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301" r:id="rId44"/>
    <p:sldId id="299" r:id="rId45"/>
    <p:sldId id="300" r:id="rId46"/>
    <p:sldId id="302" r:id="rId47"/>
    <p:sldId id="303" r:id="rId48"/>
    <p:sldId id="305" r:id="rId49"/>
    <p:sldId id="306" r:id="rId50"/>
    <p:sldId id="304" r:id="rId51"/>
    <p:sldId id="307" r:id="rId52"/>
    <p:sldId id="308" r:id="rId53"/>
    <p:sldId id="309" r:id="rId54"/>
    <p:sldId id="310" r:id="rId55"/>
    <p:sldId id="292" r:id="rId5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301"/>
            <p14:sldId id="299"/>
            <p14:sldId id="300"/>
            <p14:sldId id="302"/>
            <p14:sldId id="303"/>
            <p14:sldId id="305"/>
            <p14:sldId id="306"/>
            <p14:sldId id="304"/>
            <p14:sldId id="307"/>
            <p14:sldId id="308"/>
            <p14:sldId id="309"/>
            <p14:sldId id="310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7/2/16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ter/HTML5Course20160612/tree/master/20160628/WhatAreYou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editor.baidu.com/website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3744"/>
          </a:xfrm>
        </p:spPr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05453"/>
            <a:ext cx="8229600" cy="600641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图形变换</a:t>
            </a:r>
            <a:endParaRPr kumimoji="1" lang="en-US" altLang="zh-CN" dirty="0" smtClean="0"/>
          </a:p>
          <a:p>
            <a:r>
              <a:rPr kumimoji="1" lang="zh-CN" altLang="en-US" dirty="0" smtClean="0"/>
              <a:t>画布状态保存与重置</a:t>
            </a:r>
            <a:endParaRPr kumimoji="1" lang="en-US" altLang="zh-CN" dirty="0" smtClean="0"/>
          </a:p>
          <a:p>
            <a:r>
              <a:rPr kumimoji="1" lang="zh-CN" altLang="en-US" dirty="0" smtClean="0"/>
              <a:t>遮罩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透明</a:t>
            </a:r>
            <a:endParaRPr kumimoji="1" lang="en-US" altLang="zh-CN" dirty="0" smtClean="0"/>
          </a:p>
          <a:p>
            <a:r>
              <a:rPr kumimoji="1" lang="zh-CN" altLang="en-US" dirty="0" smtClean="0"/>
              <a:t>事件处理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Are You</a:t>
            </a:r>
            <a:r>
              <a:rPr kumimoji="1" lang="zh-CN" altLang="en-US" dirty="0" smtClean="0"/>
              <a:t>游戏实例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源码参考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https://github.com/plter/HTML5Course20160612/tree/master/20160628/</a:t>
            </a:r>
            <a:r>
              <a:rPr kumimoji="1" lang="en-US" altLang="zh-CN" dirty="0" smtClean="0">
                <a:hlinkClick r:id="rId2"/>
              </a:rPr>
              <a:t>WhatAreYou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16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新浪微博头像裁剪工具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图表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绘制折线图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绘制柱状图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绘制饼形图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87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Video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标签播放视频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呈现播放的视频</a:t>
            </a:r>
            <a:endParaRPr kumimoji="1" lang="en-US" altLang="zh-CN" dirty="0" smtClean="0"/>
          </a:p>
          <a:p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全屏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995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摄像头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video</a:t>
            </a:r>
            <a:r>
              <a:rPr kumimoji="1" lang="zh-CN" altLang="en-US" dirty="0" smtClean="0"/>
              <a:t>呈现摄像头画面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113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测试碰撞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游戏中图形测试碰撞原理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图片像素级测试碰撞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08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61886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46204"/>
            <a:ext cx="8229600" cy="1872193"/>
          </a:xfrm>
        </p:spPr>
        <p:txBody>
          <a:bodyPr/>
          <a:lstStyle/>
          <a:p>
            <a:r>
              <a:rPr kumimoji="1" lang="zh-CN" altLang="en-US" dirty="0" smtClean="0"/>
              <a:t>播放视频时呈现彩色与黑白两个画面</a:t>
            </a:r>
            <a:endParaRPr kumimoji="1" lang="en-US" altLang="zh-CN" dirty="0" smtClean="0"/>
          </a:p>
          <a:p>
            <a:r>
              <a:rPr kumimoji="1" lang="zh-CN" altLang="en-US" dirty="0" smtClean="0"/>
              <a:t>照像机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根据数据生成柱状图，</a:t>
            </a:r>
            <a:r>
              <a:rPr kumimoji="1" lang="en-US" altLang="en-US" dirty="0" smtClean="0"/>
              <a:t>如下所示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70908" y="2639037"/>
            <a:ext cx="58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dirty="0"/>
              <a:t>{</a:t>
            </a:r>
            <a:r>
              <a:rPr lang="pl-PL" altLang="zh-CN" b="1" dirty="0"/>
              <a:t>"</a:t>
            </a:r>
            <a:r>
              <a:rPr lang="pl-PL" altLang="zh-CN" b="1" dirty="0" err="1"/>
              <a:t>html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90,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89,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10},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css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96,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5},</a:t>
            </a:r>
            <a:br>
              <a:rPr lang="pl-PL" altLang="zh-CN" dirty="0"/>
            </a:br>
            <a:r>
              <a:rPr lang="pl-PL" altLang="zh-CN" dirty="0"/>
              <a:t>  </a:t>
            </a:r>
            <a:r>
              <a:rPr lang="pl-PL" altLang="zh-CN" b="1" dirty="0"/>
              <a:t>"</a:t>
            </a:r>
            <a:r>
              <a:rPr lang="pl-PL" altLang="zh-CN" b="1" dirty="0" err="1"/>
              <a:t>js</a:t>
            </a:r>
            <a:r>
              <a:rPr lang="pl-PL" altLang="zh-CN" b="1" dirty="0"/>
              <a:t>"</a:t>
            </a:r>
            <a:r>
              <a:rPr lang="pl-PL" altLang="zh-CN" dirty="0"/>
              <a:t>: {</a:t>
            </a:r>
            <a:r>
              <a:rPr lang="pl-PL" altLang="zh-CN" b="1" dirty="0"/>
              <a:t>"chrome"</a:t>
            </a:r>
            <a:r>
              <a:rPr lang="pl-PL" altLang="zh-CN" dirty="0"/>
              <a:t>: 98, </a:t>
            </a:r>
            <a:r>
              <a:rPr lang="pl-PL" altLang="zh-CN" b="1" dirty="0"/>
              <a:t>"</a:t>
            </a:r>
            <a:r>
              <a:rPr lang="pl-PL" altLang="zh-CN" b="1" dirty="0" err="1"/>
              <a:t>firefox</a:t>
            </a:r>
            <a:r>
              <a:rPr lang="pl-PL" altLang="zh-CN" b="1" dirty="0"/>
              <a:t>"</a:t>
            </a:r>
            <a:r>
              <a:rPr lang="pl-PL" altLang="zh-CN" dirty="0"/>
              <a:t>: 95, </a:t>
            </a:r>
            <a:r>
              <a:rPr lang="pl-PL" altLang="zh-CN" b="1" dirty="0"/>
              <a:t>"</a:t>
            </a:r>
            <a:r>
              <a:rPr lang="pl-PL" altLang="zh-CN" b="1" dirty="0" err="1"/>
              <a:t>ie</a:t>
            </a:r>
            <a:r>
              <a:rPr lang="pl-PL" altLang="zh-CN" b="1" dirty="0"/>
              <a:t>"</a:t>
            </a:r>
            <a:r>
              <a:rPr lang="pl-PL" altLang="zh-CN" dirty="0"/>
              <a:t>: 4}}</a:t>
            </a:r>
            <a:endParaRPr kumimoji="1" lang="zh-CN" altLang="en-US" dirty="0"/>
          </a:p>
        </p:txBody>
      </p:sp>
      <p:pic>
        <p:nvPicPr>
          <p:cNvPr id="5" name="图片 4" descr="Untitled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950" y="4424836"/>
            <a:ext cx="3366568" cy="244841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274574" y="3562367"/>
            <a:ext cx="0" cy="664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8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应用缓存</a:t>
            </a:r>
            <a:endParaRPr kumimoji="1" lang="en-US" altLang="zh-CN" dirty="0" smtClean="0"/>
          </a:p>
          <a:p>
            <a:r>
              <a:rPr kumimoji="1" lang="en-US" altLang="zh-CN" dirty="0" smtClean="0"/>
              <a:t>Cookie</a:t>
            </a:r>
          </a:p>
          <a:p>
            <a:r>
              <a:rPr kumimoji="1" lang="en-US" altLang="zh-CN" dirty="0" err="1" smtClean="0"/>
              <a:t>LocalStorage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SessionStorage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663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使用百度开源编辑器</a:t>
            </a:r>
            <a:r>
              <a:rPr kumimoji="1" lang="en-US" altLang="zh-CN" dirty="0" err="1" smtClean="0"/>
              <a:t>Ueditor</a:t>
            </a:r>
            <a:r>
              <a:rPr kumimoji="1" lang="zh-CN" altLang="en-US" dirty="0" smtClean="0"/>
              <a:t>开发离线编辑器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http://ueditor.baidu.com/website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5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Grunt</a:t>
            </a:r>
            <a:r>
              <a:rPr kumimoji="1" lang="zh-CN" altLang="en-US" dirty="0" smtClean="0"/>
              <a:t>工具介绍与安装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Nodejs</a:t>
            </a:r>
            <a:endParaRPr kumimoji="1" lang="en-US" altLang="zh-CN" dirty="0" smtClean="0"/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Grunt</a:t>
            </a:r>
          </a:p>
          <a:p>
            <a:r>
              <a:rPr kumimoji="1" lang="zh-CN" altLang="en-US" dirty="0" smtClean="0"/>
              <a:t>编译百度</a:t>
            </a:r>
            <a:r>
              <a:rPr kumimoji="1" lang="en-US" altLang="zh-CN" dirty="0" err="1" smtClean="0"/>
              <a:t>Ueditor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57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IndexedDB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err="1" smtClean="0"/>
              <a:t>连接db</a:t>
            </a:r>
            <a:endParaRPr kumimoji="1" lang="en-US" altLang="en-US" dirty="0" smtClean="0"/>
          </a:p>
          <a:p>
            <a:r>
              <a:rPr kumimoji="1" lang="en-US" altLang="en-US" dirty="0" smtClean="0"/>
              <a:t>数据库升级介绍</a:t>
            </a:r>
          </a:p>
          <a:p>
            <a:r>
              <a:rPr kumimoji="1" lang="en-US" altLang="en-US" dirty="0" err="1" smtClean="0"/>
              <a:t>创建ObjectStore</a:t>
            </a:r>
            <a:r>
              <a:rPr kumimoji="1" lang="en-US" altLang="en-US" dirty="0" smtClean="0"/>
              <a:t>(</a:t>
            </a:r>
            <a:r>
              <a:rPr kumimoji="1" lang="en-US" altLang="en-US" dirty="0" err="1" smtClean="0"/>
              <a:t>createObjectStore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创建索引键(</a:t>
            </a:r>
            <a:r>
              <a:rPr kumimoji="1" lang="en-US" altLang="en-US" dirty="0" err="1" smtClean="0"/>
              <a:t>createIndex</a:t>
            </a:r>
            <a:r>
              <a:rPr kumimoji="1" lang="en-US" altLang="en-US" dirty="0" smtClean="0"/>
              <a:t>)</a:t>
            </a:r>
          </a:p>
          <a:p>
            <a:r>
              <a:rPr kumimoji="1" lang="en-US" altLang="en-US" dirty="0" smtClean="0"/>
              <a:t>写入数据</a:t>
            </a:r>
          </a:p>
          <a:p>
            <a:r>
              <a:rPr kumimoji="1" lang="en-US" altLang="en-US" dirty="0" smtClean="0"/>
              <a:t>读取数据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374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769</Words>
  <Application>Microsoft Macintosh PowerPoint</Application>
  <PresentationFormat>全屏显示(4:3)</PresentationFormat>
  <Paragraphs>227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What Are You游戏实例</vt:lpstr>
      <vt:lpstr>Promise处理异步</vt:lpstr>
      <vt:lpstr>作业</vt:lpstr>
      <vt:lpstr>Canvas 图表</vt:lpstr>
      <vt:lpstr>Video</vt:lpstr>
      <vt:lpstr>摄像头</vt:lpstr>
      <vt:lpstr>测试碰撞</vt:lpstr>
      <vt:lpstr>作业</vt:lpstr>
      <vt:lpstr>数据操作</vt:lpstr>
      <vt:lpstr>作业</vt:lpstr>
      <vt:lpstr>Grunt工具介绍与安装</vt:lpstr>
      <vt:lpstr>IndexedDB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179</cp:revision>
  <cp:lastPrinted>2016-06-12T09:00:40Z</cp:lastPrinted>
  <dcterms:created xsi:type="dcterms:W3CDTF">2016-06-12T03:19:46Z</dcterms:created>
  <dcterms:modified xsi:type="dcterms:W3CDTF">2016-07-02T07:24:19Z</dcterms:modified>
</cp:coreProperties>
</file>