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292" r:id="rId7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桌面应用开发" id="{A1FDD0D6-AE25-264D-BF0C-18BF130F57F9}">
          <p14:sldIdLst>
            <p14:sldId id="324"/>
            <p14:sldId id="325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</a:p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NWJS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配置与运行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538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开发一个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关键字的新闻订阅工具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929</Words>
  <Application>Microsoft Macintosh PowerPoint</Application>
  <PresentationFormat>全屏显示(4:3)</PresentationFormat>
  <Paragraphs>289</Paragraphs>
  <Slides>70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NWJS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211</cp:revision>
  <cp:lastPrinted>2016-06-12T09:00:40Z</cp:lastPrinted>
  <dcterms:created xsi:type="dcterms:W3CDTF">2016-06-12T03:19:46Z</dcterms:created>
  <dcterms:modified xsi:type="dcterms:W3CDTF">2016-07-19T07:16:24Z</dcterms:modified>
</cp:coreProperties>
</file>