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292" r:id="rId8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前端工程化" id="{3AE0ECDA-F88A-6B49-97A4-CF3EB69ED630}">
          <p14:sldIdLst>
            <p14:sldId id="333"/>
            <p14:sldId id="334"/>
            <p14:sldId id="335"/>
          </p14:sldIdLst>
        </p14:section>
        <p14:section name="实战项目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353" autoAdjust="0"/>
  </p:normalViewPr>
  <p:slideViewPr>
    <p:cSldViewPr snapToGrid="0" snapToObjects="1">
      <p:cViewPr varScale="1">
        <p:scale>
          <a:sx n="98" d="100"/>
          <a:sy n="98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yuoms7711.looyu.com/chat/chat/p.do?c=20000695&amp;f=10050542ID&amp;g=10054882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集成nodejs+express+socket.io</a:t>
            </a:r>
            <a:endParaRPr kumimoji="1" lang="en-US" altLang="en-US" dirty="0" smtClean="0"/>
          </a:p>
          <a:p>
            <a:r>
              <a:rPr kumimoji="1" lang="en-US" altLang="en-US" dirty="0" smtClean="0"/>
              <a:t>实现一个简单的聊天室程序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70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客服系统，效果参考：</a:t>
            </a:r>
            <a:r>
              <a:rPr kumimoji="1" lang="en-US" altLang="zh-CN" dirty="0">
                <a:hlinkClick r:id="rId2"/>
              </a:rPr>
              <a:t>http://looyuoms7711.looyu.com/chat/chat/p.do?c=20000695&amp;f=10050542ID&amp;g=</a:t>
            </a:r>
            <a:r>
              <a:rPr kumimoji="1" lang="en-US" altLang="zh-CN" dirty="0" smtClean="0">
                <a:hlinkClick r:id="rId2"/>
              </a:rPr>
              <a:t>10054882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项目组成：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顾客端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客服端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640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服务器端发送事件</a:t>
            </a:r>
            <a:r>
              <a:rPr kumimoji="1" lang="en-US" altLang="zh-CN" dirty="0" smtClean="0"/>
              <a:t>(SSE)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nmessage</a:t>
            </a:r>
            <a:r>
              <a:rPr kumimoji="1" lang="zh-CN" altLang="en-US" dirty="0" smtClean="0"/>
              <a:t>用于侦听无类型事件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addEventListener</a:t>
            </a:r>
            <a:r>
              <a:rPr kumimoji="1" lang="zh-CN" altLang="en-US" dirty="0" smtClean="0"/>
              <a:t>用于侦听有类型的事件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43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常用构建工具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CN" dirty="0" smtClean="0"/>
              <a:t>runt</a:t>
            </a:r>
          </a:p>
          <a:p>
            <a:r>
              <a:rPr kumimoji="1" lang="en-US" altLang="zh-CN" dirty="0" smtClean="0"/>
              <a:t>gulp</a:t>
            </a:r>
          </a:p>
          <a:p>
            <a:r>
              <a:rPr kumimoji="1" lang="en-US" altLang="zh-CN" dirty="0" err="1" smtClean="0"/>
              <a:t>fis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webpack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363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常用包管理器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npm</a:t>
            </a:r>
            <a:endParaRPr kumimoji="1" lang="en-US" altLang="zh-CN" dirty="0" smtClean="0"/>
          </a:p>
          <a:p>
            <a:r>
              <a:rPr kumimoji="1" lang="en-US" altLang="zh-CN" dirty="0" smtClean="0"/>
              <a:t>bower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24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工程生成工具（脚手架）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3989"/>
          </a:xfrm>
        </p:spPr>
        <p:txBody>
          <a:bodyPr/>
          <a:lstStyle/>
          <a:p>
            <a:r>
              <a:rPr kumimoji="1" lang="en-US" altLang="zh-CN" dirty="0" smtClean="0"/>
              <a:t>Yeoman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374189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创建</a:t>
            </a:r>
            <a:r>
              <a:rPr kumimoji="1" lang="en-US" altLang="zh-CN" sz="2800" dirty="0" smtClean="0"/>
              <a:t>angular</a:t>
            </a:r>
            <a:r>
              <a:rPr kumimoji="1" lang="zh-CN" altLang="en-US" sz="2800" dirty="0" smtClean="0"/>
              <a:t>工程示例流程</a:t>
            </a:r>
            <a:endParaRPr kumimoji="1"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npm</a:t>
            </a:r>
            <a:r>
              <a:rPr kumimoji="1" lang="en-US" altLang="zh-CN" sz="2800" dirty="0" smtClean="0"/>
              <a:t> install generator-angular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yo</a:t>
            </a:r>
            <a:r>
              <a:rPr kumimoji="1" lang="en-US" altLang="zh-CN" sz="2800" dirty="0" smtClean="0"/>
              <a:t> angular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npm</a:t>
            </a:r>
            <a:r>
              <a:rPr kumimoji="1" lang="en-US" altLang="zh-CN" sz="2800" dirty="0" smtClean="0"/>
              <a:t> install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smtClean="0"/>
              <a:t>bower install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smtClean="0"/>
              <a:t>gulp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39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en-US" altLang="zh-CN" dirty="0" smtClean="0"/>
          </a:p>
          <a:p>
            <a:r>
              <a:rPr kumimoji="1" lang="en-US" altLang="en-US" dirty="0" smtClean="0"/>
              <a:t>实时客服系统</a:t>
            </a:r>
          </a:p>
          <a:p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游戏引擎项目</a:t>
            </a:r>
            <a:endParaRPr kumimoji="1" lang="en-US" altLang="zh-CN" dirty="0" smtClean="0"/>
          </a:p>
          <a:p>
            <a:r>
              <a:rPr kumimoji="1" lang="en-US" altLang="zh-CN" dirty="0" smtClean="0"/>
              <a:t>What(without html application </a:t>
            </a:r>
            <a:r>
              <a:rPr lang="en-US" altLang="zh-CN" dirty="0"/>
              <a:t>technology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1092</Words>
  <Application>Microsoft Macintosh PowerPoint</Application>
  <PresentationFormat>全屏显示(4:3)</PresentationFormat>
  <Paragraphs>337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Socket.io</vt:lpstr>
      <vt:lpstr>作业</vt:lpstr>
      <vt:lpstr>服务器端发送事件(SSE)</vt:lpstr>
      <vt:lpstr>常用构建工具</vt:lpstr>
      <vt:lpstr>常用包管理器</vt:lpstr>
      <vt:lpstr>工程生成工具（脚手架）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233</cp:revision>
  <cp:lastPrinted>2016-06-12T09:00:40Z</cp:lastPrinted>
  <dcterms:created xsi:type="dcterms:W3CDTF">2016-06-12T03:19:46Z</dcterms:created>
  <dcterms:modified xsi:type="dcterms:W3CDTF">2016-07-28T08:28:51Z</dcterms:modified>
</cp:coreProperties>
</file>