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299" r:id="rId44"/>
    <p:sldId id="300" r:id="rId45"/>
    <p:sldId id="292" r:id="rId4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299"/>
            <p14:sldId id="300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3744"/>
          </a:xfrm>
        </p:spPr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5453"/>
            <a:ext cx="8229600" cy="5542836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</a:t>
            </a:r>
            <a:r>
              <a:rPr kumimoji="1" lang="zh-CN" altLang="en-US" dirty="0" smtClean="0"/>
              <a:t>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图形变换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画布状态保存与重置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遮罩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简易画板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357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630</Words>
  <Application>Microsoft Macintosh PowerPoint</Application>
  <PresentationFormat>全屏显示(4:3)</PresentationFormat>
  <Paragraphs>186</Paragraphs>
  <Slides>45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Promise处理异步</vt:lpstr>
      <vt:lpstr>作业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152</cp:revision>
  <cp:lastPrinted>2016-06-12T09:00:40Z</cp:lastPrinted>
  <dcterms:created xsi:type="dcterms:W3CDTF">2016-06-12T03:19:46Z</dcterms:created>
  <dcterms:modified xsi:type="dcterms:W3CDTF">2016-06-28T03:08:39Z</dcterms:modified>
</cp:coreProperties>
</file>