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292" r:id="rId4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663</Words>
  <Application>Microsoft Macintosh PowerPoint</Application>
  <PresentationFormat>全屏显示(4:3)</PresentationFormat>
  <Paragraphs>195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158</cp:revision>
  <cp:lastPrinted>2016-06-12T09:00:40Z</cp:lastPrinted>
  <dcterms:created xsi:type="dcterms:W3CDTF">2016-06-12T03:19:46Z</dcterms:created>
  <dcterms:modified xsi:type="dcterms:W3CDTF">2016-06-29T03:00:04Z</dcterms:modified>
</cp:coreProperties>
</file>