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292" r:id="rId6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&amp;ajax" id="{B1785341-0250-474C-8FFC-2C868FE8CCDB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提高js编程效率" id="{6B8490A7-BE11-B144-94F7-178ADA5CD54F}">
          <p14:sldIdLst>
            <p14:sldId id="321"/>
            <p14:sldId id="322"/>
            <p14:sldId id="323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7/18/16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前端教学记录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Ajax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ajax</a:t>
            </a:r>
            <a:endParaRPr kumimoji="1" lang="en-US" altLang="zh-CN" dirty="0" smtClean="0"/>
          </a:p>
          <a:p>
            <a:r>
              <a:rPr kumimoji="1" lang="en-US" altLang="zh-CN" dirty="0" smtClean="0"/>
              <a:t>$.get</a:t>
            </a:r>
          </a:p>
          <a:p>
            <a:r>
              <a:rPr kumimoji="1" lang="en-US" altLang="zh-CN" dirty="0" smtClean="0"/>
              <a:t>$.post</a:t>
            </a:r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getJSON</a:t>
            </a:r>
            <a:endParaRPr kumimoji="1" lang="en-US" altLang="zh-CN" dirty="0" smtClean="0"/>
          </a:p>
          <a:p>
            <a:r>
              <a:rPr kumimoji="1" lang="en-US" altLang="zh-CN" dirty="0" smtClean="0"/>
              <a:t>$.</a:t>
            </a:r>
            <a:r>
              <a:rPr kumimoji="1" lang="en-US" altLang="zh-CN" dirty="0" err="1" smtClean="0"/>
              <a:t>getScript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.load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0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XMLHttpRequest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异步加载数据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方式通信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02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异步登陆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4784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跨域数据访问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Jsonp</a:t>
            </a:r>
            <a:r>
              <a:rPr kumimoji="1" lang="zh-CN" altLang="en-US" dirty="0" smtClean="0"/>
              <a:t>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跨域数据访问原理讲解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2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目标为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Dart</a:t>
            </a:r>
          </a:p>
          <a:p>
            <a:r>
              <a:rPr kumimoji="1" lang="en-US" altLang="zh-CN" dirty="0" err="1" smtClean="0"/>
              <a:t>CoffeeScript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Haxe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ActionScript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FlexJS</a:t>
            </a:r>
            <a:r>
              <a:rPr kumimoji="1" lang="en-US" altLang="zh-CN" dirty="0" smtClean="0"/>
              <a:t> SDK</a:t>
            </a:r>
            <a:r>
              <a:rPr kumimoji="1" lang="zh-CN" altLang="en-US" dirty="0" smtClean="0"/>
              <a:t>编译成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 smtClean="0"/>
              <a:t>TypeScript</a:t>
            </a:r>
            <a:endParaRPr kumimoji="1" lang="en-US" altLang="zh-CN" dirty="0" smtClean="0"/>
          </a:p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805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TypeScript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814"/>
            <a:ext cx="8229600" cy="485635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</a:p>
          <a:p>
            <a:r>
              <a:rPr kumimoji="1" lang="zh-CN" altLang="en-US" dirty="0" smtClean="0"/>
              <a:t>命名空间</a:t>
            </a:r>
            <a:r>
              <a:rPr kumimoji="1" lang="en-US" altLang="zh-CN" dirty="0" smtClean="0"/>
              <a:t>namespace</a:t>
            </a:r>
          </a:p>
          <a:p>
            <a:r>
              <a:rPr kumimoji="1" lang="zh-CN" altLang="en-US" dirty="0" smtClean="0"/>
              <a:t>命名空间内导出类</a:t>
            </a:r>
            <a:r>
              <a:rPr kumimoji="1" lang="en-US" altLang="zh-CN" dirty="0" smtClean="0"/>
              <a:t>export</a:t>
            </a:r>
          </a:p>
          <a:p>
            <a:r>
              <a:rPr kumimoji="1" lang="zh-CN" altLang="en-US" dirty="0" smtClean="0"/>
              <a:t>导入类</a:t>
            </a:r>
            <a:r>
              <a:rPr kumimoji="1" lang="en-US" altLang="zh-CN" dirty="0" smtClean="0"/>
              <a:t>import</a:t>
            </a:r>
          </a:p>
          <a:p>
            <a:r>
              <a:rPr kumimoji="1" lang="zh-CN" altLang="en-US" dirty="0" smtClean="0"/>
              <a:t>成员访问控制修饰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泛型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87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es6</a:t>
            </a:r>
          </a:p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es5</a:t>
            </a:r>
          </a:p>
          <a:p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模块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23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920</Words>
  <Application>Microsoft Macintosh PowerPoint</Application>
  <PresentationFormat>全屏显示(4:3)</PresentationFormat>
  <Paragraphs>285</Paragraphs>
  <Slides>68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Office 主题</vt:lpstr>
      <vt:lpstr>Web前端教学记录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jQuery Ajax</vt:lpstr>
      <vt:lpstr>XMLHttpRequest</vt:lpstr>
      <vt:lpstr>作业</vt:lpstr>
      <vt:lpstr>跨域数据访问</vt:lpstr>
      <vt:lpstr>目标为JavaScript的语言</vt:lpstr>
      <vt:lpstr>TypeScript</vt:lpstr>
      <vt:lpstr>ES6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209</cp:revision>
  <cp:lastPrinted>2016-06-12T09:00:40Z</cp:lastPrinted>
  <dcterms:created xsi:type="dcterms:W3CDTF">2016-06-12T03:19:46Z</dcterms:created>
  <dcterms:modified xsi:type="dcterms:W3CDTF">2016-07-18T08:54:48Z</dcterms:modified>
</cp:coreProperties>
</file>