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301" r:id="rId44"/>
    <p:sldId id="299" r:id="rId45"/>
    <p:sldId id="300" r:id="rId46"/>
    <p:sldId id="292" r:id="rId4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301"/>
            <p14:sldId id="299"/>
            <p14:sldId id="300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ter/HTML5Course20160612/tree/master/20160628/WhatAreYou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600641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透明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Are You</a:t>
            </a:r>
            <a:r>
              <a:rPr kumimoji="1" lang="zh-CN" altLang="en-US" dirty="0" smtClean="0"/>
              <a:t>游戏实例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源码参考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https://github.com/plter/HTML5Course20160612/tree/master/20160628/</a:t>
            </a:r>
            <a:r>
              <a:rPr kumimoji="1" lang="en-US" altLang="zh-CN" dirty="0" smtClean="0">
                <a:hlinkClick r:id="rId2"/>
              </a:rPr>
              <a:t>WhatAreYou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6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</a:t>
            </a:r>
            <a:r>
              <a:rPr kumimoji="1" lang="zh-CN" altLang="en-US" dirty="0" smtClean="0"/>
              <a:t>画板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新浪微博头像裁剪工具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658</Words>
  <Application>Microsoft Macintosh PowerPoint</Application>
  <PresentationFormat>全屏显示(4:3)</PresentationFormat>
  <Paragraphs>191</Paragraphs>
  <Slides>46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What Are You游戏实例</vt:lpstr>
      <vt:lpstr>Promise处理异步</vt:lpstr>
      <vt:lpstr>作业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157</cp:revision>
  <cp:lastPrinted>2016-06-12T09:00:40Z</cp:lastPrinted>
  <dcterms:created xsi:type="dcterms:W3CDTF">2016-06-12T03:19:46Z</dcterms:created>
  <dcterms:modified xsi:type="dcterms:W3CDTF">2016-06-28T08:34:41Z</dcterms:modified>
</cp:coreProperties>
</file>