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292" r:id="rId7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桌面应用开发" id="{A1FDD0D6-AE25-264D-BF0C-18BF130F57F9}">
          <p14:sldIdLst>
            <p14:sldId id="324"/>
            <p14:sldId id="325"/>
          </p14:sldIdLst>
        </p14:section>
        <p14:section name="网络" id="{2B952D6F-4FEA-EC47-94D4-F77749AEB348}">
          <p14:sldIdLst>
            <p14:sldId id="326"/>
            <p14:sldId id="327"/>
            <p14:sldId id="328"/>
            <p14:sldId id="329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NWJS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配置与运行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3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开发一个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关键字的新闻订阅工具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系统底层网络框架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en-US" altLang="zh-CN" dirty="0" err="1" smtClean="0"/>
              <a:t>epoll</a:t>
            </a:r>
            <a:endParaRPr kumimoji="1" lang="en-US" altLang="zh-CN" dirty="0" smtClean="0"/>
          </a:p>
          <a:p>
            <a:r>
              <a:rPr kumimoji="1" lang="en-US" altLang="zh-CN" dirty="0" smtClean="0"/>
              <a:t>Windows IOCP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2785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中间层网络框架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libev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libevent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libuv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网络内核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7632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上层网络框架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 NIO/AIO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50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en-US" altLang="zh-CN" dirty="0" smtClean="0"/>
              <a:t> Net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Socket</a:t>
            </a:r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使用telnet客户端连接服务器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向每个终端广播消息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1617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977</Words>
  <Application>Microsoft Macintosh PowerPoint</Application>
  <PresentationFormat>全屏显示(4:3)</PresentationFormat>
  <Paragraphs>304</Paragraphs>
  <Slides>74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NWJS</vt:lpstr>
      <vt:lpstr>作业</vt:lpstr>
      <vt:lpstr>系统底层网络框架</vt:lpstr>
      <vt:lpstr>中间层网络框架</vt:lpstr>
      <vt:lpstr>上层网络框架</vt:lpstr>
      <vt:lpstr>Nodejs Net模块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218</cp:revision>
  <cp:lastPrinted>2016-06-12T09:00:40Z</cp:lastPrinted>
  <dcterms:created xsi:type="dcterms:W3CDTF">2016-06-12T03:19:46Z</dcterms:created>
  <dcterms:modified xsi:type="dcterms:W3CDTF">2016-07-20T06:00:59Z</dcterms:modified>
</cp:coreProperties>
</file>