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0" r:id="rId4"/>
    <p:sldId id="281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8" r:id="rId17"/>
    <p:sldId id="269" r:id="rId18"/>
    <p:sldId id="271" r:id="rId19"/>
    <p:sldId id="265" r:id="rId20"/>
    <p:sldId id="267" r:id="rId21"/>
    <p:sldId id="273" r:id="rId22"/>
    <p:sldId id="274" r:id="rId23"/>
    <p:sldId id="275" r:id="rId24"/>
    <p:sldId id="272" r:id="rId25"/>
    <p:sldId id="270" r:id="rId26"/>
    <p:sldId id="276" r:id="rId27"/>
    <p:sldId id="277" r:id="rId28"/>
    <p:sldId id="278" r:id="rId29"/>
    <p:sldId id="279" r:id="rId30"/>
    <p:sldId id="285" r:id="rId31"/>
    <p:sldId id="286" r:id="rId32"/>
    <p:sldId id="287" r:id="rId33"/>
    <p:sldId id="288" r:id="rId34"/>
    <p:sldId id="290" r:id="rId35"/>
    <p:sldId id="293" r:id="rId36"/>
    <p:sldId id="289" r:id="rId37"/>
    <p:sldId id="291" r:id="rId38"/>
    <p:sldId id="296" r:id="rId39"/>
    <p:sldId id="295" r:id="rId40"/>
    <p:sldId id="294" r:id="rId41"/>
    <p:sldId id="297" r:id="rId42"/>
    <p:sldId id="298" r:id="rId43"/>
    <p:sldId id="299" r:id="rId44"/>
    <p:sldId id="300" r:id="rId45"/>
    <p:sldId id="292" r:id="rId4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427A1DF-7255-454A-81BE-38207859E460}">
          <p14:sldIdLst>
            <p14:sldId id="256"/>
            <p14:sldId id="282"/>
          </p14:sldIdLst>
        </p14:section>
        <p14:section name="CSS基础" id="{C933DB69-C351-4D4D-B6D9-5543C4C5454B}">
          <p14:sldIdLst>
            <p14:sldId id="280"/>
            <p14:sldId id="281"/>
            <p14:sldId id="283"/>
            <p14:sldId id="284"/>
          </p14:sldIdLst>
        </p14:section>
        <p14:section name="JavaScript代码写在哪里" id="{8A1F6922-5986-1246-ADEC-59687573DBEE}">
          <p14:sldIdLst>
            <p14:sldId id="257"/>
            <p14:sldId id="258"/>
            <p14:sldId id="259"/>
          </p14:sldIdLst>
        </p14:section>
        <p14:section name="JavaScript基础" id="{1B361C88-7230-DD4A-BB05-A4F0DC0DA0AD}">
          <p14:sldIdLst>
            <p14:sldId id="260"/>
            <p14:sldId id="261"/>
            <p14:sldId id="262"/>
            <p14:sldId id="263"/>
            <p14:sldId id="264"/>
            <p14:sldId id="266"/>
            <p14:sldId id="268"/>
            <p14:sldId id="269"/>
            <p14:sldId id="271"/>
            <p14:sldId id="265"/>
            <p14:sldId id="267"/>
            <p14:sldId id="273"/>
            <p14:sldId id="274"/>
            <p14:sldId id="275"/>
            <p14:sldId id="272"/>
            <p14:sldId id="270"/>
            <p14:sldId id="276"/>
            <p14:sldId id="277"/>
            <p14:sldId id="278"/>
            <p14:sldId id="279"/>
            <p14:sldId id="285"/>
            <p14:sldId id="286"/>
            <p14:sldId id="287"/>
            <p14:sldId id="288"/>
            <p14:sldId id="290"/>
            <p14:sldId id="293"/>
          </p14:sldIdLst>
        </p14:section>
        <p14:section name="Web API" id="{16931332-4F48-DB4E-8217-C756E49C3507}">
          <p14:sldIdLst>
            <p14:sldId id="289"/>
            <p14:sldId id="291"/>
            <p14:sldId id="296"/>
            <p14:sldId id="295"/>
            <p14:sldId id="294"/>
            <p14:sldId id="297"/>
            <p14:sldId id="298"/>
            <p14:sldId id="299"/>
            <p14:sldId id="300"/>
          </p14:sldIdLst>
        </p14:section>
        <p14:section name="附加作业" id="{0276C1FC-4F12-C44C-A604-00B09FC2FBCB}">
          <p14:sldIdLst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59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084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540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95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074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8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6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3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298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667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29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5D755-6113-1D4F-8A58-71A4F06ADD9C}" type="datetimeFigureOut">
              <a:rPr kumimoji="1" lang="zh-CN" altLang="en-US" smtClean="0"/>
              <a:t>6/28/16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72218-9925-1745-AEC3-25E10E64ED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26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Css3dCard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lter.github.io/learnjs/Eyes/index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JavaScript</a:t>
            </a:r>
            <a:r>
              <a:rPr kumimoji="1" lang="zh-CN" altLang="en-US" dirty="0" smtClean="0"/>
              <a:t>教学记录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陈少佳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611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smtClean="0"/>
              <a:t>变量与常量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6022"/>
          </a:xfrm>
        </p:spPr>
        <p:txBody>
          <a:bodyPr/>
          <a:lstStyle/>
          <a:p>
            <a:r>
              <a:rPr kumimoji="1" lang="zh-CN" altLang="en-US" dirty="0" smtClean="0"/>
              <a:t>定义变量示例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a = 10</a:t>
            </a:r>
          </a:p>
          <a:p>
            <a:r>
              <a:rPr kumimoji="1" lang="zh-CN" altLang="en-US" dirty="0" smtClean="0"/>
              <a:t>定义常量示例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var</a:t>
            </a:r>
            <a:r>
              <a:rPr kumimoji="1" lang="en-US" altLang="zh-CN" dirty="0" smtClean="0"/>
              <a:t> MATH_PI = 3.14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04334" y="3104446"/>
            <a:ext cx="7135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说明：</a:t>
            </a:r>
            <a:r>
              <a:rPr kumimoji="1" lang="en-US" altLang="zh-CN" dirty="0" smtClean="0"/>
              <a:t>JavaScript(ES5)</a:t>
            </a:r>
            <a:r>
              <a:rPr kumimoji="1" lang="zh-CN" altLang="en-US" dirty="0" smtClean="0"/>
              <a:t>原生不支持常量定义，这里的常量是指编码规范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4756" y="4984002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相关名词：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ES - </a:t>
            </a:r>
            <a:r>
              <a:rPr kumimoji="1" lang="en-US" altLang="zh-CN" dirty="0" err="1" smtClean="0"/>
              <a:t>ECMAScript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常用运算符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 smtClean="0"/>
              <a:t>四则</a:t>
            </a:r>
            <a:r>
              <a:rPr kumimoji="1" lang="en-US" altLang="zh-CN" dirty="0" smtClean="0"/>
              <a:t> +  -  *  /</a:t>
            </a:r>
          </a:p>
          <a:p>
            <a:r>
              <a:rPr kumimoji="1" lang="en-US" altLang="zh-CN" dirty="0" smtClean="0"/>
              <a:t>++  --(</a:t>
            </a:r>
            <a:r>
              <a:rPr kumimoji="1" lang="en-US" altLang="zh-CN" dirty="0" err="1" smtClean="0"/>
              <a:t>i</a:t>
            </a:r>
            <a:r>
              <a:rPr kumimoji="1" lang="en-US" altLang="zh-CN" dirty="0" smtClean="0"/>
              <a:t>++</a:t>
            </a:r>
            <a:r>
              <a:rPr kumimoji="1" lang="zh-CN" altLang="en-US" dirty="0" smtClean="0"/>
              <a:t>指先返回值，再自加。</a:t>
            </a:r>
            <a:r>
              <a:rPr kumimoji="1" lang="en-US" altLang="zh-CN" dirty="0" smtClean="0"/>
              <a:t>++</a:t>
            </a:r>
            <a:r>
              <a:rPr kumimoji="1" lang="en-US" altLang="zh-CN" dirty="0" err="1" smtClean="0"/>
              <a:t>i</a:t>
            </a:r>
            <a:r>
              <a:rPr kumimoji="1" lang="zh-CN" altLang="en-US" dirty="0" smtClean="0"/>
              <a:t>，先自加，再返回值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+=  -=  *=  /=</a:t>
            </a:r>
          </a:p>
          <a:p>
            <a:r>
              <a:rPr kumimoji="1" lang="en-US" altLang="zh-CN" dirty="0" smtClean="0"/>
              <a:t>== </a:t>
            </a:r>
            <a:r>
              <a:rPr kumimoji="1" lang="zh-CN" altLang="en-US" dirty="0" smtClean="0"/>
              <a:t>测试等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= </a:t>
            </a:r>
            <a:r>
              <a:rPr kumimoji="1" lang="zh-CN" altLang="en-US" dirty="0" smtClean="0"/>
              <a:t>赋值等</a:t>
            </a:r>
            <a:endParaRPr kumimoji="1" lang="en-US" altLang="zh-CN" dirty="0" smtClean="0"/>
          </a:p>
          <a:p>
            <a:r>
              <a:rPr kumimoji="1" lang="en-US" altLang="zh-CN" dirty="0" smtClean="0"/>
              <a:t>% </a:t>
            </a:r>
            <a:r>
              <a:rPr kumimoji="1" lang="zh-CN" altLang="en-US" dirty="0" smtClean="0"/>
              <a:t>求余</a:t>
            </a:r>
            <a:endParaRPr kumimoji="1" lang="en-US" altLang="zh-CN" dirty="0" smtClean="0"/>
          </a:p>
          <a:p>
            <a:r>
              <a:rPr kumimoji="1" lang="zh-CN" altLang="en-US" dirty="0" smtClean="0"/>
              <a:t>逻辑运算</a:t>
            </a:r>
            <a:r>
              <a:rPr kumimoji="1" lang="en-US" altLang="zh-CN" dirty="0" smtClean="0"/>
              <a:t> &amp;&amp;  ||  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14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altLang="zh-CN" b="1" dirty="0"/>
              <a:t>for </a:t>
            </a:r>
            <a:r>
              <a:rPr lang="ro-RO" altLang="zh-CN" dirty="0"/>
              <a:t>(</a:t>
            </a:r>
            <a:r>
              <a:rPr lang="ro-RO" altLang="zh-CN" b="1" dirty="0"/>
              <a:t>var </a:t>
            </a:r>
            <a:r>
              <a:rPr lang="ro-RO" altLang="zh-CN" b="1" i="1" dirty="0"/>
              <a:t>i </a:t>
            </a:r>
            <a:r>
              <a:rPr lang="ro-RO" altLang="zh-CN" dirty="0"/>
              <a:t>= 0; </a:t>
            </a:r>
            <a:r>
              <a:rPr lang="ro-RO" altLang="zh-CN" b="1" i="1" dirty="0"/>
              <a:t>i </a:t>
            </a:r>
            <a:r>
              <a:rPr lang="ro-RO" altLang="zh-CN" dirty="0"/>
              <a:t>&lt; 100; </a:t>
            </a:r>
            <a:r>
              <a:rPr lang="ro-RO" altLang="zh-CN" b="1" i="1" dirty="0"/>
              <a:t>i</a:t>
            </a:r>
            <a:r>
              <a:rPr lang="ro-RO" altLang="zh-CN" dirty="0"/>
              <a:t>++) {</a:t>
            </a:r>
            <a:br>
              <a:rPr lang="ro-RO" altLang="zh-CN" dirty="0"/>
            </a:br>
            <a:r>
              <a:rPr lang="ro-RO" altLang="zh-CN" dirty="0"/>
              <a:t>    </a:t>
            </a:r>
            <a:r>
              <a:rPr lang="ro-RO" altLang="zh-CN" b="1" dirty="0"/>
              <a:t>console</a:t>
            </a:r>
            <a:r>
              <a:rPr lang="ro-RO" altLang="zh-CN" dirty="0"/>
              <a:t>.log(</a:t>
            </a:r>
            <a:r>
              <a:rPr lang="ro-RO" altLang="zh-CN" b="1" i="1" dirty="0"/>
              <a:t>i</a:t>
            </a:r>
            <a:r>
              <a:rPr lang="ro-RO" altLang="zh-CN" dirty="0"/>
              <a:t>);</a:t>
            </a:r>
            <a:br>
              <a:rPr lang="ro-RO" altLang="zh-CN" dirty="0"/>
            </a:br>
            <a:r>
              <a:rPr lang="ro-RO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02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-US" altLang="zh-CN" dirty="0" smtClean="0"/>
              <a:t>hile</a:t>
            </a:r>
            <a:r>
              <a:rPr kumimoji="1" lang="zh-CN" altLang="en-U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 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6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o </a:t>
            </a:r>
            <a:r>
              <a:rPr kumimoji="1" lang="is-IS" altLang="zh-CN" dirty="0" smtClean="0"/>
              <a:t>… while </a:t>
            </a:r>
            <a:r>
              <a:rPr kumimoji="1" lang="zh-CN" altLang="is-IS" dirty="0" smtClean="0"/>
              <a:t>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var</a:t>
            </a:r>
            <a:r>
              <a:rPr lang="en-US" altLang="zh-CN" b="1" dirty="0"/>
              <a:t> 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= 0;</a:t>
            </a:r>
            <a:br>
              <a:rPr lang="en-US" altLang="zh-CN" dirty="0"/>
            </a:br>
            <a:r>
              <a:rPr lang="en-US" altLang="zh-CN" b="1" dirty="0"/>
              <a:t>do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dirty="0" err="1"/>
              <a:t>console</a:t>
            </a:r>
            <a:r>
              <a:rPr lang="en-US" altLang="zh-CN" dirty="0" err="1"/>
              <a:t>.log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b="1" i="1" dirty="0" err="1"/>
              <a:t>i</a:t>
            </a:r>
            <a:r>
              <a:rPr lang="en-US" altLang="zh-CN" dirty="0"/>
              <a:t>++;</a:t>
            </a:r>
            <a:br>
              <a:rPr lang="en-US" altLang="zh-CN" dirty="0"/>
            </a:br>
            <a:r>
              <a:rPr lang="en-US" altLang="zh-CN" dirty="0"/>
              <a:t>} </a:t>
            </a:r>
            <a:r>
              <a:rPr lang="en-US" altLang="zh-CN" b="1" dirty="0"/>
              <a:t>while </a:t>
            </a:r>
            <a:r>
              <a:rPr lang="en-US" altLang="zh-CN" dirty="0"/>
              <a:t>(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dirty="0"/>
              <a:t>&lt; 100);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607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中断循环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en-US" altLang="zh-CN" dirty="0" smtClean="0"/>
              <a:t>reak </a:t>
            </a:r>
            <a:r>
              <a:rPr kumimoji="1" lang="zh-CN" altLang="en-US" dirty="0" smtClean="0"/>
              <a:t>跳出循环</a:t>
            </a:r>
            <a:endParaRPr kumimoji="1" lang="en-US" altLang="zh-CN" dirty="0" smtClean="0"/>
          </a:p>
          <a:p>
            <a:r>
              <a:rPr kumimoji="1" lang="en-US" altLang="zh-CN" dirty="0"/>
              <a:t>c</a:t>
            </a:r>
            <a:r>
              <a:rPr kumimoji="1" lang="en-US" altLang="zh-CN" dirty="0" smtClean="0"/>
              <a:t>ontinue </a:t>
            </a:r>
            <a:r>
              <a:rPr kumimoji="1" lang="zh-CN" altLang="en-US" dirty="0" smtClean="0"/>
              <a:t>跳出当前循环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01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流程控制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en-US" altLang="zh-CN" dirty="0" smtClean="0"/>
              <a:t>f </a:t>
            </a:r>
            <a:r>
              <a:rPr kumimoji="1" lang="is-IS" altLang="zh-CN" dirty="0" smtClean="0"/>
              <a:t>… else</a:t>
            </a:r>
          </a:p>
          <a:p>
            <a:r>
              <a:rPr kumimoji="1" lang="en-US" altLang="zh-CN" dirty="0"/>
              <a:t>s</a:t>
            </a:r>
            <a:r>
              <a:rPr kumimoji="1" lang="is-IS" altLang="zh-CN" dirty="0" smtClean="0"/>
              <a:t>witch ... </a:t>
            </a:r>
            <a:r>
              <a:rPr kumimoji="1" lang="en-US" altLang="zh-CN" dirty="0" smtClean="0"/>
              <a:t>c</a:t>
            </a:r>
            <a:r>
              <a:rPr kumimoji="1" lang="is-IS" altLang="zh-CN" dirty="0" smtClean="0"/>
              <a:t>ase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741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函数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定义函数</a:t>
            </a:r>
            <a:endParaRPr kumimoji="1" lang="en-US" altLang="zh-CN" dirty="0" smtClean="0"/>
          </a:p>
          <a:p>
            <a:r>
              <a:rPr kumimoji="1" lang="zh-CN" altLang="en-US" dirty="0" smtClean="0"/>
              <a:t>传入参数</a:t>
            </a:r>
            <a:endParaRPr kumimoji="1" lang="en-US" altLang="zh-CN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rguments </a:t>
            </a:r>
            <a:r>
              <a:rPr lang="zh-CN" altLang="en-US" dirty="0" smtClean="0"/>
              <a:t>关键字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all</a:t>
            </a:r>
            <a:r>
              <a:rPr lang="en-US" altLang="en-US" dirty="0" err="1" smtClean="0"/>
              <a:t>方法</a:t>
            </a:r>
            <a:endParaRPr lang="en-US" altLang="en-US" dirty="0" smtClean="0"/>
          </a:p>
          <a:p>
            <a:r>
              <a:rPr lang="en-US" altLang="zh-CN" dirty="0"/>
              <a:t>a</a:t>
            </a:r>
            <a:r>
              <a:rPr lang="en-US" altLang="zh-CN" dirty="0" smtClean="0"/>
              <a:t>pply</a:t>
            </a:r>
            <a:r>
              <a:rPr lang="zh-CN" altLang="en-US" dirty="0" smtClean="0"/>
              <a:t>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489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t</a:t>
            </a:r>
            <a:r>
              <a:rPr kumimoji="1" lang="en-US" altLang="zh-CN" dirty="0" err="1" smtClean="0"/>
              <a:t>ypeof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用于判断数据的类型</a:t>
            </a:r>
            <a:endParaRPr kumimoji="1" lang="en-US" altLang="zh-CN" dirty="0" smtClean="0"/>
          </a:p>
          <a:p>
            <a:r>
              <a:rPr kumimoji="1" lang="en-US" altLang="zh-CN" dirty="0"/>
              <a:t>d</a:t>
            </a:r>
            <a:r>
              <a:rPr kumimoji="1" lang="en-US" altLang="zh-CN" dirty="0" smtClean="0"/>
              <a:t>elete </a:t>
            </a:r>
            <a:r>
              <a:rPr kumimoji="1" lang="zh-CN" altLang="en-US" dirty="0" smtClean="0"/>
              <a:t>用于删除对象的成员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90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课后作业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九九乘法表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76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常见名词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 smtClean="0"/>
              <a:t>WASM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668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字符串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 smtClean="0"/>
              <a:t>任何值与字符串相加结果都是字符串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字符串连接</a:t>
            </a:r>
            <a:r>
              <a:rPr kumimoji="1" lang="en-US" altLang="zh-CN" dirty="0" smtClean="0"/>
              <a:t>(+  +=)</a:t>
            </a:r>
          </a:p>
          <a:p>
            <a:r>
              <a:rPr kumimoji="1" lang="zh-CN" altLang="en-US" dirty="0" smtClean="0"/>
              <a:t>截取字符串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substr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strstring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搜索字符串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indexOf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lastIndexOf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从后往前搜索</a:t>
            </a:r>
            <a:r>
              <a:rPr kumimoji="1" lang="en-US" altLang="zh-CN" dirty="0" smtClean="0"/>
              <a:t>))</a:t>
            </a:r>
            <a:r>
              <a:rPr kumimoji="1" lang="zh-CN" altLang="en-US" dirty="0" smtClean="0"/>
              <a:t>，如果搜索不到，返回值为</a:t>
            </a:r>
            <a:r>
              <a:rPr kumimoji="1" lang="en-US" altLang="zh-CN" dirty="0" smtClean="0"/>
              <a:t>-1</a:t>
            </a:r>
          </a:p>
          <a:p>
            <a:r>
              <a:rPr kumimoji="1" lang="zh-CN" altLang="en-US" dirty="0" smtClean="0"/>
              <a:t>获取字符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获取字符编码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charCodeAt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字符编码转成字符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String.fromCharCode</a:t>
            </a:r>
            <a:r>
              <a:rPr kumimoji="1" lang="en-US" altLang="zh-CN" dirty="0" smtClean="0"/>
              <a:t>)</a:t>
            </a:r>
          </a:p>
          <a:p>
            <a:r>
              <a:rPr kumimoji="1" lang="zh-CN" altLang="en-US" dirty="0" smtClean="0"/>
              <a:t>替换字符串</a:t>
            </a:r>
            <a:r>
              <a:rPr kumimoji="1" lang="en-US" altLang="zh-CN" dirty="0" smtClean="0"/>
              <a:t>(replace)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2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ush </a:t>
            </a:r>
            <a:r>
              <a:rPr kumimoji="1" lang="zh-CN" altLang="en-US" dirty="0" smtClean="0"/>
              <a:t>在末尾添加一个元素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plice </a:t>
            </a:r>
            <a:r>
              <a:rPr kumimoji="1" lang="zh-CN" altLang="en-US" dirty="0" smtClean="0"/>
              <a:t>修改数组元素（添加、删除）</a:t>
            </a:r>
            <a:endParaRPr kumimoji="1"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连接数组</a:t>
            </a:r>
            <a:endParaRPr lang="en-US" altLang="zh-CN" dirty="0" smtClean="0"/>
          </a:p>
          <a:p>
            <a:r>
              <a:rPr lang="en-US" altLang="zh-CN" dirty="0"/>
              <a:t>j</a:t>
            </a:r>
            <a:r>
              <a:rPr lang="en-US" altLang="zh-CN" dirty="0" smtClean="0"/>
              <a:t>oin </a:t>
            </a:r>
            <a:r>
              <a:rPr lang="zh-CN" altLang="en-US" dirty="0" smtClean="0"/>
              <a:t>将数组转成字符串</a:t>
            </a:r>
            <a:endParaRPr lang="en-US" altLang="zh-CN" dirty="0" smtClean="0"/>
          </a:p>
          <a:p>
            <a:r>
              <a:rPr lang="en-US" altLang="zh-CN" dirty="0" err="1" smtClean="0"/>
              <a:t>forEach</a:t>
            </a:r>
            <a:r>
              <a:rPr lang="en-US" altLang="zh-CN" dirty="0" smtClean="0"/>
              <a:t> </a:t>
            </a:r>
            <a:r>
              <a:rPr lang="zh-CN" altLang="en-US" dirty="0" smtClean="0"/>
              <a:t>遍历数组</a:t>
            </a:r>
            <a:endParaRPr lang="en-US" altLang="zh-CN" dirty="0" smtClean="0"/>
          </a:p>
          <a:p>
            <a:r>
              <a:rPr kumimoji="1" lang="en-US" altLang="zh-CN" dirty="0" smtClean="0"/>
              <a:t>pop </a:t>
            </a:r>
            <a:r>
              <a:rPr kumimoji="1" lang="en-US" altLang="en-US" dirty="0" smtClean="0"/>
              <a:t>删除末尾元素</a:t>
            </a:r>
          </a:p>
          <a:p>
            <a:r>
              <a:rPr kumimoji="1" lang="en-US" altLang="zh-CN" dirty="0" smtClean="0"/>
              <a:t>shift</a:t>
            </a:r>
            <a:r>
              <a:rPr kumimoji="1" lang="zh-CN" altLang="en-US" dirty="0" smtClean="0"/>
              <a:t> 删除第一个元素</a:t>
            </a:r>
            <a:endParaRPr kumimoji="1" lang="en-US" altLang="zh-CN" dirty="0" smtClean="0"/>
          </a:p>
          <a:p>
            <a:r>
              <a:rPr lang="en-US" altLang="zh-CN" dirty="0" smtClean="0"/>
              <a:t>sort </a:t>
            </a:r>
            <a:r>
              <a:rPr lang="zh-CN" altLang="en-US" dirty="0" smtClean="0"/>
              <a:t>排序</a:t>
            </a:r>
            <a:endParaRPr kumimoji="1"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52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定义对象</a:t>
            </a:r>
            <a:endParaRPr kumimoji="1" lang="en-US" altLang="zh-CN" dirty="0" smtClean="0"/>
          </a:p>
          <a:p>
            <a:r>
              <a:rPr kumimoji="1" lang="zh-CN" altLang="en-US" dirty="0" smtClean="0"/>
              <a:t>访问对象成员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删除对象成员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遍历对象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668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Math</a:t>
            </a:r>
            <a:r>
              <a:rPr kumimoji="1" lang="zh-CN" altLang="en-US" dirty="0" smtClean="0"/>
              <a:t>类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Math.max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求最大值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703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控制台</a:t>
            </a:r>
            <a:r>
              <a:rPr kumimoji="1" lang="en-US" altLang="zh-CN" dirty="0" smtClean="0"/>
              <a:t>console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04911"/>
          </a:xfrm>
        </p:spPr>
        <p:txBody>
          <a:bodyPr/>
          <a:lstStyle/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onsole.error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输出错误信息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console.warn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输出警告信息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onsole.info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输出信息</a:t>
            </a:r>
            <a:endParaRPr kumimoji="1" lang="en-US" altLang="zh-CN" dirty="0" smtClean="0"/>
          </a:p>
          <a:p>
            <a:r>
              <a:rPr kumimoji="1" lang="en-US" altLang="zh-CN" dirty="0" err="1"/>
              <a:t>c</a:t>
            </a:r>
            <a:r>
              <a:rPr kumimoji="1" lang="en-US" altLang="zh-CN" dirty="0" err="1" smtClean="0"/>
              <a:t>onsole.log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输出日志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679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kumimoji="1" lang="zh-CN" altLang="en-US" dirty="0" smtClean="0"/>
              <a:t>实现</a:t>
            </a:r>
            <a:r>
              <a:rPr kumimoji="1" lang="en-US" altLang="zh-CN" dirty="0" err="1" smtClean="0"/>
              <a:t>printf</a:t>
            </a:r>
            <a:r>
              <a:rPr kumimoji="1" lang="zh-CN" altLang="en-US" dirty="0" smtClean="0"/>
              <a:t>函数，效果如下</a:t>
            </a:r>
            <a:endParaRPr kumimoji="1" lang="zh-CN" altLang="en-US" dirty="0"/>
          </a:p>
        </p:txBody>
      </p:sp>
      <p:pic>
        <p:nvPicPr>
          <p:cNvPr id="5" name="图片 4" descr="Screen Shot 2016-06-12 at 4.59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89" y="2623255"/>
            <a:ext cx="558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DOM</a:t>
            </a:r>
            <a:r>
              <a:rPr kumimoji="1" lang="zh-CN" altLang="en-US" dirty="0" smtClean="0"/>
              <a:t>操作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获取节点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修改节点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删除节点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5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生成学生姓名分数列表，点击分数可以进行正向和反向排序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416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记时器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setTimeout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延时执行代码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setInterval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间隔执行代码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7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日期对象</a:t>
            </a:r>
            <a:r>
              <a:rPr kumimoji="1" lang="en-US" altLang="zh-CN" dirty="0" smtClean="0"/>
              <a:t>(Date)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Date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50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圆角边框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圆形</a:t>
            </a:r>
            <a:r>
              <a:rPr kumimoji="1" lang="en-US" altLang="zh-CN" dirty="0" smtClean="0"/>
              <a:t>DIV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490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实现模拟时钟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</a:t>
            </a:r>
            <a:r>
              <a:rPr kumimoji="1" lang="en-US" altLang="zh-CN" dirty="0" smtClean="0"/>
              <a:t>6</a:t>
            </a:r>
            <a:r>
              <a:rPr kumimoji="1" lang="en-US" altLang="en-US" dirty="0" smtClean="0"/>
              <a:t>个DIV拼成</a:t>
            </a:r>
            <a:r>
              <a:rPr kumimoji="1" lang="zh-CN" altLang="en-US" dirty="0" smtClean="0"/>
              <a:t>一个正方体</a:t>
            </a:r>
            <a:endParaRPr kumimoji="1" lang="en-US" altLang="zh-CN" dirty="0" smtClean="0"/>
          </a:p>
          <a:p>
            <a:r>
              <a:rPr kumimoji="1" lang="en-US" altLang="zh-CN" dirty="0" smtClean="0"/>
              <a:t>3D</a:t>
            </a:r>
            <a:r>
              <a:rPr kumimoji="1" lang="zh-CN" altLang="en-US" dirty="0" smtClean="0"/>
              <a:t>翻转的卡片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效果参考</a:t>
            </a:r>
            <a:r>
              <a:rPr kumimoji="1" lang="en-US" altLang="zh-CN" dirty="0">
                <a:hlinkClick r:id="rId2"/>
              </a:rPr>
              <a:t>http://plter.github.io/learnjs/Css3dCard</a:t>
            </a:r>
            <a:r>
              <a:rPr kumimoji="1" lang="en-US" altLang="zh-CN" dirty="0" smtClean="0">
                <a:hlinkClick r:id="rId2"/>
              </a:rPr>
              <a:t>/</a:t>
            </a:r>
            <a:r>
              <a:rPr kumimoji="1" lang="en-US" altLang="zh-CN" dirty="0" smtClean="0"/>
              <a:t> 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902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面向对象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zh-CN" altLang="en-US" dirty="0" smtClean="0"/>
              <a:t>继承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方法重写</a:t>
            </a:r>
            <a:endParaRPr kumimoji="1" lang="en-US" altLang="zh-CN" dirty="0" smtClean="0"/>
          </a:p>
          <a:p>
            <a:r>
              <a:rPr kumimoji="1" lang="zh-CN" altLang="en-US" dirty="0" smtClean="0"/>
              <a:t>方法重载</a:t>
            </a:r>
            <a:endParaRPr kumimoji="1" lang="en-US" altLang="zh-CN" dirty="0" smtClean="0"/>
          </a:p>
          <a:p>
            <a:r>
              <a:rPr kumimoji="1" lang="zh-CN" altLang="en-US" dirty="0" smtClean="0"/>
              <a:t>静态成员</a:t>
            </a:r>
            <a:endParaRPr kumimoji="1" lang="en-US" altLang="zh-CN" dirty="0" smtClean="0"/>
          </a:p>
          <a:p>
            <a:r>
              <a:rPr kumimoji="1" lang="zh-CN" altLang="en-US" dirty="0" smtClean="0"/>
              <a:t>多重继承</a:t>
            </a:r>
            <a:endParaRPr kumimoji="1" lang="en-US" altLang="zh-CN" dirty="0" smtClean="0"/>
          </a:p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et/get</a:t>
            </a:r>
            <a:r>
              <a:rPr kumimoji="1" lang="zh-CN" altLang="en-US" dirty="0" smtClean="0"/>
              <a:t>方法</a:t>
            </a:r>
            <a:r>
              <a:rPr kumimoji="1" lang="en-US" altLang="zh-CN" dirty="0" smtClean="0"/>
              <a:t>(ES5)</a:t>
            </a:r>
          </a:p>
          <a:p>
            <a:r>
              <a:rPr kumimoji="1" lang="zh-CN" altLang="en-US" dirty="0" smtClean="0"/>
              <a:t>命名空间</a:t>
            </a:r>
            <a:endParaRPr kumimoji="1" lang="en-US" altLang="zh-CN" dirty="0" smtClean="0"/>
          </a:p>
          <a:p>
            <a:r>
              <a:rPr kumimoji="1" lang="zh-CN" altLang="en-US" dirty="0" smtClean="0"/>
              <a:t>原型扩展</a:t>
            </a:r>
            <a:endParaRPr kumimoji="1" lang="en-US" altLang="zh-CN" dirty="0" smtClean="0"/>
          </a:p>
          <a:p>
            <a:r>
              <a:rPr lang="en-US" altLang="zh-CN" b="1" dirty="0" err="1"/>
              <a:t>i</a:t>
            </a:r>
            <a:r>
              <a:rPr lang="en-US" altLang="zh-CN" b="1" dirty="0" err="1" smtClean="0"/>
              <a:t>nstanceof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判断对象是否为类的实例</a:t>
            </a:r>
            <a:endParaRPr lang="en-US" altLang="zh-CN" b="1" dirty="0" smtClean="0"/>
          </a:p>
          <a:p>
            <a:r>
              <a:rPr lang="en-US" altLang="zh-CN" dirty="0" smtClean="0"/>
              <a:t>__proto__</a:t>
            </a:r>
          </a:p>
          <a:p>
            <a:r>
              <a:rPr kumimoji="1" lang="en-US" altLang="zh-CN" dirty="0"/>
              <a:t>p</a:t>
            </a:r>
            <a:r>
              <a:rPr kumimoji="1" lang="en-US" altLang="zh-CN" dirty="0" smtClean="0"/>
              <a:t>rototype</a:t>
            </a:r>
          </a:p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</a:t>
            </a:r>
          </a:p>
          <a:p>
            <a:r>
              <a:rPr kumimoji="1" lang="en-US" altLang="zh-CN" dirty="0" smtClean="0"/>
              <a:t>this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005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关键字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his </a:t>
            </a:r>
            <a:r>
              <a:rPr kumimoji="1" lang="zh-CN" altLang="en-US" dirty="0" smtClean="0"/>
              <a:t>指向的对象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Function.bind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函数的用法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301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事件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代码中添加事件侦听器</a:t>
            </a:r>
            <a:endParaRPr kumimoji="1" lang="en-US" altLang="zh-CN" dirty="0" smtClean="0"/>
          </a:p>
          <a:p>
            <a:r>
              <a:rPr kumimoji="1" lang="zh-CN" altLang="en-US" dirty="0" smtClean="0"/>
              <a:t>在</a:t>
            </a:r>
            <a:r>
              <a:rPr kumimoji="1" lang="en-US" altLang="zh-CN" dirty="0" err="1" smtClean="0"/>
              <a:t>js</a:t>
            </a:r>
            <a:r>
              <a:rPr kumimoji="1" lang="zh-CN" altLang="en-US" dirty="0" smtClean="0"/>
              <a:t>中添加事件侦听器</a:t>
            </a:r>
            <a:endParaRPr kumimoji="1" lang="en-US" altLang="zh-CN" dirty="0" smtClean="0"/>
          </a:p>
          <a:p>
            <a:r>
              <a:rPr kumimoji="1" lang="en-US" altLang="en-US" dirty="0" err="1" smtClean="0"/>
              <a:t>使用addEventListener添加侦听器</a:t>
            </a:r>
            <a:endParaRPr kumimoji="1" lang="en-US" altLang="en-US" dirty="0" smtClean="0"/>
          </a:p>
          <a:p>
            <a:r>
              <a:rPr kumimoji="1" lang="en-US" altLang="en-US" dirty="0" smtClean="0"/>
              <a:t>移除事件侦听器</a:t>
            </a:r>
          </a:p>
          <a:p>
            <a:r>
              <a:rPr kumimoji="1" lang="en-US" altLang="en-US" dirty="0" smtClean="0"/>
              <a:t>事件冒泡</a:t>
            </a:r>
          </a:p>
          <a:p>
            <a:r>
              <a:rPr kumimoji="1" lang="en-US" altLang="en-US" dirty="0" smtClean="0"/>
              <a:t>取消</a:t>
            </a:r>
            <a:r>
              <a:rPr kumimoji="1" lang="zh-CN" altLang="en-US" dirty="0" smtClean="0"/>
              <a:t>事件默认行为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345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自定义右键菜单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看鼠标的眼睛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效果参考</a:t>
            </a:r>
            <a:r>
              <a:rPr kumimoji="1" lang="en-US" altLang="zh-CN" dirty="0"/>
              <a:t> </a:t>
            </a:r>
            <a:r>
              <a:rPr kumimoji="1" lang="en-US" altLang="zh-CN" dirty="0">
                <a:hlinkClick r:id="rId2"/>
              </a:rPr>
              <a:t>http://plter.github.io/learnjs/Eyes/</a:t>
            </a:r>
            <a:r>
              <a:rPr kumimoji="1" lang="en-US" altLang="zh-CN" dirty="0" smtClean="0">
                <a:hlinkClick r:id="rId2"/>
              </a:rPr>
              <a:t>index.html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161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正则表达式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测试字符串</a:t>
            </a:r>
            <a:endParaRPr kumimoji="1" lang="en-US" altLang="zh-CN" dirty="0" smtClean="0"/>
          </a:p>
          <a:p>
            <a:r>
              <a:rPr kumimoji="1" lang="zh-CN" altLang="en-US" dirty="0" smtClean="0"/>
              <a:t>匹配字符串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680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Audio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在页面中插入</a:t>
            </a:r>
            <a:r>
              <a:rPr kumimoji="1" lang="en-US" altLang="zh-CN" dirty="0" smtClean="0"/>
              <a:t>Audio</a:t>
            </a:r>
            <a:r>
              <a:rPr kumimoji="1" lang="zh-CN" altLang="en-US" dirty="0" smtClean="0"/>
              <a:t>标签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浏览器适配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用代码控制音频播放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053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en-US" dirty="0" smtClean="0"/>
              <a:t>同步播放MP3歌词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5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HTML5</a:t>
            </a:r>
            <a:r>
              <a:rPr kumimoji="1" lang="zh-CN" altLang="en-US" dirty="0" smtClean="0"/>
              <a:t>选择器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document.querySelector</a:t>
            </a:r>
            <a:r>
              <a:rPr lang="en-US" altLang="zh-CN" dirty="0" smtClean="0"/>
              <a:t> </a:t>
            </a:r>
            <a:r>
              <a:rPr lang="zh-CN" altLang="en-US" dirty="0" smtClean="0"/>
              <a:t>返回第一个匹配的结果</a:t>
            </a:r>
            <a:endParaRPr lang="en-US" altLang="zh-CN" dirty="0" smtClean="0"/>
          </a:p>
          <a:p>
            <a:r>
              <a:rPr lang="en-US" altLang="zh-CN" dirty="0" err="1" smtClean="0"/>
              <a:t>document.querySelectorAll</a:t>
            </a:r>
            <a:r>
              <a:rPr lang="zh-CN" altLang="en-US" dirty="0" smtClean="0"/>
              <a:t> 返回一个数组包括所有匹配的结果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293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拖拽</a:t>
            </a:r>
            <a:r>
              <a:rPr kumimoji="1" lang="en-US" altLang="zh-CN" dirty="0" smtClean="0"/>
              <a:t>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拖动</a:t>
            </a:r>
            <a:r>
              <a:rPr kumimoji="1" lang="en-US" altLang="zh-CN" dirty="0" smtClean="0"/>
              <a:t>html</a:t>
            </a:r>
            <a:r>
              <a:rPr kumimoji="1" lang="zh-CN" altLang="en-US" dirty="0" smtClean="0"/>
              <a:t>元素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lang="en-US" altLang="zh-CN" dirty="0" err="1" smtClean="0"/>
              <a:t>dataTransfer</a:t>
            </a:r>
            <a:r>
              <a:rPr lang="zh-CN" altLang="en-US" dirty="0" smtClean="0"/>
              <a:t>在事件间传递数据</a:t>
            </a:r>
            <a:endParaRPr lang="en-US" altLang="zh-CN" dirty="0" smtClean="0"/>
          </a:p>
          <a:p>
            <a:r>
              <a:rPr kumimoji="1" lang="zh-CN" altLang="en-US" dirty="0" smtClean="0"/>
              <a:t>将本机文件拖入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068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过渡</a:t>
            </a:r>
            <a:endParaRPr kumimoji="1" lang="zh-CN" altLang="en-US" dirty="0"/>
          </a:p>
        </p:txBody>
      </p:sp>
      <p:pic>
        <p:nvPicPr>
          <p:cNvPr id="4" name="图片 3" descr="Screen Shot 2016-06-15 at 2.29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17638"/>
            <a:ext cx="4896555" cy="51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8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r>
              <a:rPr kumimoji="1" lang="en-US" altLang="zh-CN" dirty="0" smtClean="0"/>
              <a:t>20160624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22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使用正则表达解析</a:t>
            </a:r>
            <a:r>
              <a:rPr kumimoji="1" lang="en-US" altLang="zh-CN" dirty="0" err="1" smtClean="0"/>
              <a:t>ini</a:t>
            </a:r>
            <a:r>
              <a:rPr kumimoji="1" lang="zh-CN" altLang="en-US" dirty="0" smtClean="0"/>
              <a:t>文件，示意如下</a:t>
            </a:r>
            <a:endParaRPr kumimoji="1"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457200" y="5457363"/>
            <a:ext cx="75017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/>
              <a:t>2.</a:t>
            </a:r>
            <a:r>
              <a:rPr kumimoji="1" lang="zh-CN" altLang="en-US" sz="3200" dirty="0"/>
              <a:t>拖入多个</a:t>
            </a:r>
            <a:r>
              <a:rPr kumimoji="1" lang="en-US" altLang="zh-CN" sz="3200" dirty="0"/>
              <a:t>mp3</a:t>
            </a:r>
            <a:r>
              <a:rPr kumimoji="1" lang="zh-CN" altLang="en-US" sz="3200" dirty="0"/>
              <a:t>文件，生成播放列表，可以点击某个文件进行播放</a:t>
            </a:r>
            <a:endParaRPr kumimoji="1" lang="en-US" altLang="zh-CN" sz="3200" dirty="0"/>
          </a:p>
          <a:p>
            <a:endParaRPr kumimoji="1"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793836" y="2440605"/>
            <a:ext cx="2265764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[app]</a:t>
            </a:r>
          </a:p>
          <a:p>
            <a:r>
              <a:rPr kumimoji="1" lang="en-US" altLang="zh-CN" dirty="0"/>
              <a:t>name=</a:t>
            </a:r>
            <a:r>
              <a:rPr kumimoji="1" lang="en-US" altLang="zh-CN" dirty="0" err="1"/>
              <a:t>ucai_app</a:t>
            </a:r>
            <a:endParaRPr kumimoji="1" lang="en-US" altLang="zh-CN" dirty="0"/>
          </a:p>
          <a:p>
            <a:r>
              <a:rPr kumimoji="1" lang="en-US" altLang="zh-CN" dirty="0" err="1"/>
              <a:t>max_memory</a:t>
            </a:r>
            <a:r>
              <a:rPr kumimoji="1" lang="en-US" altLang="zh-CN" dirty="0"/>
              <a:t>=512m</a:t>
            </a:r>
          </a:p>
          <a:p>
            <a:r>
              <a:rPr kumimoji="1" lang="en-US" altLang="zh-CN" dirty="0" err="1"/>
              <a:t>single_instance</a:t>
            </a:r>
            <a:r>
              <a:rPr kumimoji="1" lang="en-US" altLang="zh-CN" dirty="0"/>
              <a:t>=yes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window=alpha</a:t>
            </a:r>
          </a:p>
          <a:p>
            <a:r>
              <a:rPr kumimoji="1" lang="en-US" altLang="zh-CN" dirty="0" err="1"/>
              <a:t>window_title</a:t>
            </a:r>
            <a:r>
              <a:rPr kumimoji="1" lang="en-US" altLang="zh-CN" dirty="0"/>
              <a:t>=My App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637985" y="2140254"/>
            <a:ext cx="3320966" cy="3416320"/>
          </a:xfrm>
          <a:prstGeom prst="rect">
            <a:avLst/>
          </a:prstGeom>
          <a:solidFill>
            <a:srgbClr val="FCD5B5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{</a:t>
            </a:r>
          </a:p>
          <a:p>
            <a:r>
              <a:rPr kumimoji="1" lang="en-US" altLang="zh-CN" dirty="0"/>
              <a:t>	app:{</a:t>
            </a:r>
          </a:p>
          <a:p>
            <a:r>
              <a:rPr kumimoji="1" lang="en-US" altLang="zh-CN" dirty="0"/>
              <a:t>		name:"</a:t>
            </a:r>
            <a:r>
              <a:rPr kumimoji="1" lang="en-US" altLang="zh-CN" dirty="0" err="1"/>
              <a:t>ucai_app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max_memory:"512m",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single_instance:yes</a:t>
            </a:r>
            <a:endParaRPr kumimoji="1" lang="en-US" altLang="zh-CN" dirty="0"/>
          </a:p>
          <a:p>
            <a:r>
              <a:rPr kumimoji="1" lang="en-US" altLang="zh-CN" dirty="0"/>
              <a:t>	},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config</a:t>
            </a:r>
            <a:r>
              <a:rPr kumimoji="1" lang="en-US" altLang="zh-CN" dirty="0"/>
              <a:t>:{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window:"alpha</a:t>
            </a:r>
            <a:r>
              <a:rPr kumimoji="1" lang="en-US" altLang="zh-CN" dirty="0"/>
              <a:t>",</a:t>
            </a:r>
          </a:p>
          <a:p>
            <a:r>
              <a:rPr kumimoji="1" lang="en-US" altLang="zh-CN" dirty="0"/>
              <a:t>		</a:t>
            </a:r>
            <a:r>
              <a:rPr kumimoji="1" lang="en-US" altLang="zh-CN" dirty="0" err="1"/>
              <a:t>window_title:"My</a:t>
            </a:r>
            <a:r>
              <a:rPr kumimoji="1" lang="en-US" altLang="zh-CN" dirty="0"/>
              <a:t> App"</a:t>
            </a:r>
          </a:p>
          <a:p>
            <a:r>
              <a:rPr kumimoji="1" lang="en-US" altLang="zh-CN" dirty="0"/>
              <a:t>	}</a:t>
            </a:r>
          </a:p>
          <a:p>
            <a:r>
              <a:rPr kumimoji="1" lang="en-US" altLang="zh-CN" dirty="0"/>
              <a:t>}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>
            <a:off x="3393650" y="3571617"/>
            <a:ext cx="111137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562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颜色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err="1"/>
              <a:t>r</a:t>
            </a:r>
            <a:r>
              <a:rPr kumimoji="1" lang="en-US" altLang="zh-CN" dirty="0" err="1" smtClean="0"/>
              <a:t>gba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Red,Green,Blue,Alpha</a:t>
            </a:r>
            <a:r>
              <a:rPr kumimoji="1" lang="en-US" altLang="zh-CN" dirty="0" smtClean="0"/>
              <a:t>)(</a:t>
            </a: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)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颜色</a:t>
            </a:r>
            <a:r>
              <a:rPr kumimoji="1" lang="en-US" altLang="zh-CN" dirty="0" smtClean="0"/>
              <a:t>=4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=32</a:t>
            </a:r>
            <a:r>
              <a:rPr kumimoji="1" lang="zh-CN" altLang="en-US" dirty="0" smtClean="0"/>
              <a:t>位</a:t>
            </a:r>
            <a:endParaRPr kumimoji="1" lang="en-US" altLang="zh-CN" dirty="0" smtClean="0"/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字节可代表的数值是</a:t>
            </a:r>
            <a:r>
              <a:rPr kumimoji="1" lang="en-US" altLang="zh-CN" dirty="0" smtClean="0"/>
              <a:t>0-255</a:t>
            </a:r>
          </a:p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字节</a:t>
            </a:r>
            <a:r>
              <a:rPr kumimoji="1" lang="en-US" altLang="zh-CN" dirty="0" smtClean="0"/>
              <a:t>=8</a:t>
            </a:r>
            <a:r>
              <a:rPr kumimoji="1" lang="zh-CN" altLang="en-US" dirty="0" smtClean="0"/>
              <a:t>个二进制位</a:t>
            </a:r>
            <a:r>
              <a:rPr kumimoji="1" lang="en-US" altLang="zh-CN" dirty="0" smtClean="0"/>
              <a:t>=2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16</a:t>
            </a:r>
            <a:r>
              <a:rPr kumimoji="1" lang="zh-CN" altLang="en-US" dirty="0" smtClean="0"/>
              <a:t>进制位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0081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Canvas </a:t>
            </a:r>
            <a:r>
              <a:rPr kumimoji="1" lang="zh-CN" altLang="en-US" dirty="0" smtClean="0"/>
              <a:t>绘图</a:t>
            </a:r>
            <a:r>
              <a:rPr kumimoji="1" lang="en-US" altLang="zh-CN" dirty="0" smtClean="0"/>
              <a:t> API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API(Application Programming Interface)</a:t>
            </a:r>
          </a:p>
          <a:p>
            <a:r>
              <a:rPr kumimoji="1" lang="en-US" altLang="en-US" dirty="0" smtClean="0"/>
              <a:t>绘制矩形</a:t>
            </a:r>
          </a:p>
          <a:p>
            <a:r>
              <a:rPr kumimoji="1" lang="en-US" altLang="en-US" dirty="0" smtClean="0"/>
              <a:t>绘制圆形</a:t>
            </a:r>
          </a:p>
          <a:p>
            <a:r>
              <a:rPr kumimoji="1" lang="zh-CN" altLang="en-US" dirty="0" smtClean="0"/>
              <a:t>路径的概念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绘制文字</a:t>
            </a:r>
            <a:endParaRPr kumimoji="1" lang="en-US" altLang="zh-CN" dirty="0" smtClean="0"/>
          </a:p>
          <a:p>
            <a:r>
              <a:rPr kumimoji="1" lang="zh-CN" altLang="en-US" dirty="0" smtClean="0"/>
              <a:t>绘制图片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图片像素操作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7763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Promise</a:t>
            </a:r>
            <a:r>
              <a:rPr kumimoji="1" lang="zh-CN" altLang="en-US" dirty="0" smtClean="0"/>
              <a:t>处理异步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en-US" altLang="zh-CN" dirty="0" smtClean="0"/>
              <a:t>ew Promise</a:t>
            </a:r>
          </a:p>
          <a:p>
            <a:r>
              <a:rPr kumimoji="1" lang="en-US" altLang="zh-CN" dirty="0" err="1" smtClean="0"/>
              <a:t>Promise.all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921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简易画板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47357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实战项目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科目一考试系统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20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转换</a:t>
            </a:r>
            <a:endParaRPr kumimoji="1" lang="zh-CN" altLang="en-US" dirty="0"/>
          </a:p>
        </p:txBody>
      </p:sp>
      <p:pic>
        <p:nvPicPr>
          <p:cNvPr id="4" name="图片 3" descr="Screen Shot 2016-06-15 at 3.11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9" y="1417638"/>
            <a:ext cx="7658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CSS</a:t>
            </a:r>
            <a:r>
              <a:rPr kumimoji="1" lang="zh-CN" altLang="en-US" dirty="0" smtClean="0"/>
              <a:t>动画</a:t>
            </a:r>
            <a:endParaRPr kumimoji="1" lang="zh-CN" altLang="en-US" dirty="0"/>
          </a:p>
        </p:txBody>
      </p:sp>
      <p:pic>
        <p:nvPicPr>
          <p:cNvPr id="4" name="图片 3" descr="Screen Shot 2016-06-15 at 3.28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6" y="1245399"/>
            <a:ext cx="5695244" cy="537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58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BODY</a:t>
            </a:r>
            <a:r>
              <a:rPr kumimoji="1" lang="zh-CN" altLang="en-US" dirty="0" smtClean="0"/>
              <a:t>标记里最后一行</a:t>
            </a:r>
            <a:endParaRPr kumimoji="1" lang="zh-CN" altLang="en-US" dirty="0"/>
          </a:p>
        </p:txBody>
      </p:sp>
      <p:pic>
        <p:nvPicPr>
          <p:cNvPr id="4" name="图片 3" descr="Screen Shot 2016-06-12 at 11.39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26" y="1885243"/>
            <a:ext cx="5820129" cy="3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写在head标记里面，通过body.onload事件执行</a:t>
            </a:r>
            <a:endParaRPr kumimoji="1" lang="zh-CN" altLang="en-US" dirty="0"/>
          </a:p>
        </p:txBody>
      </p:sp>
      <p:pic>
        <p:nvPicPr>
          <p:cNvPr id="4" name="图片 3" descr="Screen Shot 2016-06-12 at 11.42.0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66" y="1590321"/>
            <a:ext cx="4610100" cy="2717800"/>
          </a:xfrm>
          <a:prstGeom prst="rect">
            <a:avLst/>
          </a:prstGeom>
        </p:spPr>
      </p:pic>
      <p:pic>
        <p:nvPicPr>
          <p:cNvPr id="5" name="图片 4" descr="Screen Shot 2016-06-12 at 11.42.0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72" y="4837995"/>
            <a:ext cx="49149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0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dirty="0" err="1" smtClean="0"/>
              <a:t>写在head标记里面，通过window.onload事件执行</a:t>
            </a:r>
            <a:endParaRPr kumimoji="1" lang="zh-CN" altLang="en-US" dirty="0"/>
          </a:p>
        </p:txBody>
      </p:sp>
      <p:pic>
        <p:nvPicPr>
          <p:cNvPr id="6" name="图片 5" descr="Screen Shot 2016-06-12 at 11.43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33" y="1560689"/>
            <a:ext cx="4216400" cy="2743200"/>
          </a:xfrm>
          <a:prstGeom prst="rect">
            <a:avLst/>
          </a:prstGeom>
        </p:spPr>
      </p:pic>
      <p:pic>
        <p:nvPicPr>
          <p:cNvPr id="7" name="图片 6" descr="Screen Shot 2016-06-12 at 11.44.0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44" y="4545189"/>
            <a:ext cx="4648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3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1787</TotalTime>
  <Words>625</Words>
  <Application>Microsoft Macintosh PowerPoint</Application>
  <PresentationFormat>全屏显示(4:3)</PresentationFormat>
  <Paragraphs>183</Paragraphs>
  <Slides>45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Office 主题</vt:lpstr>
      <vt:lpstr>JavaScript教学记录</vt:lpstr>
      <vt:lpstr>常见名词</vt:lpstr>
      <vt:lpstr>圆角边框</vt:lpstr>
      <vt:lpstr>CSS过渡</vt:lpstr>
      <vt:lpstr>CSS转换</vt:lpstr>
      <vt:lpstr>CSS动画</vt:lpstr>
      <vt:lpstr>BODY标记里最后一行</vt:lpstr>
      <vt:lpstr>写在head标记里面，通过body.onload事件执行</vt:lpstr>
      <vt:lpstr>写在head标记里面，通过window.onload事件执行</vt:lpstr>
      <vt:lpstr>变量与常量</vt:lpstr>
      <vt:lpstr>常用运算符</vt:lpstr>
      <vt:lpstr>for循环</vt:lpstr>
      <vt:lpstr>while循环</vt:lpstr>
      <vt:lpstr>do … while 循环</vt:lpstr>
      <vt:lpstr>中断循环</vt:lpstr>
      <vt:lpstr>流程控制</vt:lpstr>
      <vt:lpstr>函数</vt:lpstr>
      <vt:lpstr>常用关键字</vt:lpstr>
      <vt:lpstr>课后作业</vt:lpstr>
      <vt:lpstr>字符串</vt:lpstr>
      <vt:lpstr>数组</vt:lpstr>
      <vt:lpstr>对象</vt:lpstr>
      <vt:lpstr>Math类</vt:lpstr>
      <vt:lpstr>控制台console</vt:lpstr>
      <vt:lpstr>作业</vt:lpstr>
      <vt:lpstr>DOM操作</vt:lpstr>
      <vt:lpstr>作业</vt:lpstr>
      <vt:lpstr>记时器</vt:lpstr>
      <vt:lpstr>日期对象(Date)</vt:lpstr>
      <vt:lpstr>作业</vt:lpstr>
      <vt:lpstr>面向对象</vt:lpstr>
      <vt:lpstr>this 关键字</vt:lpstr>
      <vt:lpstr>事件</vt:lpstr>
      <vt:lpstr>作业</vt:lpstr>
      <vt:lpstr>正则表达式</vt:lpstr>
      <vt:lpstr>Audio</vt:lpstr>
      <vt:lpstr>作业</vt:lpstr>
      <vt:lpstr>HTML5选择器</vt:lpstr>
      <vt:lpstr>拖拽API</vt:lpstr>
      <vt:lpstr>作业20160624</vt:lpstr>
      <vt:lpstr>颜色</vt:lpstr>
      <vt:lpstr>Canvas 绘图 API</vt:lpstr>
      <vt:lpstr>Promise处理异步</vt:lpstr>
      <vt:lpstr>作业</vt:lpstr>
      <vt:lpstr>实战项目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JavaScript教案</dc:title>
  <dc:creator>Peter Cheney</dc:creator>
  <cp:lastModifiedBy>Peter Cheney</cp:lastModifiedBy>
  <cp:revision>149</cp:revision>
  <cp:lastPrinted>2016-06-12T09:00:40Z</cp:lastPrinted>
  <dcterms:created xsi:type="dcterms:W3CDTF">2016-06-12T03:19:46Z</dcterms:created>
  <dcterms:modified xsi:type="dcterms:W3CDTF">2016-06-28T01:36:44Z</dcterms:modified>
</cp:coreProperties>
</file>