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90" r:id="rId35"/>
    <p:sldId id="293" r:id="rId36"/>
    <p:sldId id="289" r:id="rId37"/>
    <p:sldId id="291" r:id="rId38"/>
    <p:sldId id="296" r:id="rId39"/>
    <p:sldId id="295" r:id="rId40"/>
    <p:sldId id="294" r:id="rId41"/>
    <p:sldId id="297" r:id="rId42"/>
    <p:sldId id="298" r:id="rId43"/>
    <p:sldId id="301" r:id="rId44"/>
    <p:sldId id="299" r:id="rId45"/>
    <p:sldId id="300" r:id="rId46"/>
    <p:sldId id="302" r:id="rId47"/>
    <p:sldId id="303" r:id="rId48"/>
    <p:sldId id="305" r:id="rId49"/>
    <p:sldId id="306" r:id="rId50"/>
    <p:sldId id="304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292" r:id="rId6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  <p14:sldId id="290"/>
            <p14:sldId id="293"/>
          </p14:sldIdLst>
        </p14:section>
        <p14:section name="Web API" id="{16931332-4F48-DB4E-8217-C756E49C3507}">
          <p14:sldIdLst>
            <p14:sldId id="289"/>
            <p14:sldId id="291"/>
            <p14:sldId id="296"/>
            <p14:sldId id="295"/>
            <p14:sldId id="294"/>
            <p14:sldId id="297"/>
            <p14:sldId id="298"/>
            <p14:sldId id="301"/>
            <p14:sldId id="299"/>
            <p14:sldId id="300"/>
            <p14:sldId id="302"/>
            <p14:sldId id="303"/>
            <p14:sldId id="305"/>
            <p14:sldId id="306"/>
            <p14:sldId id="304"/>
            <p14:sldId id="307"/>
            <p14:sldId id="308"/>
            <p14:sldId id="309"/>
            <p14:sldId id="310"/>
            <p14:sldId id="311"/>
          </p14:sldIdLst>
        </p14:section>
        <p14:section name="常用工具" id="{26A46504-5A7E-024D-AB7A-E26E4F4094A2}">
          <p14:sldIdLst>
            <p14:sldId id="312"/>
          </p14:sldIdLst>
        </p14:section>
        <p14:section name="表单" id="{CD9D1D58-0709-4C45-A2E8-DED1EBA0BF90}">
          <p14:sldIdLst>
            <p14:sldId id="313"/>
            <p14:sldId id="314"/>
          </p14:sldIdLst>
        </p14:section>
        <p14:section name="jQuery" id="{B1785341-0250-474C-8FFC-2C868FE8CCDB}">
          <p14:sldIdLst>
            <p14:sldId id="315"/>
          </p14:sldIdLst>
        </p14:section>
        <p14:section name="附加作业" id="{0276C1FC-4F12-C44C-A604-00B09FC2FBCB}">
          <p14:sldIdLst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7/6/16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7/6/16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7/6/16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7/6/16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7/6/16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7/6/16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7/6/16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Eyes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lter/HTML5Course20160612/tree/master/20160628/WhatAreYou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editor.baidu.com/website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移除事件侦听器</a:t>
            </a:r>
          </a:p>
          <a:p>
            <a:r>
              <a:rPr kumimoji="1" lang="en-US" altLang="en-US" dirty="0" smtClean="0"/>
              <a:t>事件冒泡</a:t>
            </a:r>
          </a:p>
          <a:p>
            <a:r>
              <a:rPr kumimoji="1" lang="en-US" altLang="en-US" dirty="0" smtClean="0"/>
              <a:t>取消</a:t>
            </a:r>
            <a:r>
              <a:rPr kumimoji="1" lang="zh-CN" altLang="en-US" dirty="0" smtClean="0"/>
              <a:t>事件默认行为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自定义右键菜单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看鼠标的眼睛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效果参考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http://plter.github.io/learnjs/Eyes/</a:t>
            </a:r>
            <a:r>
              <a:rPr kumimoji="1" lang="en-US" altLang="zh-CN" dirty="0" smtClean="0">
                <a:hlinkClick r:id="rId2"/>
              </a:rPr>
              <a:t>index.html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16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正则表达式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匹配字符串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80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在页面中插入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浏览器适配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用代码控制音频播放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3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同步播放MP3歌词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document.querySelector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返回第一个匹配的结果</a:t>
            </a:r>
            <a:endParaRPr lang="en-US" altLang="zh-CN" dirty="0" smtClean="0"/>
          </a:p>
          <a:p>
            <a:r>
              <a:rPr lang="en-US" altLang="zh-CN" dirty="0" err="1" smtClean="0"/>
              <a:t>document.querySelectorAll</a:t>
            </a:r>
            <a:r>
              <a:rPr lang="zh-CN" altLang="en-US" dirty="0" smtClean="0"/>
              <a:t> 返回一个数组包括所有匹配的结果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293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拖拽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拖动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元素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lang="en-US" altLang="zh-CN" dirty="0" err="1" smtClean="0"/>
              <a:t>dataTransfer</a:t>
            </a:r>
            <a:r>
              <a:rPr lang="zh-CN" altLang="en-US" dirty="0" smtClean="0"/>
              <a:t>在事件间传递数据</a:t>
            </a:r>
            <a:endParaRPr lang="en-US" altLang="zh-CN" dirty="0" smtClean="0"/>
          </a:p>
          <a:p>
            <a:r>
              <a:rPr kumimoji="1" lang="zh-CN" altLang="en-US" dirty="0" smtClean="0"/>
              <a:t>将本机文件拖入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06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20160624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使用正则表达解析</a:t>
            </a:r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文件，示意如下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57200" y="5457363"/>
            <a:ext cx="7501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/>
              <a:t>拖入多个</a:t>
            </a:r>
            <a:r>
              <a:rPr kumimoji="1" lang="en-US" altLang="zh-CN" sz="3200" dirty="0"/>
              <a:t>mp3</a:t>
            </a:r>
            <a:r>
              <a:rPr kumimoji="1" lang="zh-CN" altLang="en-US" sz="3200" dirty="0"/>
              <a:t>文件，生成播放列表，可以点击某个文件进行播放</a:t>
            </a:r>
            <a:endParaRPr kumimoji="1" lang="en-US" altLang="zh-CN" sz="3200" dirty="0"/>
          </a:p>
          <a:p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93836" y="2440605"/>
            <a:ext cx="2265764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[app]</a:t>
            </a:r>
          </a:p>
          <a:p>
            <a:r>
              <a:rPr kumimoji="1" lang="en-US" altLang="zh-CN" dirty="0"/>
              <a:t>name=</a:t>
            </a:r>
            <a:r>
              <a:rPr kumimoji="1" lang="en-US" altLang="zh-CN" dirty="0" err="1"/>
              <a:t>ucai_app</a:t>
            </a:r>
            <a:endParaRPr kumimoji="1" lang="en-US" altLang="zh-CN" dirty="0"/>
          </a:p>
          <a:p>
            <a:r>
              <a:rPr kumimoji="1" lang="en-US" altLang="zh-CN" dirty="0" err="1"/>
              <a:t>max_memory</a:t>
            </a:r>
            <a:r>
              <a:rPr kumimoji="1" lang="en-US" altLang="zh-CN" dirty="0"/>
              <a:t>=512m</a:t>
            </a:r>
          </a:p>
          <a:p>
            <a:r>
              <a:rPr kumimoji="1" lang="en-US" altLang="zh-CN" dirty="0" err="1"/>
              <a:t>single_instance</a:t>
            </a:r>
            <a:r>
              <a:rPr kumimoji="1" lang="en-US" altLang="zh-CN" dirty="0"/>
              <a:t>=yes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window=alpha</a:t>
            </a:r>
          </a:p>
          <a:p>
            <a:r>
              <a:rPr kumimoji="1" lang="en-US" altLang="zh-CN" dirty="0" err="1"/>
              <a:t>window_title</a:t>
            </a:r>
            <a:r>
              <a:rPr kumimoji="1" lang="en-US" altLang="zh-CN" dirty="0"/>
              <a:t>=My App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37985" y="2140254"/>
            <a:ext cx="3320966" cy="3416320"/>
          </a:xfrm>
          <a:prstGeom prst="rect">
            <a:avLst/>
          </a:prstGeom>
          <a:solidFill>
            <a:srgbClr val="FCD5B5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	app:{</a:t>
            </a:r>
          </a:p>
          <a:p>
            <a:r>
              <a:rPr kumimoji="1" lang="en-US" altLang="zh-CN" dirty="0"/>
              <a:t>		name:"</a:t>
            </a:r>
            <a:r>
              <a:rPr kumimoji="1" lang="en-US" altLang="zh-CN" dirty="0" err="1"/>
              <a:t>ucai_app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max_memory:"512m",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single_instance:yes</a:t>
            </a:r>
            <a:endParaRPr kumimoji="1" lang="en-US" altLang="zh-CN" dirty="0"/>
          </a:p>
          <a:p>
            <a:r>
              <a:rPr kumimoji="1" lang="en-US" altLang="zh-CN" dirty="0"/>
              <a:t>	},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:{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window:"alpha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window_title:"My</a:t>
            </a:r>
            <a:r>
              <a:rPr kumimoji="1" lang="en-US" altLang="zh-CN" dirty="0"/>
              <a:t> App"</a:t>
            </a:r>
          </a:p>
          <a:p>
            <a:r>
              <a:rPr kumimoji="1" lang="en-US" altLang="zh-CN" dirty="0"/>
              <a:t>	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3393650" y="3571617"/>
            <a:ext cx="11113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6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颜色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gba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Red,Green,Blue,Alpha</a:t>
            </a:r>
            <a:r>
              <a:rPr kumimoji="1" lang="en-US" altLang="zh-CN" dirty="0" smtClean="0"/>
              <a:t>)(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颜色</a:t>
            </a:r>
            <a:r>
              <a:rPr kumimoji="1" lang="en-US" altLang="zh-CN" dirty="0" smtClean="0"/>
              <a:t>=4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=32</a:t>
            </a:r>
            <a:r>
              <a:rPr kumimoji="1" lang="zh-CN" altLang="en-US" dirty="0" smtClean="0"/>
              <a:t>位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字节可代表的数值是</a:t>
            </a:r>
            <a:r>
              <a:rPr kumimoji="1" lang="en-US" altLang="zh-CN" dirty="0" smtClean="0"/>
              <a:t>0-255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=8</a:t>
            </a:r>
            <a:r>
              <a:rPr kumimoji="1" lang="zh-CN" altLang="en-US" dirty="0" smtClean="0"/>
              <a:t>个二进制位</a:t>
            </a:r>
            <a:r>
              <a:rPr kumimoji="1" lang="en-US" altLang="zh-CN" dirty="0" smtClean="0"/>
              <a:t>=2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进制位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081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3744"/>
          </a:xfrm>
        </p:spPr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绘图</a:t>
            </a:r>
            <a:r>
              <a:rPr kumimoji="1" lang="en-US" altLang="zh-CN" dirty="0" smtClean="0"/>
              <a:t> 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05453"/>
            <a:ext cx="8229600" cy="600641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API(Application Programming Interface)</a:t>
            </a:r>
          </a:p>
          <a:p>
            <a:r>
              <a:rPr kumimoji="1" lang="en-US" altLang="en-US" dirty="0" smtClean="0"/>
              <a:t>绘制矩形</a:t>
            </a:r>
          </a:p>
          <a:p>
            <a:r>
              <a:rPr kumimoji="1" lang="en-US" altLang="en-US" dirty="0" smtClean="0"/>
              <a:t>绘制圆形</a:t>
            </a:r>
          </a:p>
          <a:p>
            <a:r>
              <a:rPr kumimoji="1" lang="zh-CN" altLang="en-US" dirty="0" smtClean="0"/>
              <a:t>路径的概念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绘制文字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绘制图片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图形变换</a:t>
            </a:r>
            <a:endParaRPr kumimoji="1" lang="en-US" altLang="zh-CN" dirty="0" smtClean="0"/>
          </a:p>
          <a:p>
            <a:r>
              <a:rPr kumimoji="1" lang="zh-CN" altLang="en-US" dirty="0" smtClean="0"/>
              <a:t>画布状态保存与重置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遮罩</a:t>
            </a:r>
            <a:endParaRPr kumimoji="1" lang="en-US" altLang="zh-CN" dirty="0" smtClean="0"/>
          </a:p>
          <a:p>
            <a:r>
              <a:rPr kumimoji="1" lang="zh-CN" altLang="en-US" dirty="0" smtClean="0"/>
              <a:t>透明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事件处理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76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Are You</a:t>
            </a:r>
            <a:r>
              <a:rPr kumimoji="1" lang="zh-CN" altLang="en-US" dirty="0" smtClean="0"/>
              <a:t>游戏实例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源码参考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https://github.com/plter/HTML5Course20160612/tree/master/20160628/</a:t>
            </a:r>
            <a:r>
              <a:rPr kumimoji="1" lang="en-US" altLang="zh-CN" dirty="0" smtClean="0">
                <a:hlinkClick r:id="rId2"/>
              </a:rPr>
              <a:t>WhatAreYou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163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处理异步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Promise</a:t>
            </a:r>
          </a:p>
          <a:p>
            <a:r>
              <a:rPr kumimoji="1" lang="en-US" altLang="zh-CN" dirty="0" err="1" smtClean="0"/>
              <a:t>Promise.all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921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简易画板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新浪微博头像裁剪工具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735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图表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绘制折线图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绘制柱状图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绘制饼形图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287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Video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标签播放视频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呈现播放的视频</a:t>
            </a:r>
            <a:endParaRPr kumimoji="1" lang="en-US" altLang="zh-CN" dirty="0" smtClean="0"/>
          </a:p>
          <a:p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全屏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995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摄像头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呈现摄像头画面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113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测试碰撞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游戏中图形测试碰撞原理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图片像素级测试碰撞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08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1886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6204"/>
            <a:ext cx="8229600" cy="1872193"/>
          </a:xfrm>
        </p:spPr>
        <p:txBody>
          <a:bodyPr/>
          <a:lstStyle/>
          <a:p>
            <a:r>
              <a:rPr kumimoji="1" lang="zh-CN" altLang="en-US" dirty="0" smtClean="0"/>
              <a:t>播放视频时呈现彩色与黑白两个画面</a:t>
            </a:r>
            <a:endParaRPr kumimoji="1" lang="en-US" altLang="zh-CN" dirty="0" smtClean="0"/>
          </a:p>
          <a:p>
            <a:r>
              <a:rPr kumimoji="1" lang="zh-CN" altLang="en-US" dirty="0" smtClean="0"/>
              <a:t>照像机</a:t>
            </a:r>
            <a:endParaRPr kumimoji="1" lang="en-US" altLang="zh-CN" dirty="0" smtClean="0"/>
          </a:p>
          <a:p>
            <a:r>
              <a:rPr kumimoji="1" lang="zh-CN" altLang="en-US" dirty="0" smtClean="0"/>
              <a:t>根据数据生成柱状图，</a:t>
            </a:r>
            <a:r>
              <a:rPr kumimoji="1" lang="en-US" altLang="en-US" dirty="0" smtClean="0"/>
              <a:t>如下所示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70908" y="2639037"/>
            <a:ext cx="5894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dirty="0"/>
              <a:t>{</a:t>
            </a:r>
            <a:r>
              <a:rPr lang="pl-PL" altLang="zh-CN" b="1" dirty="0"/>
              <a:t>"</a:t>
            </a:r>
            <a:r>
              <a:rPr lang="pl-PL" altLang="zh-CN" b="1" dirty="0" err="1"/>
              <a:t>html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90,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89,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10},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css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96,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5},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js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98,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4}}</a:t>
            </a:r>
            <a:endParaRPr kumimoji="1" lang="zh-CN" altLang="en-US" dirty="0"/>
          </a:p>
        </p:txBody>
      </p:sp>
      <p:pic>
        <p:nvPicPr>
          <p:cNvPr id="5" name="图片 4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50" y="4424836"/>
            <a:ext cx="3366568" cy="2448413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3274574" y="3562367"/>
            <a:ext cx="0" cy="664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8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应用缓存</a:t>
            </a:r>
            <a:endParaRPr kumimoji="1" lang="en-US" altLang="zh-CN" dirty="0" smtClean="0"/>
          </a:p>
          <a:p>
            <a:r>
              <a:rPr kumimoji="1" lang="en-US" altLang="zh-CN" dirty="0" smtClean="0"/>
              <a:t>Cookie</a:t>
            </a:r>
          </a:p>
          <a:p>
            <a:r>
              <a:rPr kumimoji="1" lang="en-US" altLang="zh-CN" dirty="0" err="1" smtClean="0"/>
              <a:t>LocalStorage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SessionStorage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663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使用百度开源编辑器</a:t>
            </a:r>
            <a:r>
              <a:rPr kumimoji="1" lang="en-US" altLang="zh-CN" dirty="0" err="1" smtClean="0"/>
              <a:t>Ueditor</a:t>
            </a:r>
            <a:r>
              <a:rPr kumimoji="1" lang="zh-CN" altLang="en-US" dirty="0" smtClean="0"/>
              <a:t>开发离线编辑器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http://ueditor.baidu.com/website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652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Grunt</a:t>
            </a:r>
            <a:r>
              <a:rPr kumimoji="1" lang="zh-CN" altLang="en-US" dirty="0" smtClean="0"/>
              <a:t>工具介绍与安装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Nodejs</a:t>
            </a:r>
            <a:endParaRPr kumimoji="1" lang="en-US" altLang="zh-CN" dirty="0" smtClean="0"/>
          </a:p>
          <a:p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Grunt</a:t>
            </a:r>
          </a:p>
          <a:p>
            <a:r>
              <a:rPr kumimoji="1" lang="zh-CN" altLang="en-US" dirty="0" smtClean="0"/>
              <a:t>编译百度</a:t>
            </a:r>
            <a:r>
              <a:rPr kumimoji="1" lang="en-US" altLang="zh-CN" dirty="0" err="1" smtClean="0"/>
              <a:t>Ueditor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5775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IndexedDB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err="1" smtClean="0"/>
              <a:t>连接db</a:t>
            </a:r>
            <a:endParaRPr kumimoji="1" lang="en-US" altLang="en-US" dirty="0" smtClean="0"/>
          </a:p>
          <a:p>
            <a:r>
              <a:rPr kumimoji="1" lang="en-US" altLang="en-US" dirty="0" smtClean="0"/>
              <a:t>数据库升级介绍</a:t>
            </a:r>
          </a:p>
          <a:p>
            <a:r>
              <a:rPr kumimoji="1" lang="en-US" altLang="en-US" dirty="0" err="1" smtClean="0"/>
              <a:t>创建ObjectStore</a:t>
            </a:r>
            <a:r>
              <a:rPr kumimoji="1" lang="en-US" altLang="en-US" dirty="0" smtClean="0"/>
              <a:t>(</a:t>
            </a:r>
            <a:r>
              <a:rPr kumimoji="1" lang="en-US" altLang="en-US" dirty="0" err="1" smtClean="0"/>
              <a:t>createObjectStore</a:t>
            </a:r>
            <a:r>
              <a:rPr kumimoji="1" lang="en-US" altLang="en-US" dirty="0" smtClean="0"/>
              <a:t>)</a:t>
            </a:r>
          </a:p>
          <a:p>
            <a:r>
              <a:rPr kumimoji="1" lang="en-US" altLang="en-US" dirty="0" smtClean="0"/>
              <a:t>创建索引键(</a:t>
            </a:r>
            <a:r>
              <a:rPr kumimoji="1" lang="en-US" altLang="en-US" dirty="0" err="1" smtClean="0"/>
              <a:t>createIndex</a:t>
            </a:r>
            <a:r>
              <a:rPr kumimoji="1" lang="en-US" altLang="en-US" dirty="0" smtClean="0"/>
              <a:t>)</a:t>
            </a:r>
          </a:p>
          <a:p>
            <a:r>
              <a:rPr kumimoji="1" lang="en-US" altLang="en-US" dirty="0" smtClean="0"/>
              <a:t>写入数据</a:t>
            </a:r>
          </a:p>
          <a:p>
            <a:r>
              <a:rPr kumimoji="1" lang="en-US" altLang="en-US" dirty="0" smtClean="0"/>
              <a:t>读取数据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37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记帐本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4198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效果如下</a:t>
            </a:r>
            <a:endParaRPr kumimoji="1" lang="zh-CN" altLang="en-US" dirty="0"/>
          </a:p>
        </p:txBody>
      </p:sp>
      <p:pic>
        <p:nvPicPr>
          <p:cNvPr id="4" name="图片 3" descr="Untitl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05" y="2339671"/>
            <a:ext cx="7010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3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Less</a:t>
            </a:r>
            <a:r>
              <a:rPr kumimoji="1" lang="zh-CN" altLang="en-US" dirty="0" smtClean="0"/>
              <a:t>的安装与使用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Sass</a:t>
            </a:r>
            <a:r>
              <a:rPr kumimoji="1" lang="zh-CN" altLang="en-US" dirty="0" smtClean="0"/>
              <a:t>的安装与使用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4345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表单提交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Nodejs</a:t>
            </a:r>
            <a:r>
              <a:rPr kumimoji="1" lang="zh-CN" altLang="en-US" dirty="0" smtClean="0"/>
              <a:t>入门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方式提交表单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方式提交表单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1200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通过表单提交两个数字到服务器，服务器端相加并返回结果到页面中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9852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jQuery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选择器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直接添加，如</a:t>
            </a:r>
            <a:r>
              <a:rPr kumimoji="1" lang="en-US" altLang="zh-CN" dirty="0" smtClean="0"/>
              <a:t> $(“.</a:t>
            </a:r>
            <a:r>
              <a:rPr kumimoji="1" lang="en-US" altLang="zh-CN" dirty="0" err="1" smtClean="0"/>
              <a:t>btn</a:t>
            </a:r>
            <a:r>
              <a:rPr kumimoji="1" lang="en-US" altLang="zh-CN" dirty="0" smtClean="0"/>
              <a:t>”).click(function(event){})</a:t>
            </a:r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bind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unbind</a:t>
            </a:r>
            <a:r>
              <a:rPr kumimoji="1" lang="zh-CN" altLang="en-US" dirty="0" smtClean="0"/>
              <a:t>函数添加和移除事件侦听器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off</a:t>
            </a:r>
            <a:r>
              <a:rPr kumimoji="1" lang="zh-CN" altLang="en-US" dirty="0" smtClean="0"/>
              <a:t>函数添加和移除事件侦听器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112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实战项目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科目一考试系统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831</Words>
  <Application>Microsoft Macintosh PowerPoint</Application>
  <PresentationFormat>全屏显示(4:3)</PresentationFormat>
  <Paragraphs>244</Paragraphs>
  <Slides>60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Office 主题</vt:lpstr>
      <vt:lpstr>JavaScript教学记录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  <vt:lpstr>作业</vt:lpstr>
      <vt:lpstr>正则表达式</vt:lpstr>
      <vt:lpstr>Audio</vt:lpstr>
      <vt:lpstr>作业</vt:lpstr>
      <vt:lpstr>HTML5选择器</vt:lpstr>
      <vt:lpstr>拖拽API</vt:lpstr>
      <vt:lpstr>作业20160624</vt:lpstr>
      <vt:lpstr>颜色</vt:lpstr>
      <vt:lpstr>Canvas 绘图 API</vt:lpstr>
      <vt:lpstr>What Are You游戏实例</vt:lpstr>
      <vt:lpstr>Promise处理异步</vt:lpstr>
      <vt:lpstr>作业</vt:lpstr>
      <vt:lpstr>Canvas 图表</vt:lpstr>
      <vt:lpstr>Video</vt:lpstr>
      <vt:lpstr>摄像头</vt:lpstr>
      <vt:lpstr>测试碰撞</vt:lpstr>
      <vt:lpstr>作业</vt:lpstr>
      <vt:lpstr>数据操作</vt:lpstr>
      <vt:lpstr>作业</vt:lpstr>
      <vt:lpstr>Grunt工具介绍与安装</vt:lpstr>
      <vt:lpstr>IndexedDB</vt:lpstr>
      <vt:lpstr>作业-记帐本</vt:lpstr>
      <vt:lpstr>常用CSS工具</vt:lpstr>
      <vt:lpstr>表单提交</vt:lpstr>
      <vt:lpstr>作业</vt:lpstr>
      <vt:lpstr>jQuery</vt:lpstr>
      <vt:lpstr>实战项目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186</cp:revision>
  <cp:lastPrinted>2016-06-12T09:00:40Z</cp:lastPrinted>
  <dcterms:created xsi:type="dcterms:W3CDTF">2016-06-12T03:19:46Z</dcterms:created>
  <dcterms:modified xsi:type="dcterms:W3CDTF">2016-07-06T03:27:09Z</dcterms:modified>
</cp:coreProperties>
</file>