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292" r:id="rId6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提高js编程效率" id="{6B8490A7-BE11-B144-94F7-178ADA5CD54F}">
          <p14:sldIdLst>
            <p14:sldId id="321"/>
            <p14:sldId id="322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跨域数据访问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跨域数据访问原理讲解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2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目标为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Dart</a:t>
            </a:r>
          </a:p>
          <a:p>
            <a:r>
              <a:rPr kumimoji="1" lang="en-US" altLang="zh-CN" dirty="0" err="1" smtClean="0"/>
              <a:t>CoffeeScript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Haxe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ActionScript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FlexJS</a:t>
            </a:r>
            <a:r>
              <a:rPr kumimoji="1" lang="en-US" altLang="zh-CN" dirty="0" smtClean="0"/>
              <a:t> SDK</a:t>
            </a:r>
            <a:r>
              <a:rPr kumimoji="1" lang="zh-CN" altLang="en-US" dirty="0" smtClean="0"/>
              <a:t>编译成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TypeScript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814"/>
            <a:ext cx="8229600" cy="4856350"/>
          </a:xfrm>
        </p:spPr>
        <p:txBody>
          <a:bodyPr/>
          <a:lstStyle/>
          <a:p>
            <a:r>
              <a:rPr kumimoji="1" lang="en-US" altLang="zh-CN" dirty="0" smtClean="0"/>
              <a:t>class</a:t>
            </a:r>
          </a:p>
          <a:p>
            <a:r>
              <a:rPr kumimoji="1" lang="zh-CN" altLang="en-US" dirty="0" smtClean="0"/>
              <a:t>命名空间</a:t>
            </a:r>
            <a:r>
              <a:rPr kumimoji="1" lang="en-US" altLang="zh-CN" dirty="0" smtClean="0"/>
              <a:t>namespace</a:t>
            </a:r>
          </a:p>
          <a:p>
            <a:r>
              <a:rPr kumimoji="1" lang="zh-CN" altLang="en-US" dirty="0" smtClean="0"/>
              <a:t>命名空间内导出类</a:t>
            </a:r>
            <a:r>
              <a:rPr kumimoji="1" lang="en-US" altLang="zh-CN" dirty="0" smtClean="0"/>
              <a:t>export</a:t>
            </a:r>
          </a:p>
          <a:p>
            <a:r>
              <a:rPr kumimoji="1" lang="zh-CN" altLang="en-US" dirty="0" smtClean="0"/>
              <a:t>导入类</a:t>
            </a:r>
            <a:r>
              <a:rPr kumimoji="1" lang="en-US" altLang="zh-CN" dirty="0" smtClean="0"/>
              <a:t>import</a:t>
            </a:r>
          </a:p>
          <a:p>
            <a:r>
              <a:rPr kumimoji="1" lang="zh-CN" altLang="en-US" dirty="0" smtClean="0"/>
              <a:t>成员访问控制修饰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7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907</Words>
  <Application>Microsoft Macintosh PowerPoint</Application>
  <PresentationFormat>全屏显示(4:3)</PresentationFormat>
  <Paragraphs>280</Paragraphs>
  <Slides>67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Office 主题</vt:lpstr>
      <vt:lpstr>Web前端教学记录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跨域数据访问</vt:lpstr>
      <vt:lpstr>目标为JavaScript的语言</vt:lpstr>
      <vt:lpstr>TypeScript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207</cp:revision>
  <cp:lastPrinted>2016-06-12T09:00:40Z</cp:lastPrinted>
  <dcterms:created xsi:type="dcterms:W3CDTF">2016-06-12T03:19:46Z</dcterms:created>
  <dcterms:modified xsi:type="dcterms:W3CDTF">2016-07-18T03:02:34Z</dcterms:modified>
</cp:coreProperties>
</file>