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1" r:id="rId5"/>
    <p:sldId id="258" r:id="rId6"/>
    <p:sldId id="264" r:id="rId7"/>
    <p:sldId id="265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4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4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9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051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1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31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67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5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31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5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74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47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AE80-AB4C-494D-AF19-5B19D62BC6B3}" type="datetimeFigureOut">
              <a:rPr lang="zh-CN" altLang="en-US" smtClean="0"/>
              <a:t>2017/11/27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10E6-F8EB-4C7D-BE3C-8F97D331D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084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37013" y="740230"/>
            <a:ext cx="8001000" cy="2971801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易出行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44189" y="4139960"/>
            <a:ext cx="6400800" cy="1947333"/>
          </a:xfrm>
        </p:spPr>
        <p:txBody>
          <a:bodyPr/>
          <a:lstStyle/>
          <a:p>
            <a:r>
              <a:rPr lang="en-US" altLang="zh-CN" dirty="0" smtClean="0"/>
              <a:t>——————</a:t>
            </a:r>
            <a:r>
              <a:rPr lang="zh-CN" altLang="en-US" dirty="0" smtClean="0"/>
              <a:t>基于大数据的出行旅游小帮手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2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3497" y="2392876"/>
            <a:ext cx="4841966" cy="1293028"/>
          </a:xfrm>
        </p:spPr>
        <p:txBody>
          <a:bodyPr>
            <a:noAutofit/>
          </a:bodyPr>
          <a:lstStyle/>
          <a:p>
            <a:r>
              <a:rPr lang="zh-CN" altLang="en-US" sz="6000" dirty="0" smtClean="0"/>
              <a:t>谢谢大家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8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326" y="607619"/>
            <a:ext cx="5338080" cy="1293028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在当今社会上旅行规划对于自助游是一大难题，没有一个网站有进行旅游内容整合，所以我们便想出做一个整合大量旅游相关信息的网站，为大家出行提供便利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80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3878" y="622330"/>
            <a:ext cx="2504243" cy="1293028"/>
          </a:xfrm>
        </p:spPr>
        <p:txBody>
          <a:bodyPr/>
          <a:lstStyle/>
          <a:p>
            <a:r>
              <a:rPr lang="zh-CN" altLang="en-US" dirty="0" smtClean="0"/>
              <a:t>项目优势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我们的项目通过城市进行数据分类，相关的数据都会以一个城市为主体来进行展示，便于用户使用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艺</a:t>
            </a:r>
            <a:r>
              <a:rPr lang="zh-CN" altLang="en-US" dirty="0"/>
              <a:t>龙，携程等网站，都是以景点为搜索起点，或者以城市为搜索起点内容却比较单一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我们</a:t>
            </a:r>
            <a:r>
              <a:rPr lang="zh-CN" altLang="en-US" dirty="0"/>
              <a:t>的项目以城市为起点整合了城市景点，城市美食，城市酒店相关信息，</a:t>
            </a:r>
            <a:r>
              <a:rPr lang="zh-CN" altLang="en-US" dirty="0" smtClean="0"/>
              <a:t>方便用户  一次性</a:t>
            </a:r>
            <a:r>
              <a:rPr lang="zh-CN" altLang="en-US" dirty="0"/>
              <a:t>获得大量信息。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7517" y="677288"/>
            <a:ext cx="2936966" cy="1293028"/>
          </a:xfrm>
        </p:spPr>
        <p:txBody>
          <a:bodyPr/>
          <a:lstStyle/>
          <a:p>
            <a:r>
              <a:rPr lang="zh-CN" altLang="en-US" dirty="0" smtClean="0"/>
              <a:t>数据获取源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我们的数据从艺龙，美食中国，去哪儿，百度百科等网站进行爬取，整合。</a:t>
            </a:r>
            <a:endParaRPr lang="en-US" altLang="zh-CN" dirty="0" smtClean="0"/>
          </a:p>
          <a:p>
            <a:r>
              <a:rPr lang="zh-CN" altLang="en-US" dirty="0" smtClean="0"/>
              <a:t>目前已经爬取了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万多条数据。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012" y="3187623"/>
            <a:ext cx="7593874" cy="32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3930" y="675596"/>
            <a:ext cx="3755994" cy="1293028"/>
          </a:xfrm>
        </p:spPr>
        <p:txBody>
          <a:bodyPr/>
          <a:lstStyle/>
          <a:p>
            <a:r>
              <a:rPr lang="zh-CN" altLang="en-US" dirty="0" smtClean="0"/>
              <a:t>项目运用技术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前端：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axios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，高德地图</a:t>
            </a:r>
            <a:r>
              <a:rPr lang="en-US" altLang="zh-CN" dirty="0" err="1" smtClean="0"/>
              <a:t>api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APScheduler</a:t>
            </a:r>
            <a:r>
              <a:rPr lang="zh-CN" altLang="en-US" dirty="0" smtClean="0"/>
              <a:t>任务调度模块，</a:t>
            </a:r>
            <a:r>
              <a:rPr lang="en-US" altLang="zh-CN" dirty="0" smtClean="0"/>
              <a:t>Flask-</a:t>
            </a:r>
            <a:r>
              <a:rPr lang="en-US" altLang="zh-CN" dirty="0" err="1" smtClean="0"/>
              <a:t>sqlalchemy</a:t>
            </a:r>
            <a:r>
              <a:rPr lang="zh-CN" altLang="en-US" dirty="0" smtClean="0"/>
              <a:t>数据库操作，登录装饰器，</a:t>
            </a:r>
            <a:r>
              <a:rPr lang="en-US" altLang="zh-CN" dirty="0" smtClean="0"/>
              <a:t>MD5</a:t>
            </a:r>
            <a:r>
              <a:rPr lang="zh-CN" altLang="en-US" dirty="0" smtClean="0"/>
              <a:t>密码加密，</a:t>
            </a:r>
            <a:r>
              <a:rPr lang="en-US" altLang="zh-CN" dirty="0" smtClean="0"/>
              <a:t>Flask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后端：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mybatis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缓存框架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7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3360" y="520533"/>
            <a:ext cx="3314700" cy="1293028"/>
          </a:xfrm>
        </p:spPr>
        <p:txBody>
          <a:bodyPr/>
          <a:lstStyle/>
          <a:p>
            <a:r>
              <a:rPr lang="zh-CN" altLang="en-US" dirty="0" smtClean="0"/>
              <a:t>项目页面前台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5643" y="2193925"/>
            <a:ext cx="7500714" cy="40243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16" y="1306286"/>
            <a:ext cx="7627984" cy="410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3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90" y="1857012"/>
            <a:ext cx="9466217" cy="399623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4285" y="685996"/>
            <a:ext cx="3764279" cy="129302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后台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799" y="2410163"/>
            <a:ext cx="10820400" cy="37311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890" y="1700258"/>
            <a:ext cx="9292645" cy="45697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852" y="0"/>
            <a:ext cx="394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9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3589" y="581493"/>
            <a:ext cx="2282733" cy="1293028"/>
          </a:xfrm>
        </p:spPr>
        <p:txBody>
          <a:bodyPr/>
          <a:lstStyle/>
          <a:p>
            <a:r>
              <a:rPr lang="zh-CN" altLang="en-US" dirty="0" smtClean="0"/>
              <a:t>项目分工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前端：黄向宇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en-US" dirty="0" smtClean="0"/>
              <a:t>端：霍震霖</a:t>
            </a:r>
            <a:endParaRPr lang="en-US" altLang="zh-CN" dirty="0" smtClean="0"/>
          </a:p>
          <a:p>
            <a:r>
              <a:rPr lang="zh-CN" altLang="en-US" dirty="0" smtClean="0"/>
              <a:t>后端：江伟斌，</a:t>
            </a:r>
            <a:r>
              <a:rPr lang="zh-CN" altLang="zh-CN" dirty="0" smtClean="0"/>
              <a:t>黎俊明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李嘉斌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林培森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黄洋</a:t>
            </a:r>
            <a:r>
              <a:rPr lang="zh-CN" altLang="en-US" dirty="0" smtClean="0"/>
              <a:t>，</a:t>
            </a:r>
            <a:r>
              <a:rPr lang="zh-CN" altLang="zh-CN" dirty="0"/>
              <a:t>曾逸升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56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2154" y="2316480"/>
            <a:ext cx="10820400" cy="4024125"/>
          </a:xfrm>
        </p:spPr>
        <p:txBody>
          <a:bodyPr/>
          <a:lstStyle/>
          <a:p>
            <a:r>
              <a:rPr lang="zh-CN" altLang="en-US" dirty="0" smtClean="0"/>
              <a:t>本项目为开源项目，遵从</a:t>
            </a:r>
            <a:r>
              <a:rPr lang="en-US" altLang="zh-CN" dirty="0" smtClean="0"/>
              <a:t>MIT</a:t>
            </a:r>
            <a:r>
              <a:rPr lang="zh-CN" altLang="en-US" dirty="0" smtClean="0"/>
              <a:t>开源协议，已放上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20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水汽尾迹">
  <a:themeElements>
    <a:clrScheme name="水汽尾迹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水汽尾迹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汽尾迹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TM04033937[[fn=水汽尾迹]]</Template>
  <TotalTime>65</TotalTime>
  <Words>286</Words>
  <Application>Microsoft Office PowerPoint</Application>
  <PresentationFormat>宽屏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宋体</vt:lpstr>
      <vt:lpstr>Arial</vt:lpstr>
      <vt:lpstr>Century Gothic</vt:lpstr>
      <vt:lpstr>水汽尾迹</vt:lpstr>
      <vt:lpstr>易出行</vt:lpstr>
      <vt:lpstr>项目背景</vt:lpstr>
      <vt:lpstr>项目优势</vt:lpstr>
      <vt:lpstr>数据获取源</vt:lpstr>
      <vt:lpstr>项目运用技术</vt:lpstr>
      <vt:lpstr>项目页面前台</vt:lpstr>
      <vt:lpstr>python后台</vt:lpstr>
      <vt:lpstr>项目分工</vt:lpstr>
      <vt:lpstr>PowerPoint 演示文稿</vt:lpstr>
      <vt:lpstr>谢谢大家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易出行</dc:title>
  <dc:creator>霍震霖</dc:creator>
  <cp:lastModifiedBy>霍震霖</cp:lastModifiedBy>
  <cp:revision>12</cp:revision>
  <dcterms:created xsi:type="dcterms:W3CDTF">2017-11-27T00:36:39Z</dcterms:created>
  <dcterms:modified xsi:type="dcterms:W3CDTF">2017-11-27T01:58:04Z</dcterms:modified>
</cp:coreProperties>
</file>