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1FE8A-5359-4229-A268-22F06911A2B3}" v="307" dt="2023-06-12T12:28:3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u, Luyu" userId="471a887e-b510-4c9d-b541-6e363df7b1a1" providerId="ADAL" clId="{4DF1FE8A-5359-4229-A268-22F06911A2B3}"/>
    <pc:docChg chg="undo custSel addSld delSld modSld sldOrd">
      <pc:chgData name="Niu, Luyu" userId="471a887e-b510-4c9d-b541-6e363df7b1a1" providerId="ADAL" clId="{4DF1FE8A-5359-4229-A268-22F06911A2B3}" dt="2023-06-12T12:28:37.425" v="1453"/>
      <pc:docMkLst>
        <pc:docMk/>
      </pc:docMkLst>
      <pc:sldChg chg="new del">
        <pc:chgData name="Niu, Luyu" userId="471a887e-b510-4c9d-b541-6e363df7b1a1" providerId="ADAL" clId="{4DF1FE8A-5359-4229-A268-22F06911A2B3}" dt="2023-06-12T07:43:48.360" v="4" actId="47"/>
        <pc:sldMkLst>
          <pc:docMk/>
          <pc:sldMk cId="2067652491" sldId="256"/>
        </pc:sldMkLst>
      </pc:sldChg>
      <pc:sldChg chg="new del">
        <pc:chgData name="Niu, Luyu" userId="471a887e-b510-4c9d-b541-6e363df7b1a1" providerId="ADAL" clId="{4DF1FE8A-5359-4229-A268-22F06911A2B3}" dt="2023-06-12T07:43:47.408" v="3" actId="47"/>
        <pc:sldMkLst>
          <pc:docMk/>
          <pc:sldMk cId="1356242199" sldId="257"/>
        </pc:sldMkLst>
      </pc:sldChg>
      <pc:sldChg chg="addSp delSp modSp new mod">
        <pc:chgData name="Niu, Luyu" userId="471a887e-b510-4c9d-b541-6e363df7b1a1" providerId="ADAL" clId="{4DF1FE8A-5359-4229-A268-22F06911A2B3}" dt="2023-06-12T07:50:17.190" v="165" actId="20577"/>
        <pc:sldMkLst>
          <pc:docMk/>
          <pc:sldMk cId="214463648" sldId="258"/>
        </pc:sldMkLst>
        <pc:spChg chg="add mod">
          <ac:chgData name="Niu, Luyu" userId="471a887e-b510-4c9d-b541-6e363df7b1a1" providerId="ADAL" clId="{4DF1FE8A-5359-4229-A268-22F06911A2B3}" dt="2023-06-12T07:50:17.190" v="165" actId="20577"/>
          <ac:spMkLst>
            <pc:docMk/>
            <pc:sldMk cId="214463648" sldId="258"/>
            <ac:spMk id="2" creationId="{81BAF5BC-4E61-355A-8A7D-D6B98D7E2308}"/>
          </ac:spMkLst>
        </pc:spChg>
        <pc:spChg chg="add del">
          <ac:chgData name="Niu, Luyu" userId="471a887e-b510-4c9d-b541-6e363df7b1a1" providerId="ADAL" clId="{4DF1FE8A-5359-4229-A268-22F06911A2B3}" dt="2023-06-12T07:44:15.037" v="51"/>
          <ac:spMkLst>
            <pc:docMk/>
            <pc:sldMk cId="214463648" sldId="258"/>
            <ac:spMk id="3" creationId="{12DFBD2C-13D1-3208-E1D9-2BF6E874CF9F}"/>
          </ac:spMkLst>
        </pc:spChg>
      </pc:sldChg>
      <pc:sldChg chg="addSp modSp new mod">
        <pc:chgData name="Niu, Luyu" userId="471a887e-b510-4c9d-b541-6e363df7b1a1" providerId="ADAL" clId="{4DF1FE8A-5359-4229-A268-22F06911A2B3}" dt="2023-06-12T12:14:16.115" v="855" actId="14100"/>
        <pc:sldMkLst>
          <pc:docMk/>
          <pc:sldMk cId="2794940646" sldId="259"/>
        </pc:sldMkLst>
        <pc:picChg chg="add mod">
          <ac:chgData name="Niu, Luyu" userId="471a887e-b510-4c9d-b541-6e363df7b1a1" providerId="ADAL" clId="{4DF1FE8A-5359-4229-A268-22F06911A2B3}" dt="2023-06-12T12:14:16.115" v="855" actId="14100"/>
          <ac:picMkLst>
            <pc:docMk/>
            <pc:sldMk cId="2794940646" sldId="259"/>
            <ac:picMk id="3" creationId="{442C288D-28E4-95E4-0E8A-E802975EA23F}"/>
          </ac:picMkLst>
        </pc:picChg>
      </pc:sldChg>
      <pc:sldChg chg="addSp delSp modSp add mod">
        <pc:chgData name="Niu, Luyu" userId="471a887e-b510-4c9d-b541-6e363df7b1a1" providerId="ADAL" clId="{4DF1FE8A-5359-4229-A268-22F06911A2B3}" dt="2023-06-12T12:20:48.371" v="1071" actId="1076"/>
        <pc:sldMkLst>
          <pc:docMk/>
          <pc:sldMk cId="970644372" sldId="260"/>
        </pc:sldMkLst>
        <pc:spChg chg="mod">
          <ac:chgData name="Niu, Luyu" userId="471a887e-b510-4c9d-b541-6e363df7b1a1" providerId="ADAL" clId="{4DF1FE8A-5359-4229-A268-22F06911A2B3}" dt="2023-06-12T12:20:48.371" v="1071" actId="1076"/>
          <ac:spMkLst>
            <pc:docMk/>
            <pc:sldMk cId="970644372" sldId="260"/>
            <ac:spMk id="2" creationId="{81BAF5BC-4E61-355A-8A7D-D6B98D7E2308}"/>
          </ac:spMkLst>
        </pc:spChg>
        <pc:spChg chg="add del">
          <ac:chgData name="Niu, Luyu" userId="471a887e-b510-4c9d-b541-6e363df7b1a1" providerId="ADAL" clId="{4DF1FE8A-5359-4229-A268-22F06911A2B3}" dt="2023-06-12T07:51:27.177" v="269"/>
          <ac:spMkLst>
            <pc:docMk/>
            <pc:sldMk cId="970644372" sldId="260"/>
            <ac:spMk id="3" creationId="{ED07991D-2805-6DC9-8A9F-8225401573AA}"/>
          </ac:spMkLst>
        </pc:spChg>
        <pc:spChg chg="add del">
          <ac:chgData name="Niu, Luyu" userId="471a887e-b510-4c9d-b541-6e363df7b1a1" providerId="ADAL" clId="{4DF1FE8A-5359-4229-A268-22F06911A2B3}" dt="2023-06-12T07:51:32.884" v="271"/>
          <ac:spMkLst>
            <pc:docMk/>
            <pc:sldMk cId="970644372" sldId="260"/>
            <ac:spMk id="4" creationId="{859AF20B-1FF5-E0F2-CB28-CC0A2C8D1CE5}"/>
          </ac:spMkLst>
        </pc:spChg>
        <pc:spChg chg="add del">
          <ac:chgData name="Niu, Luyu" userId="471a887e-b510-4c9d-b541-6e363df7b1a1" providerId="ADAL" clId="{4DF1FE8A-5359-4229-A268-22F06911A2B3}" dt="2023-06-12T07:51:49.540" v="276"/>
          <ac:spMkLst>
            <pc:docMk/>
            <pc:sldMk cId="970644372" sldId="260"/>
            <ac:spMk id="5" creationId="{6A4CC8DD-F86E-4573-7AE5-99E40B0635E7}"/>
          </ac:spMkLst>
        </pc:spChg>
      </pc:sldChg>
      <pc:sldChg chg="addSp delSp modSp add del mod">
        <pc:chgData name="Niu, Luyu" userId="471a887e-b510-4c9d-b541-6e363df7b1a1" providerId="ADAL" clId="{4DF1FE8A-5359-4229-A268-22F06911A2B3}" dt="2023-06-12T07:53:28.536" v="306" actId="47"/>
        <pc:sldMkLst>
          <pc:docMk/>
          <pc:sldMk cId="1531458463" sldId="261"/>
        </pc:sldMkLst>
        <pc:spChg chg="del mod">
          <ac:chgData name="Niu, Luyu" userId="471a887e-b510-4c9d-b541-6e363df7b1a1" providerId="ADAL" clId="{4DF1FE8A-5359-4229-A268-22F06911A2B3}" dt="2023-06-12T07:53:05.094" v="294"/>
          <ac:spMkLst>
            <pc:docMk/>
            <pc:sldMk cId="1531458463" sldId="261"/>
            <ac:spMk id="2" creationId="{81BAF5BC-4E61-355A-8A7D-D6B98D7E2308}"/>
          </ac:spMkLst>
        </pc:spChg>
        <pc:spChg chg="add del">
          <ac:chgData name="Niu, Luyu" userId="471a887e-b510-4c9d-b541-6e363df7b1a1" providerId="ADAL" clId="{4DF1FE8A-5359-4229-A268-22F06911A2B3}" dt="2023-06-12T07:53:01.556" v="291"/>
          <ac:spMkLst>
            <pc:docMk/>
            <pc:sldMk cId="1531458463" sldId="261"/>
            <ac:spMk id="3" creationId="{CC1BF77C-0F80-94D2-79DF-00BBEB2A8B44}"/>
          </ac:spMkLst>
        </pc:spChg>
        <pc:spChg chg="add del mod">
          <ac:chgData name="Niu, Luyu" userId="471a887e-b510-4c9d-b541-6e363df7b1a1" providerId="ADAL" clId="{4DF1FE8A-5359-4229-A268-22F06911A2B3}" dt="2023-06-12T07:53:14.338" v="298"/>
          <ac:spMkLst>
            <pc:docMk/>
            <pc:sldMk cId="1531458463" sldId="261"/>
            <ac:spMk id="4" creationId="{587D2889-A987-2792-17CC-816A79632847}"/>
          </ac:spMkLst>
        </pc:spChg>
      </pc:sldChg>
      <pc:sldChg chg="modSp add mod ord">
        <pc:chgData name="Niu, Luyu" userId="471a887e-b510-4c9d-b541-6e363df7b1a1" providerId="ADAL" clId="{4DF1FE8A-5359-4229-A268-22F06911A2B3}" dt="2023-06-12T10:14:35.285" v="476"/>
        <pc:sldMkLst>
          <pc:docMk/>
          <pc:sldMk cId="1350226976" sldId="262"/>
        </pc:sldMkLst>
        <pc:spChg chg="mod">
          <ac:chgData name="Niu, Luyu" userId="471a887e-b510-4c9d-b541-6e363df7b1a1" providerId="ADAL" clId="{4DF1FE8A-5359-4229-A268-22F06911A2B3}" dt="2023-06-12T10:14:35.285" v="476"/>
          <ac:spMkLst>
            <pc:docMk/>
            <pc:sldMk cId="1350226976" sldId="262"/>
            <ac:spMk id="2" creationId="{81BAF5BC-4E61-355A-8A7D-D6B98D7E2308}"/>
          </ac:spMkLst>
        </pc:spChg>
      </pc:sldChg>
      <pc:sldChg chg="modSp add mod">
        <pc:chgData name="Niu, Luyu" userId="471a887e-b510-4c9d-b541-6e363df7b1a1" providerId="ADAL" clId="{4DF1FE8A-5359-4229-A268-22F06911A2B3}" dt="2023-06-12T11:56:57.085" v="690" actId="20577"/>
        <pc:sldMkLst>
          <pc:docMk/>
          <pc:sldMk cId="614220829" sldId="263"/>
        </pc:sldMkLst>
        <pc:spChg chg="mod">
          <ac:chgData name="Niu, Luyu" userId="471a887e-b510-4c9d-b541-6e363df7b1a1" providerId="ADAL" clId="{4DF1FE8A-5359-4229-A268-22F06911A2B3}" dt="2023-06-12T11:56:57.085" v="690" actId="20577"/>
          <ac:spMkLst>
            <pc:docMk/>
            <pc:sldMk cId="614220829" sldId="263"/>
            <ac:spMk id="2" creationId="{81BAF5BC-4E61-355A-8A7D-D6B98D7E2308}"/>
          </ac:spMkLst>
        </pc:spChg>
      </pc:sldChg>
      <pc:sldChg chg="addSp modSp new mod">
        <pc:chgData name="Niu, Luyu" userId="471a887e-b510-4c9d-b541-6e363df7b1a1" providerId="ADAL" clId="{4DF1FE8A-5359-4229-A268-22F06911A2B3}" dt="2023-06-12T12:14:09.302" v="854" actId="14100"/>
        <pc:sldMkLst>
          <pc:docMk/>
          <pc:sldMk cId="88559829" sldId="264"/>
        </pc:sldMkLst>
        <pc:picChg chg="add mod">
          <ac:chgData name="Niu, Luyu" userId="471a887e-b510-4c9d-b541-6e363df7b1a1" providerId="ADAL" clId="{4DF1FE8A-5359-4229-A268-22F06911A2B3}" dt="2023-06-12T12:14:09.302" v="854" actId="14100"/>
          <ac:picMkLst>
            <pc:docMk/>
            <pc:sldMk cId="88559829" sldId="264"/>
            <ac:picMk id="3" creationId="{392D05F9-BB7B-EEDF-B973-C50392864BAE}"/>
          </ac:picMkLst>
        </pc:picChg>
      </pc:sldChg>
      <pc:sldChg chg="addSp modSp new mod">
        <pc:chgData name="Niu, Luyu" userId="471a887e-b510-4c9d-b541-6e363df7b1a1" providerId="ADAL" clId="{4DF1FE8A-5359-4229-A268-22F06911A2B3}" dt="2023-06-12T12:28:37.425" v="1453"/>
        <pc:sldMkLst>
          <pc:docMk/>
          <pc:sldMk cId="1882934450" sldId="265"/>
        </pc:sldMkLst>
        <pc:spChg chg="add mod">
          <ac:chgData name="Niu, Luyu" userId="471a887e-b510-4c9d-b541-6e363df7b1a1" providerId="ADAL" clId="{4DF1FE8A-5359-4229-A268-22F06911A2B3}" dt="2023-06-12T12:28:37.425" v="1453"/>
          <ac:spMkLst>
            <pc:docMk/>
            <pc:sldMk cId="1882934450" sldId="265"/>
            <ac:spMk id="2" creationId="{073F60D6-B3A0-B783-706A-ABEAA8CA2E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37DB-2C06-1848-AC02-E5D56598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03268C-368C-17EE-2409-8BB0078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0A6A0-FCAD-104D-5B3E-7E7231D0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4C124-70CA-D551-55D2-49184BEB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D39DF-0AEC-574D-634E-36025D60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A893-8E29-E954-8260-4BAE8C92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1D84F-8D5B-0E60-70B8-AC3FD248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6BAA7-8696-6B18-8B5A-1D0E5C7A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0DFD0-32BF-330C-92B8-EEB7379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57613-AD03-D4A4-57CC-1958FB68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2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72BEE3-530D-8F62-D4EC-163E7786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6EDDF-A506-3232-B767-55B4CA9E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8F7F6-2290-7D32-BDDA-8413963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755D0-2373-3661-0132-CF33E3E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8E66B-2F59-6D8C-A264-408182F3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E4EB-462C-C6DF-DFE4-00CA1BEF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A64BB-B6BE-693F-2EDA-16002A8D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C8167-C2A7-4D58-BD56-69909A58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67036-0C8F-E79F-FC92-0F176303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1829D-46BC-A5DC-8C23-B09A3287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5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67B2F-9CC8-8992-A062-12DD3D7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A3462-D815-C644-CBA8-1064DD0F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5FC08-25CB-F8E8-A6EF-EDE8103D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DE8E6-086A-4516-13F5-51F036A6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40C6C-E9A1-9E52-DA83-3EBF84C5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F74B-4E61-2478-5F93-A9327665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B401F-ACE9-55AF-1148-7510916CA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C9DE9-989F-FD6C-CE69-976C4A84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93D2E-2DB1-9CCC-B7C5-E793561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7D43C-860C-A57A-986C-2EB74BBE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50129-12EB-C496-A57B-A32E953A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0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89579-3EF9-7F8C-6AAA-B6B9E7E7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F5CE9-639B-5107-6C86-0E66E15C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993E2-47F4-B883-46AC-7A4BFDF8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65893-F9A7-6F6A-6808-E339BF7A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BA2BDF-64B5-5313-73DA-DBD5D7C8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AB7F77-4102-635A-8043-19D34CD4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D88FD-1112-0736-467D-B473D60A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4A694-7008-C496-9A2D-8A4A24D6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C2B74-F3BE-2BB5-EE22-A078CC0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EA46A9-FB9D-9BB2-EC0F-286B4C0C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6F472-627C-15C6-6B3E-F3CCF855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33387-61A9-9DF1-FCEE-C63ADE4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5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03398-E23D-DEC8-D439-3A341ACB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561854-43D6-8F1C-3A0E-25DFC99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DA055-41E1-9EBE-390A-C042317B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4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5FBB-CC54-60E4-1823-1F3778D5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9E3C5-AFD4-DF62-A2D8-FDBE546D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AE2-738D-D4A2-10BC-95E805B3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7C3AB-591A-EF18-8374-D12F911F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63357-9CF4-C443-441B-BB30FD89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AD506-539C-80BB-C385-2A1A0982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F063-D514-7DD5-DE79-D49B741A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13773-C3FC-169C-EE01-3015C21EF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B6B77-F6BF-504B-91B2-2E7CAF1B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48EAD-D6C5-05EF-E84A-D5F32FEC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4156C-88F4-42B5-6FD9-6C94EBD1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9C78F-6236-1602-F2AF-57A351A9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51929-62EE-6383-ABA7-EBF2178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D1032-7465-D683-17A4-901595749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40DCE-36B7-04F3-B1AF-86BB4AFFC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E93A-C66B-4FB4-8021-712EDFF721F0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66D00-4EEB-2DB4-988D-BDF9660BF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30815-19AE-02B9-A27B-B0CBBC74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6368-FB16-45B4-A513-CABA9CB9A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BAF5BC-4E61-355A-8A7D-D6B98D7E2308}"/>
              </a:ext>
            </a:extLst>
          </p:cNvPr>
          <p:cNvSpPr txBox="1"/>
          <p:nvPr/>
        </p:nvSpPr>
        <p:spPr>
          <a:xfrm>
            <a:off x="625231" y="570523"/>
            <a:ext cx="11222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如何设置线条颜色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patches1 = [</a:t>
            </a:r>
            <a:r>
              <a:rPr lang="en-US" altLang="zh-CN" sz="2400" dirty="0" err="1"/>
              <a:t>patches.PathPatch</a:t>
            </a:r>
            <a:r>
              <a:rPr lang="en-US" altLang="zh-CN" sz="2400" dirty="0"/>
              <a:t>(p, </a:t>
            </a:r>
            <a:r>
              <a:rPr lang="en-US" altLang="zh-CN" sz="2400" dirty="0" err="1"/>
              <a:t>edgecolor</a:t>
            </a:r>
            <a:r>
              <a:rPr lang="en-US" altLang="zh-CN" sz="2400" dirty="0"/>
              <a:t>=(1, 0, 0), </a:t>
            </a:r>
            <a:r>
              <a:rPr lang="en-US" altLang="zh-CN" sz="2400" dirty="0" err="1"/>
              <a:t>facecolor</a:t>
            </a:r>
            <a:r>
              <a:rPr lang="en-US" altLang="zh-CN" sz="2400" dirty="0"/>
              <a:t>='none', </a:t>
            </a:r>
            <a:r>
              <a:rPr lang="en-US" altLang="zh-CN" sz="2400" dirty="0" err="1"/>
              <a:t>lw</a:t>
            </a:r>
            <a:r>
              <a:rPr lang="en-US" altLang="zh-CN" sz="2400" dirty="0"/>
              <a:t>=lw1) for p in paths1]</a:t>
            </a:r>
          </a:p>
          <a:p>
            <a:endParaRPr lang="en-US" altLang="zh-CN" sz="2400" dirty="0"/>
          </a:p>
          <a:p>
            <a:r>
              <a:rPr lang="zh-CN" altLang="en-US" sz="2400" dirty="0"/>
              <a:t>直接更改</a:t>
            </a:r>
            <a:r>
              <a:rPr lang="en-US" altLang="zh-CN" sz="2400" dirty="0" err="1"/>
              <a:t>edgecolor</a:t>
            </a:r>
            <a:r>
              <a:rPr lang="zh-CN" altLang="en-US" sz="2400" dirty="0"/>
              <a:t>里面三个像素的数值即可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44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BAF5BC-4E61-355A-8A7D-D6B98D7E2308}"/>
              </a:ext>
            </a:extLst>
          </p:cNvPr>
          <p:cNvSpPr txBox="1"/>
          <p:nvPr/>
        </p:nvSpPr>
        <p:spPr>
          <a:xfrm>
            <a:off x="89848" y="205740"/>
            <a:ext cx="123307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如何设置单条线并且寻找线上的点？</a:t>
            </a:r>
            <a:endParaRPr lang="en-US" altLang="zh-CN" sz="2400" dirty="0"/>
          </a:p>
          <a:p>
            <a:r>
              <a:rPr lang="en-US" altLang="zh-CN" sz="2400" dirty="0"/>
              <a:t>def </a:t>
            </a:r>
            <a:r>
              <a:rPr lang="en-US" altLang="zh-CN" sz="2400" dirty="0" err="1"/>
              <a:t>generate_parameters</a:t>
            </a:r>
            <a:r>
              <a:rPr lang="en-US" altLang="zh-CN" sz="2400" dirty="0"/>
              <a:t>():</a:t>
            </a:r>
          </a:p>
          <a:p>
            <a:r>
              <a:rPr lang="en-US" altLang="zh-CN" sz="2400" dirty="0"/>
              <a:t>    # head coordinates</a:t>
            </a:r>
          </a:p>
          <a:p>
            <a:r>
              <a:rPr lang="en-US" altLang="zh-CN" sz="2400" dirty="0"/>
              <a:t>    head1, thead1 = </a:t>
            </a:r>
            <a:r>
              <a:rPr lang="en-US" altLang="zh-CN" sz="2400" dirty="0" err="1"/>
              <a:t>sample_edge</a:t>
            </a:r>
            <a:r>
              <a:rPr lang="en-US" altLang="zh-CN" sz="2400" dirty="0"/>
              <a:t>(0, 0.2)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# tail coordinates</a:t>
            </a:r>
          </a:p>
          <a:p>
            <a:r>
              <a:rPr lang="en-US" altLang="zh-CN" sz="2400" dirty="0"/>
              <a:t>    tail1, ttail1 = </a:t>
            </a:r>
            <a:r>
              <a:rPr lang="en-US" altLang="zh-CN" sz="2400" dirty="0" err="1"/>
              <a:t>sample_edge</a:t>
            </a:r>
            <a:r>
              <a:rPr lang="en-US" altLang="zh-CN" sz="2400" dirty="0"/>
              <a:t>(1.2, 1.6)</a:t>
            </a:r>
          </a:p>
          <a:p>
            <a:r>
              <a:rPr lang="en-US" altLang="zh-CN" sz="2400" dirty="0"/>
              <a:t>    </a:t>
            </a:r>
          </a:p>
          <a:p>
            <a:r>
              <a:rPr lang="en-US" altLang="zh-CN" sz="2400" dirty="0"/>
              <a:t>    c1 = </a:t>
            </a:r>
            <a:r>
              <a:rPr lang="en-US" altLang="zh-CN" sz="2400" dirty="0" err="1"/>
              <a:t>control_point</a:t>
            </a:r>
            <a:r>
              <a:rPr lang="en-US" altLang="zh-CN" sz="2400" dirty="0"/>
              <a:t>(head1, tail1, s=</a:t>
            </a:r>
            <a:r>
              <a:rPr lang="en-US" altLang="zh-CN" sz="2400" dirty="0" err="1"/>
              <a:t>np.random.uniform</a:t>
            </a:r>
            <a:r>
              <a:rPr lang="en-US" altLang="zh-CN" sz="2400" dirty="0"/>
              <a:t>(0.13, 0.16))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nodes = </a:t>
            </a:r>
            <a:r>
              <a:rPr lang="en-US" altLang="zh-CN" sz="2400" dirty="0" err="1"/>
              <a:t>np.asfortranarray</a:t>
            </a:r>
            <a:r>
              <a:rPr lang="en-US" altLang="zh-CN" sz="2400" dirty="0"/>
              <a:t>([</a:t>
            </a:r>
          </a:p>
          <a:p>
            <a:r>
              <a:rPr lang="en-US" altLang="zh-CN" sz="2400" dirty="0"/>
              <a:t>        [0.73, 0.33], # </a:t>
            </a:r>
            <a:r>
              <a:rPr lang="zh-CN" altLang="en-US" sz="2400" dirty="0"/>
              <a:t>跟下面的➗</a:t>
            </a:r>
            <a:r>
              <a:rPr lang="en-US" altLang="zh-CN" sz="2400" dirty="0"/>
              <a:t>512</a:t>
            </a:r>
            <a:r>
              <a:rPr lang="zh-CN" altLang="en-US" sz="2400" dirty="0"/>
              <a:t>得到的起始点</a:t>
            </a:r>
            <a:endParaRPr lang="en-US" altLang="zh-CN" sz="2400" dirty="0"/>
          </a:p>
          <a:p>
            <a:r>
              <a:rPr lang="en-US" altLang="zh-CN" sz="2400" dirty="0"/>
              <a:t>        [0, 0.5],#</a:t>
            </a:r>
            <a:r>
              <a:rPr lang="zh-CN" altLang="en-US" sz="2400" dirty="0"/>
              <a:t>控制点 自己设置</a:t>
            </a:r>
            <a:endParaRPr lang="en-US" altLang="zh-CN" sz="2400" dirty="0"/>
          </a:p>
          <a:p>
            <a:r>
              <a:rPr lang="en-US" altLang="zh-CN" sz="2400" dirty="0"/>
              <a:t>        [1, 1],# </a:t>
            </a:r>
            <a:r>
              <a:rPr lang="zh-CN" altLang="en-US" sz="2400" dirty="0"/>
              <a:t>终点 自己设置</a:t>
            </a:r>
            <a:endParaRPr lang="en-US" altLang="zh-CN" sz="2400" dirty="0"/>
          </a:p>
          <a:p>
            <a:r>
              <a:rPr lang="en-US" altLang="zh-CN" sz="2400" dirty="0"/>
              <a:t>    ])</a:t>
            </a:r>
          </a:p>
          <a:p>
            <a:r>
              <a:rPr lang="en-US" altLang="zh-CN" sz="2400" dirty="0"/>
              <a:t>    print(head1, c1, tail1)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return nodes, </a:t>
            </a:r>
            <a:r>
              <a:rPr lang="en-US" altLang="zh-CN" sz="2400" dirty="0" err="1"/>
              <a:t>np.vstack</a:t>
            </a:r>
            <a:r>
              <a:rPr lang="en-US" altLang="zh-CN" sz="2400" dirty="0"/>
              <a:t>((head1, c1, tail1))</a:t>
            </a:r>
          </a:p>
        </p:txBody>
      </p:sp>
    </p:spTree>
    <p:extLst>
      <p:ext uri="{BB962C8B-B14F-4D97-AF65-F5344CB8AC3E}">
        <p14:creationId xmlns:p14="http://schemas.microsoft.com/office/powerpoint/2010/main" val="97064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BAF5BC-4E61-355A-8A7D-D6B98D7E2308}"/>
              </a:ext>
            </a:extLst>
          </p:cNvPr>
          <p:cNvSpPr txBox="1"/>
          <p:nvPr/>
        </p:nvSpPr>
        <p:spPr>
          <a:xfrm>
            <a:off x="81887" y="0"/>
            <a:ext cx="12330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如何设置单条线并且寻找线上的点？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# main creases</a:t>
            </a:r>
          </a:p>
          <a:p>
            <a:r>
              <a:rPr lang="en-US" altLang="zh-CN" sz="2400" dirty="0"/>
              <a:t>        curves1 = [</a:t>
            </a:r>
            <a:r>
              <a:rPr lang="en-US" altLang="zh-CN" sz="2400" dirty="0" err="1"/>
              <a:t>bezier.Curve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n.T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args.imsize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np.random.uniform</a:t>
            </a:r>
            <a:r>
              <a:rPr lang="en-US" altLang="zh-CN" sz="2400" dirty="0"/>
              <a:t>(0, 0, size=</a:t>
            </a:r>
            <a:r>
              <a:rPr lang="en-US" altLang="zh-CN" sz="2400" dirty="0" err="1"/>
              <a:t>n.T.shape</a:t>
            </a:r>
            <a:r>
              <a:rPr lang="en-US" altLang="zh-CN" sz="2400" dirty="0"/>
              <a:t>), degree=2) for n in nodes1]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 curves0 = curves1[1] #</a:t>
            </a:r>
            <a:r>
              <a:rPr lang="zh-CN" altLang="en-US" sz="2400" dirty="0"/>
              <a:t>拿出一根线来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print(curves0.evaluate(0.65)) # </a:t>
            </a:r>
            <a:r>
              <a:rPr lang="zh-CN" altLang="en-US" sz="2400" dirty="0"/>
              <a:t>寻找</a:t>
            </a:r>
            <a:r>
              <a:rPr lang="en-US" altLang="zh-CN" sz="2400" dirty="0"/>
              <a:t>x=0.65</a:t>
            </a:r>
            <a:r>
              <a:rPr lang="zh-CN" altLang="en-US" sz="2400" dirty="0"/>
              <a:t>时</a:t>
            </a:r>
            <a:r>
              <a:rPr lang="en-US" altLang="zh-CN" sz="2400" dirty="0"/>
              <a:t>y</a:t>
            </a:r>
            <a:r>
              <a:rPr lang="zh-CN" altLang="en-US" sz="2400" dirty="0"/>
              <a:t>的数值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502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BAF5BC-4E61-355A-8A7D-D6B98D7E2308}"/>
              </a:ext>
            </a:extLst>
          </p:cNvPr>
          <p:cNvSpPr txBox="1"/>
          <p:nvPr/>
        </p:nvSpPr>
        <p:spPr>
          <a:xfrm>
            <a:off x="81887" y="0"/>
            <a:ext cx="12330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如何调整代码 使得第一条线向上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起始点 </a:t>
            </a:r>
            <a:r>
              <a:rPr lang="en-US" altLang="zh-CN" sz="2400" dirty="0"/>
              <a:t>0 </a:t>
            </a:r>
            <a:r>
              <a:rPr lang="zh-CN" altLang="en-US" sz="2400" dirty="0"/>
              <a:t>，</a:t>
            </a:r>
            <a:r>
              <a:rPr lang="en-US" altLang="zh-CN" sz="2400" dirty="0"/>
              <a:t>0 </a:t>
            </a:r>
          </a:p>
          <a:p>
            <a:r>
              <a:rPr lang="zh-CN" altLang="en-US" sz="2400" dirty="0"/>
              <a:t>把起始点设置为负数的会好很多！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422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热气球, 监控, 灯, 游戏机&#10;&#10;描述已自动生成">
            <a:extLst>
              <a:ext uri="{FF2B5EF4-FFF2-40B4-BE49-F238E27FC236}">
                <a16:creationId xmlns:a16="http://schemas.microsoft.com/office/drawing/2014/main" id="{442C288D-28E4-95E4-0E8A-E802975E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1" y="-7619"/>
            <a:ext cx="6747338" cy="67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热气球, 灯, 游戏机, 监控&#10;&#10;描述已自动生成">
            <a:extLst>
              <a:ext uri="{FF2B5EF4-FFF2-40B4-BE49-F238E27FC236}">
                <a16:creationId xmlns:a16="http://schemas.microsoft.com/office/drawing/2014/main" id="{392D05F9-BB7B-EEDF-B973-C5039286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6200"/>
            <a:ext cx="6614160" cy="6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F60D6-B3A0-B783-706A-ABEAA8CA2E5B}"/>
              </a:ext>
            </a:extLst>
          </p:cNvPr>
          <p:cNvSpPr txBox="1"/>
          <p:nvPr/>
        </p:nvSpPr>
        <p:spPr>
          <a:xfrm>
            <a:off x="81887" y="0"/>
            <a:ext cx="123307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最多一条线搞三条线出来 </a:t>
            </a:r>
            <a:endParaRPr lang="en-US" altLang="zh-CN" sz="2400" dirty="0"/>
          </a:p>
          <a:p>
            <a:r>
              <a:rPr lang="zh-CN" altLang="en-US" sz="2400" dirty="0"/>
              <a:t>看看怎么解决这个问题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第二条主线跑不出来 有</a:t>
            </a:r>
            <a:r>
              <a:rPr lang="en-US" altLang="zh-CN" sz="2400" dirty="0"/>
              <a:t>bug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单独程序 给定的</a:t>
            </a:r>
            <a:r>
              <a:rPr lang="en-US" altLang="zh-CN" sz="2400" dirty="0"/>
              <a:t>nodes+</a:t>
            </a:r>
            <a:r>
              <a:rPr lang="zh-CN" altLang="en-US" sz="2400" dirty="0"/>
              <a:t>背景图像 把线画到背景图像上来，</a:t>
            </a:r>
            <a:endParaRPr lang="en-US" altLang="zh-CN" sz="2400" dirty="0"/>
          </a:p>
          <a:p>
            <a:r>
              <a:rPr lang="zh-CN" altLang="en-US" sz="2400" dirty="0"/>
              <a:t>核心功能找到 没用的删了 穿线的颜色跟宽度</a:t>
            </a:r>
            <a:endParaRPr lang="en-US" altLang="zh-CN" sz="2400" dirty="0"/>
          </a:p>
          <a:p>
            <a:r>
              <a:rPr lang="zh-CN" altLang="en-US" sz="2400" dirty="0"/>
              <a:t>实现一个</a:t>
            </a:r>
            <a:r>
              <a:rPr lang="en-US" altLang="zh-CN" sz="2400" dirty="0"/>
              <a:t>Nodes(</a:t>
            </a:r>
            <a:r>
              <a:rPr lang="zh-CN" altLang="en-US" sz="2400" dirty="0"/>
              <a:t>写死）</a:t>
            </a:r>
            <a:r>
              <a:rPr lang="en-US" altLang="zh-CN" sz="2400" dirty="0"/>
              <a:t> </a:t>
            </a:r>
            <a:r>
              <a:rPr lang="zh-CN" altLang="en-US" sz="2400" dirty="0"/>
              <a:t>一个图像 画上去</a:t>
            </a:r>
            <a:endParaRPr lang="en-US" altLang="zh-CN" sz="2400" dirty="0"/>
          </a:p>
          <a:p>
            <a:r>
              <a:rPr lang="zh-CN" altLang="en-US" sz="2400"/>
              <a:t>精简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293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361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Niu, Luyu</dc:creator>
  <cp:lastModifiedBy>Niu, Luyu</cp:lastModifiedBy>
  <cp:revision>1</cp:revision>
  <dcterms:created xsi:type="dcterms:W3CDTF">2023-06-12T07:43:16Z</dcterms:created>
  <dcterms:modified xsi:type="dcterms:W3CDTF">2023-06-12T12:28:44Z</dcterms:modified>
</cp:coreProperties>
</file>