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4" r:id="rId17"/>
    <p:sldId id="275" r:id="rId18"/>
    <p:sldId id="276" r:id="rId19"/>
    <p:sldId id="277" r:id="rId20"/>
    <p:sldId id="272" r:id="rId21"/>
    <p:sldId id="273" r:id="rId22"/>
    <p:sldId id="269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797C1-706B-4DC7-A2E8-A36BCA7BC130}" v="377" dt="2023-05-16T12:32:58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u, Luyu" userId="471a887e-b510-4c9d-b541-6e363df7b1a1" providerId="ADAL" clId="{203797C1-706B-4DC7-A2E8-A36BCA7BC130}"/>
    <pc:docChg chg="undo custSel addSld modSld">
      <pc:chgData name="Niu, Luyu" userId="471a887e-b510-4c9d-b541-6e363df7b1a1" providerId="ADAL" clId="{203797C1-706B-4DC7-A2E8-A36BCA7BC130}" dt="2023-05-16T12:33:52.811" v="1960" actId="9405"/>
      <pc:docMkLst>
        <pc:docMk/>
      </pc:docMkLst>
      <pc:sldChg chg="addSp modSp new mod">
        <pc:chgData name="Niu, Luyu" userId="471a887e-b510-4c9d-b541-6e363df7b1a1" providerId="ADAL" clId="{203797C1-706B-4DC7-A2E8-A36BCA7BC130}" dt="2023-05-11T12:49:07.575" v="1851" actId="20577"/>
        <pc:sldMkLst>
          <pc:docMk/>
          <pc:sldMk cId="3706082030" sldId="256"/>
        </pc:sldMkLst>
        <pc:spChg chg="add mod">
          <ac:chgData name="Niu, Luyu" userId="471a887e-b510-4c9d-b541-6e363df7b1a1" providerId="ADAL" clId="{203797C1-706B-4DC7-A2E8-A36BCA7BC130}" dt="2023-05-11T12:49:07.575" v="1851" actId="20577"/>
          <ac:spMkLst>
            <pc:docMk/>
            <pc:sldMk cId="3706082030" sldId="256"/>
            <ac:spMk id="3" creationId="{07024E0C-57AA-CDF3-1E4E-6A51DD0AC954}"/>
          </ac:spMkLst>
        </pc:spChg>
      </pc:sldChg>
      <pc:sldChg chg="addSp modSp new mod">
        <pc:chgData name="Niu, Luyu" userId="471a887e-b510-4c9d-b541-6e363df7b1a1" providerId="ADAL" clId="{203797C1-706B-4DC7-A2E8-A36BCA7BC130}" dt="2023-05-11T12:12:25.938" v="1783" actId="1076"/>
        <pc:sldMkLst>
          <pc:docMk/>
          <pc:sldMk cId="1122123922" sldId="257"/>
        </pc:sldMkLst>
        <pc:spChg chg="add mod">
          <ac:chgData name="Niu, Luyu" userId="471a887e-b510-4c9d-b541-6e363df7b1a1" providerId="ADAL" clId="{203797C1-706B-4DC7-A2E8-A36BCA7BC130}" dt="2023-05-11T12:12:25.938" v="1783" actId="1076"/>
          <ac:spMkLst>
            <pc:docMk/>
            <pc:sldMk cId="1122123922" sldId="257"/>
            <ac:spMk id="2" creationId="{C6CBD70A-8B83-CDF6-814A-5B97EF43DE47}"/>
          </ac:spMkLst>
        </pc:spChg>
        <pc:picChg chg="add mod">
          <ac:chgData name="Niu, Luyu" userId="471a887e-b510-4c9d-b541-6e363df7b1a1" providerId="ADAL" clId="{203797C1-706B-4DC7-A2E8-A36BCA7BC130}" dt="2023-05-08T10:15:28.328" v="481" actId="1076"/>
          <ac:picMkLst>
            <pc:docMk/>
            <pc:sldMk cId="1122123922" sldId="257"/>
            <ac:picMk id="4" creationId="{08FADD01-0929-A3E0-3607-8486010B5F92}"/>
          </ac:picMkLst>
        </pc:picChg>
        <pc:picChg chg="add mod">
          <ac:chgData name="Niu, Luyu" userId="471a887e-b510-4c9d-b541-6e363df7b1a1" providerId="ADAL" clId="{203797C1-706B-4DC7-A2E8-A36BCA7BC130}" dt="2023-05-08T10:15:32.569" v="484" actId="1076"/>
          <ac:picMkLst>
            <pc:docMk/>
            <pc:sldMk cId="1122123922" sldId="257"/>
            <ac:picMk id="6" creationId="{A2F4E105-8833-E97B-3832-044419009DBB}"/>
          </ac:picMkLst>
        </pc:picChg>
      </pc:sldChg>
      <pc:sldChg chg="addSp modSp new mod setBg">
        <pc:chgData name="Niu, Luyu" userId="471a887e-b510-4c9d-b541-6e363df7b1a1" providerId="ADAL" clId="{203797C1-706B-4DC7-A2E8-A36BCA7BC130}" dt="2023-05-08T10:20:06.724" v="969"/>
        <pc:sldMkLst>
          <pc:docMk/>
          <pc:sldMk cId="4240649272" sldId="258"/>
        </pc:sldMkLst>
        <pc:spChg chg="add mod">
          <ac:chgData name="Niu, Luyu" userId="471a887e-b510-4c9d-b541-6e363df7b1a1" providerId="ADAL" clId="{203797C1-706B-4DC7-A2E8-A36BCA7BC130}" dt="2023-05-08T10:20:06.724" v="969"/>
          <ac:spMkLst>
            <pc:docMk/>
            <pc:sldMk cId="4240649272" sldId="258"/>
            <ac:spMk id="2" creationId="{9431CE06-B04E-3FE5-10B4-47E3B5EC9551}"/>
          </ac:spMkLst>
        </pc:spChg>
        <pc:spChg chg="add">
          <ac:chgData name="Niu, Luyu" userId="471a887e-b510-4c9d-b541-6e363df7b1a1" providerId="ADAL" clId="{203797C1-706B-4DC7-A2E8-A36BCA7BC130}" dt="2023-05-08T10:19:52.476" v="928" actId="26606"/>
          <ac:spMkLst>
            <pc:docMk/>
            <pc:sldMk cId="4240649272" sldId="258"/>
            <ac:spMk id="9" creationId="{2B97F24A-32CE-4C1C-A50D-3016B394DCFB}"/>
          </ac:spMkLst>
        </pc:spChg>
        <pc:spChg chg="add">
          <ac:chgData name="Niu, Luyu" userId="471a887e-b510-4c9d-b541-6e363df7b1a1" providerId="ADAL" clId="{203797C1-706B-4DC7-A2E8-A36BCA7BC130}" dt="2023-05-08T10:19:52.476" v="928" actId="26606"/>
          <ac:spMkLst>
            <pc:docMk/>
            <pc:sldMk cId="4240649272" sldId="258"/>
            <ac:spMk id="11" creationId="{CD8B4F24-440B-49E9-B85D-733523DC064B}"/>
          </ac:spMkLst>
        </pc:spChg>
        <pc:picChg chg="add mod">
          <ac:chgData name="Niu, Luyu" userId="471a887e-b510-4c9d-b541-6e363df7b1a1" providerId="ADAL" clId="{203797C1-706B-4DC7-A2E8-A36BCA7BC130}" dt="2023-05-08T10:19:52.476" v="928" actId="26606"/>
          <ac:picMkLst>
            <pc:docMk/>
            <pc:sldMk cId="4240649272" sldId="258"/>
            <ac:picMk id="4" creationId="{E886FD3B-0834-18AA-9DF2-D788D1176AB1}"/>
          </ac:picMkLst>
        </pc:picChg>
      </pc:sldChg>
      <pc:sldChg chg="addSp modSp new mod">
        <pc:chgData name="Niu, Luyu" userId="471a887e-b510-4c9d-b541-6e363df7b1a1" providerId="ADAL" clId="{203797C1-706B-4DC7-A2E8-A36BCA7BC130}" dt="2023-05-08T10:27:44.095" v="1341"/>
        <pc:sldMkLst>
          <pc:docMk/>
          <pc:sldMk cId="495659469" sldId="259"/>
        </pc:sldMkLst>
        <pc:spChg chg="add mod">
          <ac:chgData name="Niu, Luyu" userId="471a887e-b510-4c9d-b541-6e363df7b1a1" providerId="ADAL" clId="{203797C1-706B-4DC7-A2E8-A36BCA7BC130}" dt="2023-05-08T10:27:44.095" v="1341"/>
          <ac:spMkLst>
            <pc:docMk/>
            <pc:sldMk cId="495659469" sldId="259"/>
            <ac:spMk id="2" creationId="{E77C78E6-444E-7BBB-A611-2A2D3EBC6AF2}"/>
          </ac:spMkLst>
        </pc:spChg>
      </pc:sldChg>
      <pc:sldChg chg="addSp modSp new mod setBg">
        <pc:chgData name="Niu, Luyu" userId="471a887e-b510-4c9d-b541-6e363df7b1a1" providerId="ADAL" clId="{203797C1-706B-4DC7-A2E8-A36BCA7BC130}" dt="2023-05-08T10:30:16.999" v="1395" actId="26606"/>
        <pc:sldMkLst>
          <pc:docMk/>
          <pc:sldMk cId="4011197767" sldId="260"/>
        </pc:sldMkLst>
        <pc:spChg chg="add mod">
          <ac:chgData name="Niu, Luyu" userId="471a887e-b510-4c9d-b541-6e363df7b1a1" providerId="ADAL" clId="{203797C1-706B-4DC7-A2E8-A36BCA7BC130}" dt="2023-05-08T10:30:16.999" v="1395" actId="26606"/>
          <ac:spMkLst>
            <pc:docMk/>
            <pc:sldMk cId="4011197767" sldId="260"/>
            <ac:spMk id="2" creationId="{B55A26E0-142B-0115-8BF1-DFE0845FF5DA}"/>
          </ac:spMkLst>
        </pc:spChg>
        <pc:spChg chg="add">
          <ac:chgData name="Niu, Luyu" userId="471a887e-b510-4c9d-b541-6e363df7b1a1" providerId="ADAL" clId="{203797C1-706B-4DC7-A2E8-A36BCA7BC130}" dt="2023-05-08T10:30:16.999" v="1395" actId="26606"/>
          <ac:spMkLst>
            <pc:docMk/>
            <pc:sldMk cId="4011197767" sldId="260"/>
            <ac:spMk id="9" creationId="{BA79A7CF-01AF-4178-9369-94E0C90EB046}"/>
          </ac:spMkLst>
        </pc:spChg>
        <pc:spChg chg="add">
          <ac:chgData name="Niu, Luyu" userId="471a887e-b510-4c9d-b541-6e363df7b1a1" providerId="ADAL" clId="{203797C1-706B-4DC7-A2E8-A36BCA7BC130}" dt="2023-05-08T10:30:16.999" v="1395" actId="26606"/>
          <ac:spMkLst>
            <pc:docMk/>
            <pc:sldMk cId="4011197767" sldId="260"/>
            <ac:spMk id="11" creationId="{99413ED5-9ED4-4772-BCE4-2BCAE6B12E35}"/>
          </ac:spMkLst>
        </pc:spChg>
        <pc:spChg chg="add">
          <ac:chgData name="Niu, Luyu" userId="471a887e-b510-4c9d-b541-6e363df7b1a1" providerId="ADAL" clId="{203797C1-706B-4DC7-A2E8-A36BCA7BC130}" dt="2023-05-08T10:30:16.999" v="1395" actId="26606"/>
          <ac:spMkLst>
            <pc:docMk/>
            <pc:sldMk cId="4011197767" sldId="260"/>
            <ac:spMk id="13" creationId="{04357C93-F0CB-4A1C-8F77-4E9063789819}"/>
          </ac:spMkLst>
        </pc:spChg>
        <pc:spChg chg="add">
          <ac:chgData name="Niu, Luyu" userId="471a887e-b510-4c9d-b541-6e363df7b1a1" providerId="ADAL" clId="{203797C1-706B-4DC7-A2E8-A36BCA7BC130}" dt="2023-05-08T10:30:16.999" v="1395" actId="26606"/>
          <ac:spMkLst>
            <pc:docMk/>
            <pc:sldMk cId="4011197767" sldId="260"/>
            <ac:spMk id="15" creationId="{90F533E9-6690-41A8-A372-4C6C622D028D}"/>
          </ac:spMkLst>
        </pc:spChg>
        <pc:picChg chg="add mod">
          <ac:chgData name="Niu, Luyu" userId="471a887e-b510-4c9d-b541-6e363df7b1a1" providerId="ADAL" clId="{203797C1-706B-4DC7-A2E8-A36BCA7BC130}" dt="2023-05-08T10:30:16.999" v="1395" actId="26606"/>
          <ac:picMkLst>
            <pc:docMk/>
            <pc:sldMk cId="4011197767" sldId="260"/>
            <ac:picMk id="4" creationId="{8099DACF-3334-5E1F-D724-A236C798C9FB}"/>
          </ac:picMkLst>
        </pc:picChg>
      </pc:sldChg>
      <pc:sldChg chg="addSp modSp new mod">
        <pc:chgData name="Niu, Luyu" userId="471a887e-b510-4c9d-b541-6e363df7b1a1" providerId="ADAL" clId="{203797C1-706B-4DC7-A2E8-A36BCA7BC130}" dt="2023-05-11T12:26:28.803" v="1785" actId="1076"/>
        <pc:sldMkLst>
          <pc:docMk/>
          <pc:sldMk cId="2552688692" sldId="261"/>
        </pc:sldMkLst>
        <pc:spChg chg="add mod">
          <ac:chgData name="Niu, Luyu" userId="471a887e-b510-4c9d-b541-6e363df7b1a1" providerId="ADAL" clId="{203797C1-706B-4DC7-A2E8-A36BCA7BC130}" dt="2023-05-08T10:32:18.023" v="1468"/>
          <ac:spMkLst>
            <pc:docMk/>
            <pc:sldMk cId="2552688692" sldId="261"/>
            <ac:spMk id="2" creationId="{000AA4C7-0669-4249-1034-23CDB0A5DD89}"/>
          </ac:spMkLst>
        </pc:spChg>
        <pc:picChg chg="add mod">
          <ac:chgData name="Niu, Luyu" userId="471a887e-b510-4c9d-b541-6e363df7b1a1" providerId="ADAL" clId="{203797C1-706B-4DC7-A2E8-A36BCA7BC130}" dt="2023-05-11T12:26:28.803" v="1785" actId="1076"/>
          <ac:picMkLst>
            <pc:docMk/>
            <pc:sldMk cId="2552688692" sldId="261"/>
            <ac:picMk id="4" creationId="{3625D059-FFB4-0314-FD4B-5C6474679ABA}"/>
          </ac:picMkLst>
        </pc:picChg>
      </pc:sldChg>
      <pc:sldChg chg="addSp delSp modSp new mod setBg">
        <pc:chgData name="Niu, Luyu" userId="471a887e-b510-4c9d-b541-6e363df7b1a1" providerId="ADAL" clId="{203797C1-706B-4DC7-A2E8-A36BCA7BC130}" dt="2023-05-08T10:35:10.129" v="1587" actId="26606"/>
        <pc:sldMkLst>
          <pc:docMk/>
          <pc:sldMk cId="1526360078" sldId="262"/>
        </pc:sldMkLst>
        <pc:spChg chg="add del mod">
          <ac:chgData name="Niu, Luyu" userId="471a887e-b510-4c9d-b541-6e363df7b1a1" providerId="ADAL" clId="{203797C1-706B-4DC7-A2E8-A36BCA7BC130}" dt="2023-05-08T10:34:20.316" v="1476"/>
          <ac:spMkLst>
            <pc:docMk/>
            <pc:sldMk cId="1526360078" sldId="262"/>
            <ac:spMk id="2" creationId="{72940BA7-761F-5084-23A1-154D729A27A7}"/>
          </ac:spMkLst>
        </pc:spChg>
        <pc:spChg chg="add mod">
          <ac:chgData name="Niu, Luyu" userId="471a887e-b510-4c9d-b541-6e363df7b1a1" providerId="ADAL" clId="{203797C1-706B-4DC7-A2E8-A36BCA7BC130}" dt="2023-05-08T10:35:10.129" v="1587" actId="26606"/>
          <ac:spMkLst>
            <pc:docMk/>
            <pc:sldMk cId="1526360078" sldId="262"/>
            <ac:spMk id="3" creationId="{E29DFA6C-3CA2-7EF3-3650-E2A22A3E35E5}"/>
          </ac:spMkLst>
        </pc:spChg>
        <pc:spChg chg="add">
          <ac:chgData name="Niu, Luyu" userId="471a887e-b510-4c9d-b541-6e363df7b1a1" providerId="ADAL" clId="{203797C1-706B-4DC7-A2E8-A36BCA7BC130}" dt="2023-05-08T10:35:10.129" v="1587" actId="26606"/>
          <ac:spMkLst>
            <pc:docMk/>
            <pc:sldMk cId="1526360078" sldId="262"/>
            <ac:spMk id="10" creationId="{2550BE34-C2B8-49B8-8519-67A8CAD51AE9}"/>
          </ac:spMkLst>
        </pc:spChg>
        <pc:spChg chg="add">
          <ac:chgData name="Niu, Luyu" userId="471a887e-b510-4c9d-b541-6e363df7b1a1" providerId="ADAL" clId="{203797C1-706B-4DC7-A2E8-A36BCA7BC130}" dt="2023-05-08T10:35:10.129" v="1587" actId="26606"/>
          <ac:spMkLst>
            <pc:docMk/>
            <pc:sldMk cId="1526360078" sldId="262"/>
            <ac:spMk id="12" creationId="{A7457DD9-5A45-400A-AB4B-4B4EDECA25F1}"/>
          </ac:spMkLst>
        </pc:spChg>
        <pc:spChg chg="add">
          <ac:chgData name="Niu, Luyu" userId="471a887e-b510-4c9d-b541-6e363df7b1a1" providerId="ADAL" clId="{203797C1-706B-4DC7-A2E8-A36BCA7BC130}" dt="2023-05-08T10:35:10.129" v="1587" actId="26606"/>
          <ac:spMkLst>
            <pc:docMk/>
            <pc:sldMk cId="1526360078" sldId="262"/>
            <ac:spMk id="14" creationId="{441CF7D6-A660-431A-B0BB-140A0D5556B6}"/>
          </ac:spMkLst>
        </pc:spChg>
        <pc:spChg chg="add">
          <ac:chgData name="Niu, Luyu" userId="471a887e-b510-4c9d-b541-6e363df7b1a1" providerId="ADAL" clId="{203797C1-706B-4DC7-A2E8-A36BCA7BC130}" dt="2023-05-08T10:35:10.129" v="1587" actId="26606"/>
          <ac:spMkLst>
            <pc:docMk/>
            <pc:sldMk cId="1526360078" sldId="262"/>
            <ac:spMk id="16" creationId="{0570A85B-3810-4F95-97B0-CBF4CCDB381C}"/>
          </ac:spMkLst>
        </pc:spChg>
        <pc:picChg chg="add mod">
          <ac:chgData name="Niu, Luyu" userId="471a887e-b510-4c9d-b541-6e363df7b1a1" providerId="ADAL" clId="{203797C1-706B-4DC7-A2E8-A36BCA7BC130}" dt="2023-05-08T10:35:10.129" v="1587" actId="26606"/>
          <ac:picMkLst>
            <pc:docMk/>
            <pc:sldMk cId="1526360078" sldId="262"/>
            <ac:picMk id="5" creationId="{322A3413-9A43-A16A-A132-115C7622201F}"/>
          </ac:picMkLst>
        </pc:picChg>
      </pc:sldChg>
      <pc:sldChg chg="addSp modSp new mod">
        <pc:chgData name="Niu, Luyu" userId="471a887e-b510-4c9d-b541-6e363df7b1a1" providerId="ADAL" clId="{203797C1-706B-4DC7-A2E8-A36BCA7BC130}" dt="2023-05-11T11:34:47.722" v="1707" actId="14100"/>
        <pc:sldMkLst>
          <pc:docMk/>
          <pc:sldMk cId="3465895472" sldId="263"/>
        </pc:sldMkLst>
        <pc:picChg chg="add mod">
          <ac:chgData name="Niu, Luyu" userId="471a887e-b510-4c9d-b541-6e363df7b1a1" providerId="ADAL" clId="{203797C1-706B-4DC7-A2E8-A36BCA7BC130}" dt="2023-05-11T11:34:47.722" v="1707" actId="14100"/>
          <ac:picMkLst>
            <pc:docMk/>
            <pc:sldMk cId="3465895472" sldId="263"/>
            <ac:picMk id="3" creationId="{20895C7D-FE23-DFB9-3CFB-D09ABC51117C}"/>
          </ac:picMkLst>
        </pc:picChg>
      </pc:sldChg>
      <pc:sldChg chg="addSp delSp modSp new mod setBg">
        <pc:chgData name="Niu, Luyu" userId="471a887e-b510-4c9d-b541-6e363df7b1a1" providerId="ADAL" clId="{203797C1-706B-4DC7-A2E8-A36BCA7BC130}" dt="2023-05-11T12:27:37.739" v="1787" actId="14100"/>
        <pc:sldMkLst>
          <pc:docMk/>
          <pc:sldMk cId="2958360650" sldId="264"/>
        </pc:sldMkLst>
        <pc:spChg chg="add">
          <ac:chgData name="Niu, Luyu" userId="471a887e-b510-4c9d-b541-6e363df7b1a1" providerId="ADAL" clId="{203797C1-706B-4DC7-A2E8-A36BCA7BC130}" dt="2023-05-11T11:40:26.999" v="1721" actId="26606"/>
          <ac:spMkLst>
            <pc:docMk/>
            <pc:sldMk cId="2958360650" sldId="264"/>
            <ac:spMk id="5" creationId="{F3060C83-F051-4F0E-ABAD-AA0DFC48B218}"/>
          </ac:spMkLst>
        </pc:spChg>
        <pc:spChg chg="add">
          <ac:chgData name="Niu, Luyu" userId="471a887e-b510-4c9d-b541-6e363df7b1a1" providerId="ADAL" clId="{203797C1-706B-4DC7-A2E8-A36BCA7BC130}" dt="2023-05-11T11:40:26.999" v="1721" actId="26606"/>
          <ac:spMkLst>
            <pc:docMk/>
            <pc:sldMk cId="2958360650" sldId="264"/>
            <ac:spMk id="6" creationId="{83C98ABE-055B-441F-B07E-44F97F083C39}"/>
          </ac:spMkLst>
        </pc:spChg>
        <pc:spChg chg="add">
          <ac:chgData name="Niu, Luyu" userId="471a887e-b510-4c9d-b541-6e363df7b1a1" providerId="ADAL" clId="{203797C1-706B-4DC7-A2E8-A36BCA7BC130}" dt="2023-05-11T11:40:26.999" v="1721" actId="26606"/>
          <ac:spMkLst>
            <pc:docMk/>
            <pc:sldMk cId="2958360650" sldId="264"/>
            <ac:spMk id="7" creationId="{29FDB030-9B49-4CED-8CCD-4D99382388AC}"/>
          </ac:spMkLst>
        </pc:spChg>
        <pc:spChg chg="add del">
          <ac:chgData name="Niu, Luyu" userId="471a887e-b510-4c9d-b541-6e363df7b1a1" providerId="ADAL" clId="{203797C1-706B-4DC7-A2E8-A36BCA7BC130}" dt="2023-05-11T11:40:26.024" v="1718" actId="26606"/>
          <ac:spMkLst>
            <pc:docMk/>
            <pc:sldMk cId="2958360650" sldId="264"/>
            <ac:spMk id="8" creationId="{F3060C83-F051-4F0E-ABAD-AA0DFC48B218}"/>
          </ac:spMkLst>
        </pc:spChg>
        <pc:spChg chg="add">
          <ac:chgData name="Niu, Luyu" userId="471a887e-b510-4c9d-b541-6e363df7b1a1" providerId="ADAL" clId="{203797C1-706B-4DC7-A2E8-A36BCA7BC130}" dt="2023-05-11T11:40:26.999" v="1721" actId="26606"/>
          <ac:spMkLst>
            <pc:docMk/>
            <pc:sldMk cId="2958360650" sldId="264"/>
            <ac:spMk id="9" creationId="{3783CA14-24A1-485C-8B30-D6A5D87987AD}"/>
          </ac:spMkLst>
        </pc:spChg>
        <pc:spChg chg="add del">
          <ac:chgData name="Niu, Luyu" userId="471a887e-b510-4c9d-b541-6e363df7b1a1" providerId="ADAL" clId="{203797C1-706B-4DC7-A2E8-A36BCA7BC130}" dt="2023-05-11T11:40:26.024" v="1718" actId="26606"/>
          <ac:spMkLst>
            <pc:docMk/>
            <pc:sldMk cId="2958360650" sldId="264"/>
            <ac:spMk id="10" creationId="{83C98ABE-055B-441F-B07E-44F97F083C39}"/>
          </ac:spMkLst>
        </pc:spChg>
        <pc:spChg chg="add">
          <ac:chgData name="Niu, Luyu" userId="471a887e-b510-4c9d-b541-6e363df7b1a1" providerId="ADAL" clId="{203797C1-706B-4DC7-A2E8-A36BCA7BC130}" dt="2023-05-11T11:40:26.999" v="1721" actId="26606"/>
          <ac:spMkLst>
            <pc:docMk/>
            <pc:sldMk cId="2958360650" sldId="264"/>
            <ac:spMk id="11" creationId="{9A97C86A-04D6-40F7-AE84-31AB43E6A846}"/>
          </ac:spMkLst>
        </pc:spChg>
        <pc:spChg chg="add del">
          <ac:chgData name="Niu, Luyu" userId="471a887e-b510-4c9d-b541-6e363df7b1a1" providerId="ADAL" clId="{203797C1-706B-4DC7-A2E8-A36BCA7BC130}" dt="2023-05-11T11:40:26.024" v="1718" actId="26606"/>
          <ac:spMkLst>
            <pc:docMk/>
            <pc:sldMk cId="2958360650" sldId="264"/>
            <ac:spMk id="12" creationId="{29FDB030-9B49-4CED-8CCD-4D99382388AC}"/>
          </ac:spMkLst>
        </pc:spChg>
        <pc:spChg chg="add">
          <ac:chgData name="Niu, Luyu" userId="471a887e-b510-4c9d-b541-6e363df7b1a1" providerId="ADAL" clId="{203797C1-706B-4DC7-A2E8-A36BCA7BC130}" dt="2023-05-11T11:40:26.999" v="1721" actId="26606"/>
          <ac:spMkLst>
            <pc:docMk/>
            <pc:sldMk cId="2958360650" sldId="264"/>
            <ac:spMk id="13" creationId="{FF9F2414-84E8-453E-B1F3-389FDE8192D9}"/>
          </ac:spMkLst>
        </pc:spChg>
        <pc:spChg chg="add del">
          <ac:chgData name="Niu, Luyu" userId="471a887e-b510-4c9d-b541-6e363df7b1a1" providerId="ADAL" clId="{203797C1-706B-4DC7-A2E8-A36BCA7BC130}" dt="2023-05-11T11:40:26.024" v="1718" actId="26606"/>
          <ac:spMkLst>
            <pc:docMk/>
            <pc:sldMk cId="2958360650" sldId="264"/>
            <ac:spMk id="14" creationId="{3783CA14-24A1-485C-8B30-D6A5D87987AD}"/>
          </ac:spMkLst>
        </pc:spChg>
        <pc:spChg chg="add">
          <ac:chgData name="Niu, Luyu" userId="471a887e-b510-4c9d-b541-6e363df7b1a1" providerId="ADAL" clId="{203797C1-706B-4DC7-A2E8-A36BCA7BC130}" dt="2023-05-11T11:40:26.999" v="1721" actId="26606"/>
          <ac:spMkLst>
            <pc:docMk/>
            <pc:sldMk cId="2958360650" sldId="264"/>
            <ac:spMk id="15" creationId="{3ECA69A1-7536-43AC-85EF-C7106179F5ED}"/>
          </ac:spMkLst>
        </pc:spChg>
        <pc:spChg chg="add del">
          <ac:chgData name="Niu, Luyu" userId="471a887e-b510-4c9d-b541-6e363df7b1a1" providerId="ADAL" clId="{203797C1-706B-4DC7-A2E8-A36BCA7BC130}" dt="2023-05-11T11:40:26.024" v="1718" actId="26606"/>
          <ac:spMkLst>
            <pc:docMk/>
            <pc:sldMk cId="2958360650" sldId="264"/>
            <ac:spMk id="16" creationId="{9A97C86A-04D6-40F7-AE84-31AB43E6A846}"/>
          </ac:spMkLst>
        </pc:spChg>
        <pc:spChg chg="add del">
          <ac:chgData name="Niu, Luyu" userId="471a887e-b510-4c9d-b541-6e363df7b1a1" providerId="ADAL" clId="{203797C1-706B-4DC7-A2E8-A36BCA7BC130}" dt="2023-05-11T11:40:26.024" v="1718" actId="26606"/>
          <ac:spMkLst>
            <pc:docMk/>
            <pc:sldMk cId="2958360650" sldId="264"/>
            <ac:spMk id="18" creationId="{FF9F2414-84E8-453E-B1F3-389FDE8192D9}"/>
          </ac:spMkLst>
        </pc:spChg>
        <pc:spChg chg="add del">
          <ac:chgData name="Niu, Luyu" userId="471a887e-b510-4c9d-b541-6e363df7b1a1" providerId="ADAL" clId="{203797C1-706B-4DC7-A2E8-A36BCA7BC130}" dt="2023-05-11T11:40:26.024" v="1718" actId="26606"/>
          <ac:spMkLst>
            <pc:docMk/>
            <pc:sldMk cId="2958360650" sldId="264"/>
            <ac:spMk id="20" creationId="{3ECA69A1-7536-43AC-85EF-C7106179F5ED}"/>
          </ac:spMkLst>
        </pc:spChg>
        <pc:picChg chg="add mod">
          <ac:chgData name="Niu, Luyu" userId="471a887e-b510-4c9d-b541-6e363df7b1a1" providerId="ADAL" clId="{203797C1-706B-4DC7-A2E8-A36BCA7BC130}" dt="2023-05-11T12:27:37.739" v="1787" actId="14100"/>
          <ac:picMkLst>
            <pc:docMk/>
            <pc:sldMk cId="2958360650" sldId="264"/>
            <ac:picMk id="3" creationId="{1CD07197-B092-2986-10A0-EAABCED7B4E4}"/>
          </ac:picMkLst>
        </pc:picChg>
      </pc:sldChg>
      <pc:sldChg chg="addSp modSp new mod setBg">
        <pc:chgData name="Niu, Luyu" userId="471a887e-b510-4c9d-b541-6e363df7b1a1" providerId="ADAL" clId="{203797C1-706B-4DC7-A2E8-A36BCA7BC130}" dt="2023-05-11T11:42:00.035" v="1723" actId="26606"/>
        <pc:sldMkLst>
          <pc:docMk/>
          <pc:sldMk cId="904998581" sldId="265"/>
        </pc:sldMkLst>
        <pc:spChg chg="add">
          <ac:chgData name="Niu, Luyu" userId="471a887e-b510-4c9d-b541-6e363df7b1a1" providerId="ADAL" clId="{203797C1-706B-4DC7-A2E8-A36BCA7BC130}" dt="2023-05-11T11:42:00.035" v="1723" actId="26606"/>
          <ac:spMkLst>
            <pc:docMk/>
            <pc:sldMk cId="904998581" sldId="265"/>
            <ac:spMk id="8" creationId="{42A4FC2C-047E-45A5-965D-8E1E3BF09BC6}"/>
          </ac:spMkLst>
        </pc:spChg>
        <pc:picChg chg="add mod">
          <ac:chgData name="Niu, Luyu" userId="471a887e-b510-4c9d-b541-6e363df7b1a1" providerId="ADAL" clId="{203797C1-706B-4DC7-A2E8-A36BCA7BC130}" dt="2023-05-11T11:42:00.035" v="1723" actId="26606"/>
          <ac:picMkLst>
            <pc:docMk/>
            <pc:sldMk cId="904998581" sldId="265"/>
            <ac:picMk id="3" creationId="{483D13E6-1EEA-54D9-093C-3261E8A1CBB6}"/>
          </ac:picMkLst>
        </pc:picChg>
      </pc:sldChg>
      <pc:sldChg chg="addSp modSp new mod setBg">
        <pc:chgData name="Niu, Luyu" userId="471a887e-b510-4c9d-b541-6e363df7b1a1" providerId="ADAL" clId="{203797C1-706B-4DC7-A2E8-A36BCA7BC130}" dt="2023-05-11T11:42:35.156" v="1727" actId="14100"/>
        <pc:sldMkLst>
          <pc:docMk/>
          <pc:sldMk cId="3743441443" sldId="266"/>
        </pc:sldMkLst>
        <pc:spChg chg="add">
          <ac:chgData name="Niu, Luyu" userId="471a887e-b510-4c9d-b541-6e363df7b1a1" providerId="ADAL" clId="{203797C1-706B-4DC7-A2E8-A36BCA7BC130}" dt="2023-05-11T11:42:29.149" v="1725" actId="26606"/>
          <ac:spMkLst>
            <pc:docMk/>
            <pc:sldMk cId="3743441443" sldId="266"/>
            <ac:spMk id="8" creationId="{F3060C83-F051-4F0E-ABAD-AA0DFC48B218}"/>
          </ac:spMkLst>
        </pc:spChg>
        <pc:spChg chg="add">
          <ac:chgData name="Niu, Luyu" userId="471a887e-b510-4c9d-b541-6e363df7b1a1" providerId="ADAL" clId="{203797C1-706B-4DC7-A2E8-A36BCA7BC130}" dt="2023-05-11T11:42:29.149" v="1725" actId="26606"/>
          <ac:spMkLst>
            <pc:docMk/>
            <pc:sldMk cId="3743441443" sldId="266"/>
            <ac:spMk id="10" creationId="{83C98ABE-055B-441F-B07E-44F97F083C39}"/>
          </ac:spMkLst>
        </pc:spChg>
        <pc:spChg chg="add">
          <ac:chgData name="Niu, Luyu" userId="471a887e-b510-4c9d-b541-6e363df7b1a1" providerId="ADAL" clId="{203797C1-706B-4DC7-A2E8-A36BCA7BC130}" dt="2023-05-11T11:42:29.149" v="1725" actId="26606"/>
          <ac:spMkLst>
            <pc:docMk/>
            <pc:sldMk cId="3743441443" sldId="266"/>
            <ac:spMk id="12" creationId="{29FDB030-9B49-4CED-8CCD-4D99382388AC}"/>
          </ac:spMkLst>
        </pc:spChg>
        <pc:spChg chg="add">
          <ac:chgData name="Niu, Luyu" userId="471a887e-b510-4c9d-b541-6e363df7b1a1" providerId="ADAL" clId="{203797C1-706B-4DC7-A2E8-A36BCA7BC130}" dt="2023-05-11T11:42:29.149" v="1725" actId="26606"/>
          <ac:spMkLst>
            <pc:docMk/>
            <pc:sldMk cId="3743441443" sldId="266"/>
            <ac:spMk id="14" creationId="{3783CA14-24A1-485C-8B30-D6A5D87987AD}"/>
          </ac:spMkLst>
        </pc:spChg>
        <pc:spChg chg="add">
          <ac:chgData name="Niu, Luyu" userId="471a887e-b510-4c9d-b541-6e363df7b1a1" providerId="ADAL" clId="{203797C1-706B-4DC7-A2E8-A36BCA7BC130}" dt="2023-05-11T11:42:29.149" v="1725" actId="26606"/>
          <ac:spMkLst>
            <pc:docMk/>
            <pc:sldMk cId="3743441443" sldId="266"/>
            <ac:spMk id="16" creationId="{9A97C86A-04D6-40F7-AE84-31AB43E6A846}"/>
          </ac:spMkLst>
        </pc:spChg>
        <pc:spChg chg="add">
          <ac:chgData name="Niu, Luyu" userId="471a887e-b510-4c9d-b541-6e363df7b1a1" providerId="ADAL" clId="{203797C1-706B-4DC7-A2E8-A36BCA7BC130}" dt="2023-05-11T11:42:29.149" v="1725" actId="26606"/>
          <ac:spMkLst>
            <pc:docMk/>
            <pc:sldMk cId="3743441443" sldId="266"/>
            <ac:spMk id="18" creationId="{FF9F2414-84E8-453E-B1F3-389FDE8192D9}"/>
          </ac:spMkLst>
        </pc:spChg>
        <pc:spChg chg="add">
          <ac:chgData name="Niu, Luyu" userId="471a887e-b510-4c9d-b541-6e363df7b1a1" providerId="ADAL" clId="{203797C1-706B-4DC7-A2E8-A36BCA7BC130}" dt="2023-05-11T11:42:29.149" v="1725" actId="26606"/>
          <ac:spMkLst>
            <pc:docMk/>
            <pc:sldMk cId="3743441443" sldId="266"/>
            <ac:spMk id="20" creationId="{3ECA69A1-7536-43AC-85EF-C7106179F5ED}"/>
          </ac:spMkLst>
        </pc:spChg>
        <pc:picChg chg="add mod">
          <ac:chgData name="Niu, Luyu" userId="471a887e-b510-4c9d-b541-6e363df7b1a1" providerId="ADAL" clId="{203797C1-706B-4DC7-A2E8-A36BCA7BC130}" dt="2023-05-11T11:42:35.156" v="1727" actId="14100"/>
          <ac:picMkLst>
            <pc:docMk/>
            <pc:sldMk cId="3743441443" sldId="266"/>
            <ac:picMk id="3" creationId="{96764824-F38C-682D-7E8B-887A50E7CD1D}"/>
          </ac:picMkLst>
        </pc:picChg>
      </pc:sldChg>
      <pc:sldChg chg="addSp modSp new mod setBg">
        <pc:chgData name="Niu, Luyu" userId="471a887e-b510-4c9d-b541-6e363df7b1a1" providerId="ADAL" clId="{203797C1-706B-4DC7-A2E8-A36BCA7BC130}" dt="2023-05-11T11:44:05.398" v="1746" actId="1076"/>
        <pc:sldMkLst>
          <pc:docMk/>
          <pc:sldMk cId="844373173" sldId="267"/>
        </pc:sldMkLst>
        <pc:spChg chg="add">
          <ac:chgData name="Niu, Luyu" userId="471a887e-b510-4c9d-b541-6e363df7b1a1" providerId="ADAL" clId="{203797C1-706B-4DC7-A2E8-A36BCA7BC130}" dt="2023-05-11T11:42:51.159" v="1730" actId="26606"/>
          <ac:spMkLst>
            <pc:docMk/>
            <pc:sldMk cId="844373173" sldId="267"/>
            <ac:spMk id="8" creationId="{F3060C83-F051-4F0E-ABAD-AA0DFC48B218}"/>
          </ac:spMkLst>
        </pc:spChg>
        <pc:spChg chg="add">
          <ac:chgData name="Niu, Luyu" userId="471a887e-b510-4c9d-b541-6e363df7b1a1" providerId="ADAL" clId="{203797C1-706B-4DC7-A2E8-A36BCA7BC130}" dt="2023-05-11T11:42:51.159" v="1730" actId="26606"/>
          <ac:spMkLst>
            <pc:docMk/>
            <pc:sldMk cId="844373173" sldId="267"/>
            <ac:spMk id="10" creationId="{83C98ABE-055B-441F-B07E-44F97F083C39}"/>
          </ac:spMkLst>
        </pc:spChg>
        <pc:spChg chg="add">
          <ac:chgData name="Niu, Luyu" userId="471a887e-b510-4c9d-b541-6e363df7b1a1" providerId="ADAL" clId="{203797C1-706B-4DC7-A2E8-A36BCA7BC130}" dt="2023-05-11T11:42:51.159" v="1730" actId="26606"/>
          <ac:spMkLst>
            <pc:docMk/>
            <pc:sldMk cId="844373173" sldId="267"/>
            <ac:spMk id="12" creationId="{29FDB030-9B49-4CED-8CCD-4D99382388AC}"/>
          </ac:spMkLst>
        </pc:spChg>
        <pc:spChg chg="add">
          <ac:chgData name="Niu, Luyu" userId="471a887e-b510-4c9d-b541-6e363df7b1a1" providerId="ADAL" clId="{203797C1-706B-4DC7-A2E8-A36BCA7BC130}" dt="2023-05-11T11:42:51.159" v="1730" actId="26606"/>
          <ac:spMkLst>
            <pc:docMk/>
            <pc:sldMk cId="844373173" sldId="267"/>
            <ac:spMk id="14" creationId="{3783CA14-24A1-485C-8B30-D6A5D87987AD}"/>
          </ac:spMkLst>
        </pc:spChg>
        <pc:spChg chg="add">
          <ac:chgData name="Niu, Luyu" userId="471a887e-b510-4c9d-b541-6e363df7b1a1" providerId="ADAL" clId="{203797C1-706B-4DC7-A2E8-A36BCA7BC130}" dt="2023-05-11T11:42:51.159" v="1730" actId="26606"/>
          <ac:spMkLst>
            <pc:docMk/>
            <pc:sldMk cId="844373173" sldId="267"/>
            <ac:spMk id="16" creationId="{9A97C86A-04D6-40F7-AE84-31AB43E6A846}"/>
          </ac:spMkLst>
        </pc:spChg>
        <pc:spChg chg="add">
          <ac:chgData name="Niu, Luyu" userId="471a887e-b510-4c9d-b541-6e363df7b1a1" providerId="ADAL" clId="{203797C1-706B-4DC7-A2E8-A36BCA7BC130}" dt="2023-05-11T11:42:51.159" v="1730" actId="26606"/>
          <ac:spMkLst>
            <pc:docMk/>
            <pc:sldMk cId="844373173" sldId="267"/>
            <ac:spMk id="18" creationId="{FF9F2414-84E8-453E-B1F3-389FDE8192D9}"/>
          </ac:spMkLst>
        </pc:spChg>
        <pc:spChg chg="add">
          <ac:chgData name="Niu, Luyu" userId="471a887e-b510-4c9d-b541-6e363df7b1a1" providerId="ADAL" clId="{203797C1-706B-4DC7-A2E8-A36BCA7BC130}" dt="2023-05-11T11:42:51.159" v="1730" actId="26606"/>
          <ac:spMkLst>
            <pc:docMk/>
            <pc:sldMk cId="844373173" sldId="267"/>
            <ac:spMk id="20" creationId="{3ECA69A1-7536-43AC-85EF-C7106179F5ED}"/>
          </ac:spMkLst>
        </pc:spChg>
        <pc:picChg chg="add mod modCrop">
          <ac:chgData name="Niu, Luyu" userId="471a887e-b510-4c9d-b541-6e363df7b1a1" providerId="ADAL" clId="{203797C1-706B-4DC7-A2E8-A36BCA7BC130}" dt="2023-05-11T11:44:05.398" v="1746" actId="1076"/>
          <ac:picMkLst>
            <pc:docMk/>
            <pc:sldMk cId="844373173" sldId="267"/>
            <ac:picMk id="3" creationId="{52679190-3FA8-555F-A4DC-3BE3076B1889}"/>
          </ac:picMkLst>
        </pc:picChg>
      </pc:sldChg>
      <pc:sldChg chg="addSp modSp new mod">
        <pc:chgData name="Niu, Luyu" userId="471a887e-b510-4c9d-b541-6e363df7b1a1" providerId="ADAL" clId="{203797C1-706B-4DC7-A2E8-A36BCA7BC130}" dt="2023-05-11T11:43:45.288" v="1741" actId="14100"/>
        <pc:sldMkLst>
          <pc:docMk/>
          <pc:sldMk cId="2801752899" sldId="268"/>
        </pc:sldMkLst>
        <pc:picChg chg="add mod">
          <ac:chgData name="Niu, Luyu" userId="471a887e-b510-4c9d-b541-6e363df7b1a1" providerId="ADAL" clId="{203797C1-706B-4DC7-A2E8-A36BCA7BC130}" dt="2023-05-11T11:43:45.288" v="1741" actId="14100"/>
          <ac:picMkLst>
            <pc:docMk/>
            <pc:sldMk cId="2801752899" sldId="268"/>
            <ac:picMk id="3" creationId="{EF7BD9D1-7E97-358F-E38D-5E2B2CD5DA3D}"/>
          </ac:picMkLst>
        </pc:picChg>
      </pc:sldChg>
      <pc:sldChg chg="addSp modSp new mod">
        <pc:chgData name="Niu, Luyu" userId="471a887e-b510-4c9d-b541-6e363df7b1a1" providerId="ADAL" clId="{203797C1-706B-4DC7-A2E8-A36BCA7BC130}" dt="2023-05-16T10:15:41.061" v="1916" actId="1076"/>
        <pc:sldMkLst>
          <pc:docMk/>
          <pc:sldMk cId="124454316" sldId="269"/>
        </pc:sldMkLst>
        <pc:spChg chg="add mod">
          <ac:chgData name="Niu, Luyu" userId="471a887e-b510-4c9d-b541-6e363df7b1a1" providerId="ADAL" clId="{203797C1-706B-4DC7-A2E8-A36BCA7BC130}" dt="2023-05-16T10:15:41.061" v="1916" actId="1076"/>
          <ac:spMkLst>
            <pc:docMk/>
            <pc:sldMk cId="124454316" sldId="269"/>
            <ac:spMk id="2" creationId="{1EE8C3A7-16BE-56A8-1C55-92D03667CB96}"/>
          </ac:spMkLst>
        </pc:spChg>
      </pc:sldChg>
      <pc:sldChg chg="addSp modSp new mod setBg">
        <pc:chgData name="Niu, Luyu" userId="471a887e-b510-4c9d-b541-6e363df7b1a1" providerId="ADAL" clId="{203797C1-706B-4DC7-A2E8-A36BCA7BC130}" dt="2023-05-11T11:44:36.083" v="1751" actId="14100"/>
        <pc:sldMkLst>
          <pc:docMk/>
          <pc:sldMk cId="829578025" sldId="270"/>
        </pc:sldMkLst>
        <pc:spChg chg="add">
          <ac:chgData name="Niu, Luyu" userId="471a887e-b510-4c9d-b541-6e363df7b1a1" providerId="ADAL" clId="{203797C1-706B-4DC7-A2E8-A36BCA7BC130}" dt="2023-05-11T11:44:31.246" v="1749" actId="26606"/>
          <ac:spMkLst>
            <pc:docMk/>
            <pc:sldMk cId="829578025" sldId="270"/>
            <ac:spMk id="8" creationId="{F3060C83-F051-4F0E-ABAD-AA0DFC48B218}"/>
          </ac:spMkLst>
        </pc:spChg>
        <pc:spChg chg="add">
          <ac:chgData name="Niu, Luyu" userId="471a887e-b510-4c9d-b541-6e363df7b1a1" providerId="ADAL" clId="{203797C1-706B-4DC7-A2E8-A36BCA7BC130}" dt="2023-05-11T11:44:31.246" v="1749" actId="26606"/>
          <ac:spMkLst>
            <pc:docMk/>
            <pc:sldMk cId="829578025" sldId="270"/>
            <ac:spMk id="10" creationId="{83C98ABE-055B-441F-B07E-44F97F083C39}"/>
          </ac:spMkLst>
        </pc:spChg>
        <pc:spChg chg="add">
          <ac:chgData name="Niu, Luyu" userId="471a887e-b510-4c9d-b541-6e363df7b1a1" providerId="ADAL" clId="{203797C1-706B-4DC7-A2E8-A36BCA7BC130}" dt="2023-05-11T11:44:31.246" v="1749" actId="26606"/>
          <ac:spMkLst>
            <pc:docMk/>
            <pc:sldMk cId="829578025" sldId="270"/>
            <ac:spMk id="12" creationId="{29FDB030-9B49-4CED-8CCD-4D99382388AC}"/>
          </ac:spMkLst>
        </pc:spChg>
        <pc:spChg chg="add">
          <ac:chgData name="Niu, Luyu" userId="471a887e-b510-4c9d-b541-6e363df7b1a1" providerId="ADAL" clId="{203797C1-706B-4DC7-A2E8-A36BCA7BC130}" dt="2023-05-11T11:44:31.246" v="1749" actId="26606"/>
          <ac:spMkLst>
            <pc:docMk/>
            <pc:sldMk cId="829578025" sldId="270"/>
            <ac:spMk id="14" creationId="{3783CA14-24A1-485C-8B30-D6A5D87987AD}"/>
          </ac:spMkLst>
        </pc:spChg>
        <pc:spChg chg="add">
          <ac:chgData name="Niu, Luyu" userId="471a887e-b510-4c9d-b541-6e363df7b1a1" providerId="ADAL" clId="{203797C1-706B-4DC7-A2E8-A36BCA7BC130}" dt="2023-05-11T11:44:31.246" v="1749" actId="26606"/>
          <ac:spMkLst>
            <pc:docMk/>
            <pc:sldMk cId="829578025" sldId="270"/>
            <ac:spMk id="16" creationId="{9A97C86A-04D6-40F7-AE84-31AB43E6A846}"/>
          </ac:spMkLst>
        </pc:spChg>
        <pc:spChg chg="add">
          <ac:chgData name="Niu, Luyu" userId="471a887e-b510-4c9d-b541-6e363df7b1a1" providerId="ADAL" clId="{203797C1-706B-4DC7-A2E8-A36BCA7BC130}" dt="2023-05-11T11:44:31.246" v="1749" actId="26606"/>
          <ac:spMkLst>
            <pc:docMk/>
            <pc:sldMk cId="829578025" sldId="270"/>
            <ac:spMk id="18" creationId="{FF9F2414-84E8-453E-B1F3-389FDE8192D9}"/>
          </ac:spMkLst>
        </pc:spChg>
        <pc:spChg chg="add">
          <ac:chgData name="Niu, Luyu" userId="471a887e-b510-4c9d-b541-6e363df7b1a1" providerId="ADAL" clId="{203797C1-706B-4DC7-A2E8-A36BCA7BC130}" dt="2023-05-11T11:44:31.246" v="1749" actId="26606"/>
          <ac:spMkLst>
            <pc:docMk/>
            <pc:sldMk cId="829578025" sldId="270"/>
            <ac:spMk id="20" creationId="{3ECA69A1-7536-43AC-85EF-C7106179F5ED}"/>
          </ac:spMkLst>
        </pc:spChg>
        <pc:picChg chg="add mod">
          <ac:chgData name="Niu, Luyu" userId="471a887e-b510-4c9d-b541-6e363df7b1a1" providerId="ADAL" clId="{203797C1-706B-4DC7-A2E8-A36BCA7BC130}" dt="2023-05-11T11:44:36.083" v="1751" actId="14100"/>
          <ac:picMkLst>
            <pc:docMk/>
            <pc:sldMk cId="829578025" sldId="270"/>
            <ac:picMk id="3" creationId="{4572BFD6-F25C-0C13-8723-2CB510FDFAC5}"/>
          </ac:picMkLst>
        </pc:picChg>
      </pc:sldChg>
      <pc:sldChg chg="addSp modSp new mod">
        <pc:chgData name="Niu, Luyu" userId="471a887e-b510-4c9d-b541-6e363df7b1a1" providerId="ADAL" clId="{203797C1-706B-4DC7-A2E8-A36BCA7BC130}" dt="2023-05-11T11:45:16.428" v="1761" actId="1076"/>
        <pc:sldMkLst>
          <pc:docMk/>
          <pc:sldMk cId="1018030520" sldId="271"/>
        </pc:sldMkLst>
        <pc:picChg chg="add mod">
          <ac:chgData name="Niu, Luyu" userId="471a887e-b510-4c9d-b541-6e363df7b1a1" providerId="ADAL" clId="{203797C1-706B-4DC7-A2E8-A36BCA7BC130}" dt="2023-05-11T11:45:16.428" v="1761" actId="1076"/>
          <ac:picMkLst>
            <pc:docMk/>
            <pc:sldMk cId="1018030520" sldId="271"/>
            <ac:picMk id="3" creationId="{F1AC2A5F-0A37-EAD7-7088-7914D88F8AB7}"/>
          </ac:picMkLst>
        </pc:picChg>
      </pc:sldChg>
      <pc:sldChg chg="addSp modSp new mod setBg">
        <pc:chgData name="Niu, Luyu" userId="471a887e-b510-4c9d-b541-6e363df7b1a1" providerId="ADAL" clId="{203797C1-706B-4DC7-A2E8-A36BCA7BC130}" dt="2023-05-16T12:33:52.811" v="1960" actId="9405"/>
        <pc:sldMkLst>
          <pc:docMk/>
          <pc:sldMk cId="1129102641" sldId="272"/>
        </pc:sldMkLst>
        <pc:spChg chg="add">
          <ac:chgData name="Niu, Luyu" userId="471a887e-b510-4c9d-b541-6e363df7b1a1" providerId="ADAL" clId="{203797C1-706B-4DC7-A2E8-A36BCA7BC130}" dt="2023-05-16T07:51:26.708" v="1860" actId="26606"/>
          <ac:spMkLst>
            <pc:docMk/>
            <pc:sldMk cId="1129102641" sldId="272"/>
            <ac:spMk id="10" creationId="{80CCAACE-815D-4A79-875A-B7EFC28F7D2B}"/>
          </ac:spMkLst>
        </pc:spChg>
        <pc:picChg chg="add mod ord">
          <ac:chgData name="Niu, Luyu" userId="471a887e-b510-4c9d-b541-6e363df7b1a1" providerId="ADAL" clId="{203797C1-706B-4DC7-A2E8-A36BCA7BC130}" dt="2023-05-16T08:03:55.760" v="1864" actId="1076"/>
          <ac:picMkLst>
            <pc:docMk/>
            <pc:sldMk cId="1129102641" sldId="272"/>
            <ac:picMk id="3" creationId="{3419838B-87E7-CDAD-180A-0AF372746469}"/>
          </ac:picMkLst>
        </pc:picChg>
        <pc:picChg chg="add mod">
          <ac:chgData name="Niu, Luyu" userId="471a887e-b510-4c9d-b541-6e363df7b1a1" providerId="ADAL" clId="{203797C1-706B-4DC7-A2E8-A36BCA7BC130}" dt="2023-05-16T08:03:58.661" v="1865" actId="14100"/>
          <ac:picMkLst>
            <pc:docMk/>
            <pc:sldMk cId="1129102641" sldId="272"/>
            <ac:picMk id="5" creationId="{2942B314-82AB-21B7-C2D5-F7CEC5169E90}"/>
          </ac:picMkLst>
        </pc:picChg>
        <pc:inkChg chg="add">
          <ac:chgData name="Niu, Luyu" userId="471a887e-b510-4c9d-b541-6e363df7b1a1" providerId="ADAL" clId="{203797C1-706B-4DC7-A2E8-A36BCA7BC130}" dt="2023-05-16T12:33:52.811" v="1960" actId="9405"/>
          <ac:inkMkLst>
            <pc:docMk/>
            <pc:sldMk cId="1129102641" sldId="272"/>
            <ac:inkMk id="6" creationId="{F5D231CC-CC1F-893E-800D-BA7B0A9AB9DA}"/>
          </ac:inkMkLst>
        </pc:inkChg>
      </pc:sldChg>
      <pc:sldChg chg="addSp modSp new mod">
        <pc:chgData name="Niu, Luyu" userId="471a887e-b510-4c9d-b541-6e363df7b1a1" providerId="ADAL" clId="{203797C1-706B-4DC7-A2E8-A36BCA7BC130}" dt="2023-05-16T09:47:21.544" v="1879" actId="1076"/>
        <pc:sldMkLst>
          <pc:docMk/>
          <pc:sldMk cId="402849561" sldId="273"/>
        </pc:sldMkLst>
        <pc:spChg chg="add mod">
          <ac:chgData name="Niu, Luyu" userId="471a887e-b510-4c9d-b541-6e363df7b1a1" providerId="ADAL" clId="{203797C1-706B-4DC7-A2E8-A36BCA7BC130}" dt="2023-05-16T09:47:19.044" v="1878" actId="1076"/>
          <ac:spMkLst>
            <pc:docMk/>
            <pc:sldMk cId="402849561" sldId="273"/>
            <ac:spMk id="5" creationId="{DB85FAC3-7CD5-9FD7-8E50-85AAE891FF7F}"/>
          </ac:spMkLst>
        </pc:spChg>
        <pc:picChg chg="add mod">
          <ac:chgData name="Niu, Luyu" userId="471a887e-b510-4c9d-b541-6e363df7b1a1" providerId="ADAL" clId="{203797C1-706B-4DC7-A2E8-A36BCA7BC130}" dt="2023-05-16T09:47:21.544" v="1879" actId="1076"/>
          <ac:picMkLst>
            <pc:docMk/>
            <pc:sldMk cId="402849561" sldId="273"/>
            <ac:picMk id="3" creationId="{3736E933-A889-00FF-2335-66AE745F3459}"/>
          </ac:picMkLst>
        </pc:picChg>
      </pc:sldChg>
      <pc:sldChg chg="addSp modSp new mod">
        <pc:chgData name="Niu, Luyu" userId="471a887e-b510-4c9d-b541-6e363df7b1a1" providerId="ADAL" clId="{203797C1-706B-4DC7-A2E8-A36BCA7BC130}" dt="2023-05-11T11:45:21.968" v="1763" actId="14100"/>
        <pc:sldMkLst>
          <pc:docMk/>
          <pc:sldMk cId="2710890839" sldId="274"/>
        </pc:sldMkLst>
        <pc:picChg chg="add mod">
          <ac:chgData name="Niu, Luyu" userId="471a887e-b510-4c9d-b541-6e363df7b1a1" providerId="ADAL" clId="{203797C1-706B-4DC7-A2E8-A36BCA7BC130}" dt="2023-05-11T11:45:21.968" v="1763" actId="14100"/>
          <ac:picMkLst>
            <pc:docMk/>
            <pc:sldMk cId="2710890839" sldId="274"/>
            <ac:picMk id="3" creationId="{CD457A69-2A44-9FD2-6A15-869B38337F6A}"/>
          </ac:picMkLst>
        </pc:picChg>
      </pc:sldChg>
      <pc:sldChg chg="addSp modSp new mod setBg">
        <pc:chgData name="Niu, Luyu" userId="471a887e-b510-4c9d-b541-6e363df7b1a1" providerId="ADAL" clId="{203797C1-706B-4DC7-A2E8-A36BCA7BC130}" dt="2023-05-11T11:47:00.629" v="1765" actId="26606"/>
        <pc:sldMkLst>
          <pc:docMk/>
          <pc:sldMk cId="632833616" sldId="275"/>
        </pc:sldMkLst>
        <pc:spChg chg="add">
          <ac:chgData name="Niu, Luyu" userId="471a887e-b510-4c9d-b541-6e363df7b1a1" providerId="ADAL" clId="{203797C1-706B-4DC7-A2E8-A36BCA7BC130}" dt="2023-05-11T11:47:00.629" v="1765" actId="26606"/>
          <ac:spMkLst>
            <pc:docMk/>
            <pc:sldMk cId="632833616" sldId="275"/>
            <ac:spMk id="8" creationId="{F3060C83-F051-4F0E-ABAD-AA0DFC48B218}"/>
          </ac:spMkLst>
        </pc:spChg>
        <pc:spChg chg="add">
          <ac:chgData name="Niu, Luyu" userId="471a887e-b510-4c9d-b541-6e363df7b1a1" providerId="ADAL" clId="{203797C1-706B-4DC7-A2E8-A36BCA7BC130}" dt="2023-05-11T11:47:00.629" v="1765" actId="26606"/>
          <ac:spMkLst>
            <pc:docMk/>
            <pc:sldMk cId="632833616" sldId="275"/>
            <ac:spMk id="10" creationId="{83C98ABE-055B-441F-B07E-44F97F083C39}"/>
          </ac:spMkLst>
        </pc:spChg>
        <pc:spChg chg="add">
          <ac:chgData name="Niu, Luyu" userId="471a887e-b510-4c9d-b541-6e363df7b1a1" providerId="ADAL" clId="{203797C1-706B-4DC7-A2E8-A36BCA7BC130}" dt="2023-05-11T11:47:00.629" v="1765" actId="26606"/>
          <ac:spMkLst>
            <pc:docMk/>
            <pc:sldMk cId="632833616" sldId="275"/>
            <ac:spMk id="12" creationId="{29FDB030-9B49-4CED-8CCD-4D99382388AC}"/>
          </ac:spMkLst>
        </pc:spChg>
        <pc:spChg chg="add">
          <ac:chgData name="Niu, Luyu" userId="471a887e-b510-4c9d-b541-6e363df7b1a1" providerId="ADAL" clId="{203797C1-706B-4DC7-A2E8-A36BCA7BC130}" dt="2023-05-11T11:47:00.629" v="1765" actId="26606"/>
          <ac:spMkLst>
            <pc:docMk/>
            <pc:sldMk cId="632833616" sldId="275"/>
            <ac:spMk id="14" creationId="{3783CA14-24A1-485C-8B30-D6A5D87987AD}"/>
          </ac:spMkLst>
        </pc:spChg>
        <pc:spChg chg="add">
          <ac:chgData name="Niu, Luyu" userId="471a887e-b510-4c9d-b541-6e363df7b1a1" providerId="ADAL" clId="{203797C1-706B-4DC7-A2E8-A36BCA7BC130}" dt="2023-05-11T11:47:00.629" v="1765" actId="26606"/>
          <ac:spMkLst>
            <pc:docMk/>
            <pc:sldMk cId="632833616" sldId="275"/>
            <ac:spMk id="16" creationId="{9A97C86A-04D6-40F7-AE84-31AB43E6A846}"/>
          </ac:spMkLst>
        </pc:spChg>
        <pc:spChg chg="add">
          <ac:chgData name="Niu, Luyu" userId="471a887e-b510-4c9d-b541-6e363df7b1a1" providerId="ADAL" clId="{203797C1-706B-4DC7-A2E8-A36BCA7BC130}" dt="2023-05-11T11:47:00.629" v="1765" actId="26606"/>
          <ac:spMkLst>
            <pc:docMk/>
            <pc:sldMk cId="632833616" sldId="275"/>
            <ac:spMk id="18" creationId="{FF9F2414-84E8-453E-B1F3-389FDE8192D9}"/>
          </ac:spMkLst>
        </pc:spChg>
        <pc:spChg chg="add">
          <ac:chgData name="Niu, Luyu" userId="471a887e-b510-4c9d-b541-6e363df7b1a1" providerId="ADAL" clId="{203797C1-706B-4DC7-A2E8-A36BCA7BC130}" dt="2023-05-11T11:47:00.629" v="1765" actId="26606"/>
          <ac:spMkLst>
            <pc:docMk/>
            <pc:sldMk cId="632833616" sldId="275"/>
            <ac:spMk id="20" creationId="{3ECA69A1-7536-43AC-85EF-C7106179F5ED}"/>
          </ac:spMkLst>
        </pc:spChg>
        <pc:picChg chg="add mod">
          <ac:chgData name="Niu, Luyu" userId="471a887e-b510-4c9d-b541-6e363df7b1a1" providerId="ADAL" clId="{203797C1-706B-4DC7-A2E8-A36BCA7BC130}" dt="2023-05-11T11:47:00.629" v="1765" actId="26606"/>
          <ac:picMkLst>
            <pc:docMk/>
            <pc:sldMk cId="632833616" sldId="275"/>
            <ac:picMk id="3" creationId="{6005C76E-EF5D-46CC-3469-1E2C80CA8CA3}"/>
          </ac:picMkLst>
        </pc:picChg>
      </pc:sldChg>
      <pc:sldChg chg="addSp delSp modSp new mod setBg">
        <pc:chgData name="Niu, Luyu" userId="471a887e-b510-4c9d-b541-6e363df7b1a1" providerId="ADAL" clId="{203797C1-706B-4DC7-A2E8-A36BCA7BC130}" dt="2023-05-11T11:50:09.738" v="1778" actId="14100"/>
        <pc:sldMkLst>
          <pc:docMk/>
          <pc:sldMk cId="4109628360" sldId="276"/>
        </pc:sldMkLst>
        <pc:spChg chg="add del">
          <ac:chgData name="Niu, Luyu" userId="471a887e-b510-4c9d-b541-6e363df7b1a1" providerId="ADAL" clId="{203797C1-706B-4DC7-A2E8-A36BCA7BC130}" dt="2023-05-11T11:49:52.113" v="1770" actId="26606"/>
          <ac:spMkLst>
            <pc:docMk/>
            <pc:sldMk cId="4109628360" sldId="276"/>
            <ac:spMk id="8" creationId="{F3060C83-F051-4F0E-ABAD-AA0DFC48B218}"/>
          </ac:spMkLst>
        </pc:spChg>
        <pc:spChg chg="add del">
          <ac:chgData name="Niu, Luyu" userId="471a887e-b510-4c9d-b541-6e363df7b1a1" providerId="ADAL" clId="{203797C1-706B-4DC7-A2E8-A36BCA7BC130}" dt="2023-05-11T11:49:52.113" v="1770" actId="26606"/>
          <ac:spMkLst>
            <pc:docMk/>
            <pc:sldMk cId="4109628360" sldId="276"/>
            <ac:spMk id="10" creationId="{83C98ABE-055B-441F-B07E-44F97F083C39}"/>
          </ac:spMkLst>
        </pc:spChg>
        <pc:spChg chg="add del">
          <ac:chgData name="Niu, Luyu" userId="471a887e-b510-4c9d-b541-6e363df7b1a1" providerId="ADAL" clId="{203797C1-706B-4DC7-A2E8-A36BCA7BC130}" dt="2023-05-11T11:49:52.113" v="1770" actId="26606"/>
          <ac:spMkLst>
            <pc:docMk/>
            <pc:sldMk cId="4109628360" sldId="276"/>
            <ac:spMk id="12" creationId="{29FDB030-9B49-4CED-8CCD-4D99382388AC}"/>
          </ac:spMkLst>
        </pc:spChg>
        <pc:spChg chg="add del">
          <ac:chgData name="Niu, Luyu" userId="471a887e-b510-4c9d-b541-6e363df7b1a1" providerId="ADAL" clId="{203797C1-706B-4DC7-A2E8-A36BCA7BC130}" dt="2023-05-11T11:49:52.113" v="1770" actId="26606"/>
          <ac:spMkLst>
            <pc:docMk/>
            <pc:sldMk cId="4109628360" sldId="276"/>
            <ac:spMk id="14" creationId="{3783CA14-24A1-485C-8B30-D6A5D87987AD}"/>
          </ac:spMkLst>
        </pc:spChg>
        <pc:spChg chg="add del">
          <ac:chgData name="Niu, Luyu" userId="471a887e-b510-4c9d-b541-6e363df7b1a1" providerId="ADAL" clId="{203797C1-706B-4DC7-A2E8-A36BCA7BC130}" dt="2023-05-11T11:49:52.113" v="1770" actId="26606"/>
          <ac:spMkLst>
            <pc:docMk/>
            <pc:sldMk cId="4109628360" sldId="276"/>
            <ac:spMk id="16" creationId="{9A97C86A-04D6-40F7-AE84-31AB43E6A846}"/>
          </ac:spMkLst>
        </pc:spChg>
        <pc:spChg chg="add del">
          <ac:chgData name="Niu, Luyu" userId="471a887e-b510-4c9d-b541-6e363df7b1a1" providerId="ADAL" clId="{203797C1-706B-4DC7-A2E8-A36BCA7BC130}" dt="2023-05-11T11:49:52.113" v="1770" actId="26606"/>
          <ac:spMkLst>
            <pc:docMk/>
            <pc:sldMk cId="4109628360" sldId="276"/>
            <ac:spMk id="18" creationId="{FF9F2414-84E8-453E-B1F3-389FDE8192D9}"/>
          </ac:spMkLst>
        </pc:spChg>
        <pc:spChg chg="add del">
          <ac:chgData name="Niu, Luyu" userId="471a887e-b510-4c9d-b541-6e363df7b1a1" providerId="ADAL" clId="{203797C1-706B-4DC7-A2E8-A36BCA7BC130}" dt="2023-05-11T11:49:52.113" v="1770" actId="26606"/>
          <ac:spMkLst>
            <pc:docMk/>
            <pc:sldMk cId="4109628360" sldId="276"/>
            <ac:spMk id="20" creationId="{3ECA69A1-7536-43AC-85EF-C7106179F5ED}"/>
          </ac:spMkLst>
        </pc:spChg>
        <pc:spChg chg="add del">
          <ac:chgData name="Niu, Luyu" userId="471a887e-b510-4c9d-b541-6e363df7b1a1" providerId="ADAL" clId="{203797C1-706B-4DC7-A2E8-A36BCA7BC130}" dt="2023-05-11T11:49:55.140" v="1772" actId="26606"/>
          <ac:spMkLst>
            <pc:docMk/>
            <pc:sldMk cId="4109628360" sldId="276"/>
            <ac:spMk id="22" creationId="{32BC26D8-82FB-445E-AA49-62A77D7C1EE0}"/>
          </ac:spMkLst>
        </pc:spChg>
        <pc:spChg chg="add del">
          <ac:chgData name="Niu, Luyu" userId="471a887e-b510-4c9d-b541-6e363df7b1a1" providerId="ADAL" clId="{203797C1-706B-4DC7-A2E8-A36BCA7BC130}" dt="2023-05-11T11:49:55.140" v="1772" actId="26606"/>
          <ac:spMkLst>
            <pc:docMk/>
            <pc:sldMk cId="4109628360" sldId="276"/>
            <ac:spMk id="23" creationId="{CB44330D-EA18-4254-AA95-EB49948539B8}"/>
          </ac:spMkLst>
        </pc:spChg>
        <pc:picChg chg="add mod modCrop">
          <ac:chgData name="Niu, Luyu" userId="471a887e-b510-4c9d-b541-6e363df7b1a1" providerId="ADAL" clId="{203797C1-706B-4DC7-A2E8-A36BCA7BC130}" dt="2023-05-11T11:50:09.738" v="1778" actId="14100"/>
          <ac:picMkLst>
            <pc:docMk/>
            <pc:sldMk cId="4109628360" sldId="276"/>
            <ac:picMk id="3" creationId="{D2527158-6A92-9BB3-E634-8D822924B2E4}"/>
          </ac:picMkLst>
        </pc:picChg>
      </pc:sldChg>
      <pc:sldChg chg="addSp modSp new mod">
        <pc:chgData name="Niu, Luyu" userId="471a887e-b510-4c9d-b541-6e363df7b1a1" providerId="ADAL" clId="{203797C1-706B-4DC7-A2E8-A36BCA7BC130}" dt="2023-05-11T12:36:52.986" v="1789" actId="1076"/>
        <pc:sldMkLst>
          <pc:docMk/>
          <pc:sldMk cId="2715248597" sldId="277"/>
        </pc:sldMkLst>
        <pc:picChg chg="add mod">
          <ac:chgData name="Niu, Luyu" userId="471a887e-b510-4c9d-b541-6e363df7b1a1" providerId="ADAL" clId="{203797C1-706B-4DC7-A2E8-A36BCA7BC130}" dt="2023-05-11T12:36:52.986" v="1789" actId="1076"/>
          <ac:picMkLst>
            <pc:docMk/>
            <pc:sldMk cId="2715248597" sldId="277"/>
            <ac:picMk id="3" creationId="{26D8152B-D22B-6806-35FD-D72DE7F3A5FD}"/>
          </ac:picMkLst>
        </pc:picChg>
      </pc:sldChg>
      <pc:sldChg chg="addSp modSp new mod">
        <pc:chgData name="Niu, Luyu" userId="471a887e-b510-4c9d-b541-6e363df7b1a1" providerId="ADAL" clId="{203797C1-706B-4DC7-A2E8-A36BCA7BC130}" dt="2023-05-16T10:16:42.713" v="1939" actId="1076"/>
        <pc:sldMkLst>
          <pc:docMk/>
          <pc:sldMk cId="2366902351" sldId="278"/>
        </pc:sldMkLst>
        <pc:spChg chg="add mod">
          <ac:chgData name="Niu, Luyu" userId="471a887e-b510-4c9d-b541-6e363df7b1a1" providerId="ADAL" clId="{203797C1-706B-4DC7-A2E8-A36BCA7BC130}" dt="2023-05-16T10:16:42.713" v="1939" actId="1076"/>
          <ac:spMkLst>
            <pc:docMk/>
            <pc:sldMk cId="2366902351" sldId="278"/>
            <ac:spMk id="2" creationId="{07A9F419-B377-6039-B9B3-BD9AF60D495C}"/>
          </ac:spMkLst>
        </pc:spChg>
      </pc:sldChg>
      <pc:sldChg chg="addSp delSp modSp new mod">
        <pc:chgData name="Niu, Luyu" userId="471a887e-b510-4c9d-b541-6e363df7b1a1" providerId="ADAL" clId="{203797C1-706B-4DC7-A2E8-A36BCA7BC130}" dt="2023-05-16T12:32:58.434" v="1959"/>
        <pc:sldMkLst>
          <pc:docMk/>
          <pc:sldMk cId="1012697488" sldId="279"/>
        </pc:sldMkLst>
        <pc:grpChg chg="del mod">
          <ac:chgData name="Niu, Luyu" userId="471a887e-b510-4c9d-b541-6e363df7b1a1" providerId="ADAL" clId="{203797C1-706B-4DC7-A2E8-A36BCA7BC130}" dt="2023-05-16T12:32:12.932" v="1950"/>
          <ac:grpSpMkLst>
            <pc:docMk/>
            <pc:sldMk cId="1012697488" sldId="279"/>
            <ac:grpSpMk id="5" creationId="{DCC94EC7-BF54-0A15-39D3-A8F7FF3292C8}"/>
          </ac:grpSpMkLst>
        </pc:grpChg>
        <pc:grpChg chg="del mod">
          <ac:chgData name="Niu, Luyu" userId="471a887e-b510-4c9d-b541-6e363df7b1a1" providerId="ADAL" clId="{203797C1-706B-4DC7-A2E8-A36BCA7BC130}" dt="2023-05-16T12:32:17.163" v="1953"/>
          <ac:grpSpMkLst>
            <pc:docMk/>
            <pc:sldMk cId="1012697488" sldId="279"/>
            <ac:grpSpMk id="12" creationId="{B9D12D65-87CF-8C53-1294-5135A06FCED1}"/>
          </ac:grpSpMkLst>
        </pc:grpChg>
        <pc:grpChg chg="del mod">
          <ac:chgData name="Niu, Luyu" userId="471a887e-b510-4c9d-b541-6e363df7b1a1" providerId="ADAL" clId="{203797C1-706B-4DC7-A2E8-A36BCA7BC130}" dt="2023-05-16T12:32:22.497" v="1958"/>
          <ac:grpSpMkLst>
            <pc:docMk/>
            <pc:sldMk cId="1012697488" sldId="279"/>
            <ac:grpSpMk id="15" creationId="{0E675A42-FB9E-FA66-DF6D-DA2BFACA2A3C}"/>
          </ac:grpSpMkLst>
        </pc:grpChg>
        <pc:grpChg chg="mod">
          <ac:chgData name="Niu, Luyu" userId="471a887e-b510-4c9d-b541-6e363df7b1a1" providerId="ADAL" clId="{203797C1-706B-4DC7-A2E8-A36BCA7BC130}" dt="2023-05-16T12:32:22.497" v="1958"/>
          <ac:grpSpMkLst>
            <pc:docMk/>
            <pc:sldMk cId="1012697488" sldId="279"/>
            <ac:grpSpMk id="20" creationId="{4084A2A2-A6AC-11E2-C441-A254E584269B}"/>
          </ac:grpSpMkLst>
        </pc:grpChg>
        <pc:inkChg chg="add del">
          <ac:chgData name="Niu, Luyu" userId="471a887e-b510-4c9d-b541-6e363df7b1a1" providerId="ADAL" clId="{203797C1-706B-4DC7-A2E8-A36BCA7BC130}" dt="2023-05-16T12:32:58.434" v="1959"/>
          <ac:inkMkLst>
            <pc:docMk/>
            <pc:sldMk cId="1012697488" sldId="279"/>
            <ac:inkMk id="2" creationId="{A7133306-30CA-AEB9-CCFE-0A2EF4DFEF3C}"/>
          </ac:inkMkLst>
        </pc:inkChg>
        <pc:inkChg chg="add mod">
          <ac:chgData name="Niu, Luyu" userId="471a887e-b510-4c9d-b541-6e363df7b1a1" providerId="ADAL" clId="{203797C1-706B-4DC7-A2E8-A36BCA7BC130}" dt="2023-05-16T12:32:22.497" v="1958"/>
          <ac:inkMkLst>
            <pc:docMk/>
            <pc:sldMk cId="1012697488" sldId="279"/>
            <ac:inkMk id="3" creationId="{23B75690-24F3-B6A8-5A25-71B19B900720}"/>
          </ac:inkMkLst>
        </pc:inkChg>
        <pc:inkChg chg="add mod">
          <ac:chgData name="Niu, Luyu" userId="471a887e-b510-4c9d-b541-6e363df7b1a1" providerId="ADAL" clId="{203797C1-706B-4DC7-A2E8-A36BCA7BC130}" dt="2023-05-16T12:32:22.497" v="1958"/>
          <ac:inkMkLst>
            <pc:docMk/>
            <pc:sldMk cId="1012697488" sldId="279"/>
            <ac:inkMk id="4" creationId="{731428DC-2522-3211-276D-CE326B36AA19}"/>
          </ac:inkMkLst>
        </pc:inkChg>
        <pc:inkChg chg="add mod">
          <ac:chgData name="Niu, Luyu" userId="471a887e-b510-4c9d-b541-6e363df7b1a1" providerId="ADAL" clId="{203797C1-706B-4DC7-A2E8-A36BCA7BC130}" dt="2023-05-16T12:32:22.497" v="1958"/>
          <ac:inkMkLst>
            <pc:docMk/>
            <pc:sldMk cId="1012697488" sldId="279"/>
            <ac:inkMk id="6" creationId="{F7A22B3D-A087-F8CA-7341-319379AB8D79}"/>
          </ac:inkMkLst>
        </pc:inkChg>
        <pc:inkChg chg="add mod">
          <ac:chgData name="Niu, Luyu" userId="471a887e-b510-4c9d-b541-6e363df7b1a1" providerId="ADAL" clId="{203797C1-706B-4DC7-A2E8-A36BCA7BC130}" dt="2023-05-16T12:32:22.497" v="1958"/>
          <ac:inkMkLst>
            <pc:docMk/>
            <pc:sldMk cId="1012697488" sldId="279"/>
            <ac:inkMk id="7" creationId="{7A33266A-DA29-1D05-7973-F247C97D3BAE}"/>
          </ac:inkMkLst>
        </pc:inkChg>
        <pc:inkChg chg="add mod">
          <ac:chgData name="Niu, Luyu" userId="471a887e-b510-4c9d-b541-6e363df7b1a1" providerId="ADAL" clId="{203797C1-706B-4DC7-A2E8-A36BCA7BC130}" dt="2023-05-16T12:32:22.497" v="1958"/>
          <ac:inkMkLst>
            <pc:docMk/>
            <pc:sldMk cId="1012697488" sldId="279"/>
            <ac:inkMk id="8" creationId="{443EE7E8-9E6E-7466-6FE0-42F084F80441}"/>
          </ac:inkMkLst>
        </pc:inkChg>
        <pc:inkChg chg="add mod">
          <ac:chgData name="Niu, Luyu" userId="471a887e-b510-4c9d-b541-6e363df7b1a1" providerId="ADAL" clId="{203797C1-706B-4DC7-A2E8-A36BCA7BC130}" dt="2023-05-16T12:32:22.497" v="1958"/>
          <ac:inkMkLst>
            <pc:docMk/>
            <pc:sldMk cId="1012697488" sldId="279"/>
            <ac:inkMk id="9" creationId="{AF7CE6D0-FCEC-F683-D09A-4CF7A03CE72B}"/>
          </ac:inkMkLst>
        </pc:inkChg>
        <pc:inkChg chg="add mod">
          <ac:chgData name="Niu, Luyu" userId="471a887e-b510-4c9d-b541-6e363df7b1a1" providerId="ADAL" clId="{203797C1-706B-4DC7-A2E8-A36BCA7BC130}" dt="2023-05-16T12:32:22.497" v="1958"/>
          <ac:inkMkLst>
            <pc:docMk/>
            <pc:sldMk cId="1012697488" sldId="279"/>
            <ac:inkMk id="10" creationId="{B2D2A449-4FBC-DE2E-528C-305D933782EF}"/>
          </ac:inkMkLst>
        </pc:inkChg>
        <pc:inkChg chg="add mod">
          <ac:chgData name="Niu, Luyu" userId="471a887e-b510-4c9d-b541-6e363df7b1a1" providerId="ADAL" clId="{203797C1-706B-4DC7-A2E8-A36BCA7BC130}" dt="2023-05-16T12:32:22.497" v="1958"/>
          <ac:inkMkLst>
            <pc:docMk/>
            <pc:sldMk cId="1012697488" sldId="279"/>
            <ac:inkMk id="11" creationId="{3FD59BF5-6F68-2BF3-34EF-7DE2CE31773C}"/>
          </ac:inkMkLst>
        </pc:inkChg>
        <pc:inkChg chg="add mod">
          <ac:chgData name="Niu, Luyu" userId="471a887e-b510-4c9d-b541-6e363df7b1a1" providerId="ADAL" clId="{203797C1-706B-4DC7-A2E8-A36BCA7BC130}" dt="2023-05-16T12:32:22.497" v="1958"/>
          <ac:inkMkLst>
            <pc:docMk/>
            <pc:sldMk cId="1012697488" sldId="279"/>
            <ac:inkMk id="13" creationId="{45B9C53B-036D-DDC4-1031-A6A7935A7D9A}"/>
          </ac:inkMkLst>
        </pc:inkChg>
        <pc:inkChg chg="add mod">
          <ac:chgData name="Niu, Luyu" userId="471a887e-b510-4c9d-b541-6e363df7b1a1" providerId="ADAL" clId="{203797C1-706B-4DC7-A2E8-A36BCA7BC130}" dt="2023-05-16T12:32:22.497" v="1958"/>
          <ac:inkMkLst>
            <pc:docMk/>
            <pc:sldMk cId="1012697488" sldId="279"/>
            <ac:inkMk id="14" creationId="{61AE31B7-4ADB-2BA4-9B25-30A93085CED6}"/>
          </ac:inkMkLst>
        </pc:inkChg>
        <pc:inkChg chg="add mod">
          <ac:chgData name="Niu, Luyu" userId="471a887e-b510-4c9d-b541-6e363df7b1a1" providerId="ADAL" clId="{203797C1-706B-4DC7-A2E8-A36BCA7BC130}" dt="2023-05-16T12:32:22.497" v="1958"/>
          <ac:inkMkLst>
            <pc:docMk/>
            <pc:sldMk cId="1012697488" sldId="279"/>
            <ac:inkMk id="16" creationId="{6AB1812D-9538-AC4F-B88B-B675258EEC75}"/>
          </ac:inkMkLst>
        </pc:inkChg>
        <pc:inkChg chg="add mod">
          <ac:chgData name="Niu, Luyu" userId="471a887e-b510-4c9d-b541-6e363df7b1a1" providerId="ADAL" clId="{203797C1-706B-4DC7-A2E8-A36BCA7BC130}" dt="2023-05-16T12:32:22.497" v="1958"/>
          <ac:inkMkLst>
            <pc:docMk/>
            <pc:sldMk cId="1012697488" sldId="279"/>
            <ac:inkMk id="17" creationId="{BF37DA63-3373-03CC-6E68-D2F4AC522E7E}"/>
          </ac:inkMkLst>
        </pc:inkChg>
        <pc:inkChg chg="add mod">
          <ac:chgData name="Niu, Luyu" userId="471a887e-b510-4c9d-b541-6e363df7b1a1" providerId="ADAL" clId="{203797C1-706B-4DC7-A2E8-A36BCA7BC130}" dt="2023-05-16T12:32:22.497" v="1958"/>
          <ac:inkMkLst>
            <pc:docMk/>
            <pc:sldMk cId="1012697488" sldId="279"/>
            <ac:inkMk id="18" creationId="{4868CAFB-3A25-BB39-4BE9-7A688DF13EB7}"/>
          </ac:inkMkLst>
        </pc:inkChg>
        <pc:inkChg chg="add mod">
          <ac:chgData name="Niu, Luyu" userId="471a887e-b510-4c9d-b541-6e363df7b1a1" providerId="ADAL" clId="{203797C1-706B-4DC7-A2E8-A36BCA7BC130}" dt="2023-05-16T12:32:22.497" v="1958"/>
          <ac:inkMkLst>
            <pc:docMk/>
            <pc:sldMk cId="1012697488" sldId="279"/>
            <ac:inkMk id="19" creationId="{083CF39E-010F-D16E-5674-E06790CDE0CC}"/>
          </ac:inkMkLst>
        </pc:inkChg>
      </pc:sldChg>
      <pc:sldChg chg="new">
        <pc:chgData name="Niu, Luyu" userId="471a887e-b510-4c9d-b541-6e363df7b1a1" providerId="ADAL" clId="{203797C1-706B-4DC7-A2E8-A36BCA7BC130}" dt="2023-05-16T08:04:03.715" v="1868" actId="680"/>
        <pc:sldMkLst>
          <pc:docMk/>
          <pc:sldMk cId="613180592" sldId="28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2:33:52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628 287 24575,'0'-1'0,"-1"0"0,1-1 0,-1 1 0,1 0 0,-1-1 0,0 1 0,0 0 0,0-1 0,0 1 0,0 0 0,0 0 0,0 0 0,0 0 0,-2-1 0,-1-2 0,-160-147 0,139 127 0,18 17 0,1 1 0,-1-1 0,0 1 0,-1 1 0,1 0 0,-1 0 0,0 0 0,-18-7 0,-1 4 0,0 2 0,0 0 0,-1 2 0,0 1 0,-30 0 0,41 3 0,9 0 0,0-1 0,0 2 0,-1-1 0,-12 4 0,18-3 0,1 0 0,-1-1 0,1 1 0,0 1 0,0-1 0,-1 0 0,1 0 0,0 1 0,0-1 0,0 1 0,1 0 0,-1 0 0,0 0 0,1 0 0,-1 0 0,1 0 0,-1 0 0,1 0 0,-2 4 0,-3 12 0,0 0 0,1 1 0,0-1 0,2 1 0,-2 29 0,5 100 0,1-70 0,-1-70 0,1 0 0,-1 0 0,2 0 0,-1 0 0,1 0 0,0 0 0,0-1 0,1 1 0,0-1 0,1 0 0,-1 0 0,1 0 0,1 0 0,6 9 0,16 17 0,-12-13 0,1-1 0,29 27 0,61 36 0,-33-27 0,-62-47 0,0-1 0,0-1 0,0 1 0,1-2 0,0 0 0,0 0 0,14 3 0,4-1 0,56 7 0,-78-13 0,0 0 0,1-1 0,-1 0 0,0 0 0,1-1 0,-1 0 0,0 0 0,1-1 0,-1 0 0,0 0 0,0-1 0,-1 0 0,1-1 0,0 1 0,-1-1 0,0-1 0,0 0 0,0 0 0,-1 0 0,11-11 0,-3 0 0,0 0 0,-1-1 0,-1 0 0,-1-1 0,-1-1 0,0 0 0,-1 0 0,11-37 0,-14 35 0,0-1 0,-1 1 0,-2-1 0,2-25 0,-5 40 0,0-1 0,0 1 0,-1 0 0,0-1 0,0 1 0,-1 0 0,1 0 0,-2 0 0,1 0 0,-1 0 0,0 0 0,0 1 0,-1-1 0,0 1 0,0 0 0,-6-6 0,-52-48 0,-134-99 0,175 144 0,0 0 0,-33-16 0,20 12 0,23 13 0,-1 1 0,1 0 0,-1 1 0,0 0 0,-18-3 0,4 3 0,-43-2 0,55 5 0,3 0 0,0 1 0,0 0 0,1 1 0,-13 2 0,20-3 0,0 1 0,0 0 0,-1 0 0,1 1 0,0-1 0,0 1 0,0-1 0,0 1 0,1 0 0,-1 0 0,0 0 0,1 1 0,0-1 0,-1 0 0,1 1 0,0 0 0,-3 4 0,-7 16 0,-13 35 0,13-27 0,2-7 0,2 0 0,2 1 0,0-1 0,-5 49 0,7 104 0,4-169 0,1 0 0,0 0 0,0 0 0,1-1 0,0 1 0,0 0 0,0-1 0,7 13 0,-3-10 0,0 0 0,1-1 0,0 0 0,1 0 0,10 10 0,13 12 0,2-1 0,56 40 0,-62-50 0,38 35 0,-53-45 0,-2-1 0,1 0 0,0 0 0,1-1 0,13 7 0,-18-12 0,1 0 0,-1 0 0,1 0 0,0-1 0,0 0 0,0 0 0,0-1 0,12 0 0,155-5 0,-170 4 0,0-1 0,0 0 0,0 0 0,0 0 0,0-1 0,0 0 0,0 0 0,0 0 0,0 0 0,-1-1 0,0 0 0,1 0 0,-1 0 0,0 0 0,0-1 0,0 0 0,-1 0 0,0 0 0,1 0 0,-1 0 0,-1-1 0,1 1 0,-1-1 0,1 0 0,1-6 0,1-4 0,-1-1 0,0 1 0,-1-1 0,-1 1 0,0-1 0,-1 0 0,-2-18 0,1 14 0,-2 0 0,-3-20 0,3 33 0,0 0 0,0-1 0,-1 1 0,0 1 0,0-1 0,-1 0 0,1 1 0,-9-10 0,-21-22 0,-63-57 0,33 36 0,24 17 0,20 22 0,1 1 0,-2 0 0,-35-24 0,47 38 0,0 1 0,-1 0 0,1 1 0,-1 0 0,0 1 0,1-1 0,-1 1 0,0 1 0,-11-1 0,-6 1 0,-50 5 0,72-4 10,1 0 0,-1 1 0,1 0 0,-1-1 0,1 1 0,-1 1 0,1-1 0,-1 0 0,1 1 0,0 0 0,-6 4 0,7-5-84,1 1-1,-1 0 1,1-1 0,-1 1 0,1 0-1,0 0 1,0 0 0,0 0 0,0 0-1,0 0 1,0 0 0,1 0 0,-1 1-1,0-1 1,1 0 0,0 0 0,0 1-1,0-1 1,0 4 0,2 18-6752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2:32:15.1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24575,'8'5'0,"19"15"0,39 37 0,-36-29 0,121 113-164,66 67-655,-208-199 784,269 255-913,88 62-35,79 38 0,64 22 0,593 412-956,-503-367 929,-33-23 27,267 182-539,-596-423 1078,519 354-992,25-47-77,-431-296 444,465 166 0,390 39 804,-824-284 308,-74-25-43,-85-24 1322,-69-19 5287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2:32:16.1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19 24575,'0'-1'0,"1"1"0,-1-1 0,0 1 0,0 0 0,0-1 0,0 1 0,0-1 0,0 1 0,0 0 0,1-1 0,-1 1 0,0 0 0,0-1 0,0 1 0,1 0 0,-1-1 0,0 1 0,1 0 0,-1 0 0,0-1 0,1 1 0,-1 0 0,0 0 0,1 0 0,-1-1 0,0 1 0,1 0 0,14-3 0,-12 2 0,99-4 0,-88 4 0,398 21-612,-2 34-1028,-169-20 943,110 13-286,1104 250-2499,-1007-166 1783,508 222-1,-626-202 717,-44 0 115,-49-4 508,-47-13 310,-44-13 50,-97-76 243,45 54-1,-72-73 374,-2 1 0,0 1 0,27 53 1,-43-73-231,0 1 1,0 0 0,0 1 0,-1-1-1,-1 1 1,0-1 0,0 1-1,-1 0 1,0 0 0,-1 11 0,-1-5-2708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2:32:19.4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3558 0 24575,'-514'11'-163,"344"-7"-574,-454 37 167,49 14 581,-115 15-186,255 0-1010,293-40 1152,-143 51-1,243-68 20,16-5-421,-29 13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2:32:20.1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1541 1 24575,'-22'1'0,"-1"1"0,0 1 0,1 1 0,-23 8 0,11-4 0,-75 23-93,2 3 0,1 6 1,3 4-1,1 4 0,2 5 0,3 4 0,-92 72 0,66-36 93,-178 174 0,297-264 31,1 1 0,0 0 0,-1 0 0,1 0 0,1 1 0,-1-1 0,1 1 0,0 0 0,0-1 0,0 1 0,-1 6 0,2-8-14,1 0-1,0 0 1,-1 0 0,1 0 0,1 0 0,-1 0 0,0 0 0,1 0 0,-1-1 0,1 1-1,0 0 1,0 0 0,0 0 0,0-1 0,1 1 0,-1-1 0,1 1 0,-1-1 0,1 1-1,0-1 1,2 3 0,12 9-17,1 1 0,23 14 0,-23-17 0,430 263-462,-349-219-59,968 519-3851,-1036-560 4382,53 29 144,-61-29-135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2:32:20.8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24575,'253'3'-551,"315"45"0,114 56 527,-625-95 24,-1-3 0,65-1 0,-112-5-40,-1 0 0,0 1 0,0 0 1,0 0-1,9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2:32:21.5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753 0 24575,'-89'2'0,"0"4"0,0 4 0,1 4 0,0 4 0,-136 46 0,208-59 0,9-3 0,1 0 0,-1 0 0,0 1 0,1 0 0,-1 0 0,1 1 0,-9 6 0,14-9 0,0-1 0,1 1 0,-1-1 0,1 1 0,-1 0 0,0 0 0,1-1 0,0 1 0,-1 0 0,1 0 0,-1-1 0,1 1 0,0 0 0,0 0 0,-1 0 0,1 0 0,0 0 0,0 0 0,0-1 0,0 1 0,0 0 0,0 0 0,0 0 0,0 0 0,1 0 0,-1 1 0,1 1 0,1-1 0,-1 0 0,1 0 0,-1 1 0,1-1 0,0 0 0,-1 0 0,5 3 0,15 11 0,41 24 0,-39-26 0,60 37 0,230 148 0,1 25 0,-202-151 0,-12-9 0,-5 10-146,-3 4 1,-4 4-1,-4 3 0,109 143 0,-94-89-1097,-69-94-4976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2:32:05.7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3853 24575,'2'-1'0,"0"0"0,0 0 0,0 1 0,0-1 0,0-1 0,0 1 0,0 0 0,0 0 0,0-1 0,-1 1 0,1-1 0,0 0 0,-1 1 0,2-3 0,2-3 0,0 0 0,0-1 0,-1 0 0,0 0 0,-1 0 0,0 0 0,0 0 0,2-11 0,10-74 0,-11 61 0,43-246 10,27 7-133,74-112-485,-102 283 630,102-162-1,-76 160-21,4 3 0,144-144 0,207-148 0,-336 313 0,116-75 0,-87 76 0,197-136 0,-185 112 0,176-125 0,-218 168-44,3 3 0,169-73-1,216-25-353,14 42 141,-404 92 249,357-62 198,4 39 162,-404 41-334,-1 2 1,1 2-1,-1 1 0,0 3 0,57 16 0,983 244-807,-588-167 632,-5 39 188,-286-62-31,335 178 0,-319-133 78,268 142-1570,-466-253-3547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2:32:07.8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24575,'0'11'0,"1"-1"0,0 0 0,1 0 0,4 14 0,-1-7 0,86 328 37,27-7-968,142 214 345,31-16 633,-225-422-26,151 197 0,55 49-21,-144-166 0,37 54 0,15-11 0,178 130-774,27-32-269,-185-171 426,291 183 1,-277-219 417,5-10 1,250 95-1,-92-70 159,646 152-1,-919-275 31,1-4 1,200 3-1,211-49 153,-99-21 544,-286 29-705,155-48 1,196-97-393,-170 54 18,340-99 991,-619 201-592,94-32 156,-109 36-92,0-2-1,0 0 0,-1-1 1,24-18-1,-30 18 533,-1 0 0,0-1 1,-1 0-1,16-23 0,11-15-951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2:32:09.4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24575,'6'0'0,"19"13"0,30 43 0,48 60 0,68 85 0,60 95-983,32 68 0,0 37 0,-15 11 0,-31-3 0,-39-17 0,-37-35 0,-36-60 0,-33-61 0,-22-51 0,-19-47 0,-16-45 810,-9-37 2968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2:32:10.2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2951 0 24575,'-6'0'0,"-35"13"0,-65 27 0,-79 42 0,-79 42-983,-65 26 0,-39 10 0,-4-2 0,22-10 0,52-26 0,62-24 0,63-23 0,57-20 0,45-17 0,35-15 2622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2:32:10.5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24575,'7'0'0,"30"13"0,39 20 0,38 24 0,36 22 0,46 23-983,45 23 0,30 16 0,8 10 0,-22-5 554,-38-10 429,-43-20 0,-35-19-11,-43-26-3808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2:32:11.4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3785 0 24575,'-4'0'0,"-36"16"0,-66 35 0,-76 37 0,-72 30-983,-54 23 0,-65 17 0,-39-5 0,-2-13 0,15-23 0,30-20 0,26-19 0,20-16 0,65-19 1639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2:32:11.8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78 24575,'3'0'0,"31"-7"0,44-1 0,51-1 0,56 3 0,56 1-983,56 2 0,55-5 0,38-1 0,4 1 0,-32 2 0,-59 1 0,-64 3 0,-61 1 0,-53 0 0,-48 1 2622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6T12:32:12.3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2550 1 24575,'3'0'0,"-11"0"0,-50 13 0,-80 26 0,-77 26 0,-66 32-983,-48 24 0,-15 21 0,15 6 0,34-13 0,52-23 0,57-27 0,60-28-327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64FDE-1029-4F4A-A3E7-0923E3B424AC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39E0D-374A-4527-8031-05CBC7D78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6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39E0D-374A-4527-8031-05CBC7D7876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8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A8854-C9B6-FDB4-46A4-6374D81D7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2FE091-2488-9C4B-CD17-D243CE5A8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A571B-54D6-E26F-1DF4-BA9FA180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35A9-2FD3-4A51-9EC1-A9AA3A800336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8643C-EEBD-4636-A1A5-3BF58E80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184CA-48E9-F4EE-A37A-A4E0A6F3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CF60-2716-4474-B043-C044B919E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8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03341-5527-3BF0-147C-1D8E3B1E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1A77E-77E8-6AAE-F77C-DF8C0CEB3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83A95-4E33-E8E8-7A86-40AC159E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35A9-2FD3-4A51-9EC1-A9AA3A800336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5071C-FCAC-E334-09E0-5CBA7AA6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6B30B-2134-CF11-A623-D97F15D8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CF60-2716-4474-B043-C044B919E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38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C5F931-7D52-024F-5440-CBB7BFAF4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36518-366D-A333-DBE5-EBC44F97B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14061-1326-D82C-E78F-FBE203DC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35A9-2FD3-4A51-9EC1-A9AA3A800336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CF9E4-96C6-98FE-451D-975D0892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5BAF8-E7E9-9E40-091F-E24248B6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CF60-2716-4474-B043-C044B919E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8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B028-659D-41CC-925A-C79A8940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9B946-6282-2464-2E1C-E9BC131A1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4A9CEA-93FA-FDE9-85BB-4BD2E3A7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35A9-2FD3-4A51-9EC1-A9AA3A800336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29BDF-5736-3938-5F57-89E29DC4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9D8F1-0FD5-4AFE-BA18-F2F144BD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CF60-2716-4474-B043-C044B919E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2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96282-3A81-6B7A-8ABB-8B7D5AC9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AAC0F1-9F13-4F8E-6621-1365D9E7E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DD038-438C-00D6-7493-F5347415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35A9-2FD3-4A51-9EC1-A9AA3A800336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25136-1A70-8760-FA0F-E2676B2B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2BB8B-A2F3-5E39-DF85-1E1C448B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CF60-2716-4474-B043-C044B919E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2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81683-7B8D-845B-8E5E-80EC3090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EE9C9-AC52-900A-4D04-EF182BE0A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378A7D-4D01-A7C8-5757-8F3622FB7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13836D-295F-0AA7-6D03-E8F545E4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35A9-2FD3-4A51-9EC1-A9AA3A800336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F565D-1553-44B3-2854-5D42BC05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0C227-69CC-26AD-07A3-AE22287B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CF60-2716-4474-B043-C044B919E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5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B5800-F387-C33C-120D-B69C9578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8CAE0F-3D6D-F1B3-87CB-94D2E438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CB6B89-7AD5-D1D8-A3C9-1C20E7AF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ADC4C8-29D4-4345-9DAA-4B1AFF79F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5871B2-2CCA-9466-0C64-3341BD1A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B21159-3D0E-FE18-A07D-954FA7F7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35A9-2FD3-4A51-9EC1-A9AA3A800336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BEA1E6-E651-A6D9-4137-757C07DD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DD4315-DD60-93AE-3B6B-D37CA032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CF60-2716-4474-B043-C044B919E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06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2F600-8944-F3D5-C69B-84721129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2AFDF0-4189-FD48-A30B-FA469B2B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35A9-2FD3-4A51-9EC1-A9AA3A800336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CAD845-E1F6-DB82-B4E2-F04552BE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CC22B7-4A78-B83A-F6F3-389792A3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CF60-2716-4474-B043-C044B919E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53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6048D0-213E-27B8-9EA5-A4C1E0A3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35A9-2FD3-4A51-9EC1-A9AA3A800336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A520FA-CC9C-CBA6-1E7E-D737CC73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740AE0-252B-EAB6-F590-1ECF7B3A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CF60-2716-4474-B043-C044B919E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2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4F0DD-E183-1C15-0DAF-BB3AA5E4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94FF9-1BC1-1ED7-A88C-818EE1C5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681562-9791-BEF4-A9AE-6DC73A4A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72ACD-5F26-9062-5A71-8D4B1229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35A9-2FD3-4A51-9EC1-A9AA3A800336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1F930-7B51-C66E-CF50-9C9241E3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AE947-10D3-A992-2A23-2A8DAF71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CF60-2716-4474-B043-C044B919E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D7FFE-B360-5005-690F-5D011F27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BFD64C-6CA1-A728-3AE8-3D90EB994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978331-04EC-FBA2-1413-FB259912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51C14B-F692-05DD-108A-20C28E0C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E35A9-2FD3-4A51-9EC1-A9AA3A800336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80B1C-2AD6-1D17-15FB-984A7FE5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0EC61-5085-6CF7-9254-113A41B8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CF60-2716-4474-B043-C044B919E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7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7313E5-41FA-C5D4-6148-4C5CC52F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F2224-A819-DBD1-9F12-AA7C27FFF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D61ED-E42B-606A-4E35-6F1FAE063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E35A9-2FD3-4A51-9EC1-A9AA3A800336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9FECE-7286-D22B-2619-0212BA73F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C73CD-60FA-62E2-A876-CDF6A127E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CF60-2716-4474-B043-C044B919E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7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customXml" Target="../ink/ink1.xml"/><Relationship Id="rId4" Type="http://schemas.openxmlformats.org/officeDocument/2006/relationships/image" Target="../media/image20.t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o.csdn.net/so/search?q=%E5%9D%87%E5%8C%80%E5%88%86%E5%B8%83&amp;spm=1001.2101.3001.7020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28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customXml" Target="../ink/ink7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image" Target="../media/image27.png"/><Relationship Id="rId24" Type="http://schemas.openxmlformats.org/officeDocument/2006/relationships/customXml" Target="../ink/ink13.xml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15.xml"/><Relationship Id="rId10" Type="http://schemas.openxmlformats.org/officeDocument/2006/relationships/customXml" Target="../ink/ink6.xml"/><Relationship Id="rId19" Type="http://schemas.openxmlformats.org/officeDocument/2006/relationships/image" Target="../media/image31.png"/><Relationship Id="rId4" Type="http://schemas.openxmlformats.org/officeDocument/2006/relationships/customXml" Target="../ink/ink3.xml"/><Relationship Id="rId9" Type="http://schemas.openxmlformats.org/officeDocument/2006/relationships/image" Target="../media/image26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7024E0C-57AA-CDF3-1E4E-6A51DD0AC954}"/>
              </a:ext>
            </a:extLst>
          </p:cNvPr>
          <p:cNvSpPr txBox="1"/>
          <p:nvPr/>
        </p:nvSpPr>
        <p:spPr>
          <a:xfrm>
            <a:off x="1037231" y="855404"/>
            <a:ext cx="97649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那个掌纹的有几个问题你确定一下。</a:t>
            </a:r>
            <a:endParaRPr lang="en-US" altLang="zh-CN" dirty="0"/>
          </a:p>
          <a:p>
            <a:r>
              <a:rPr lang="zh-CN" altLang="en-US" dirty="0"/>
              <a:t>1）生成的数据是在imagenet上划线，它是画了多少图片，数据集规模多少。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imagent</a:t>
            </a:r>
            <a:r>
              <a:rPr lang="zh-CN" altLang="en-US" dirty="0"/>
              <a:t>应该是当作背景用了。</a:t>
            </a:r>
            <a:endParaRPr lang="en-US" altLang="zh-CN" dirty="0"/>
          </a:p>
          <a:p>
            <a:r>
              <a:rPr lang="zh-CN" altLang="en-US" dirty="0"/>
              <a:t>合成了</a:t>
            </a:r>
            <a:r>
              <a:rPr lang="en-US" altLang="zh-CN" dirty="0"/>
              <a:t>2000</a:t>
            </a:r>
            <a:r>
              <a:rPr lang="zh-CN" altLang="en-US" dirty="0"/>
              <a:t>个</a:t>
            </a:r>
            <a:r>
              <a:rPr lang="en-US" altLang="zh-CN" dirty="0"/>
              <a:t>identities, 200</a:t>
            </a:r>
            <a:r>
              <a:rPr lang="zh-CN" altLang="en-US" dirty="0"/>
              <a:t>万个样本。</a:t>
            </a:r>
            <a:endParaRPr lang="en-US" altLang="zh-CN" dirty="0"/>
          </a:p>
          <a:p>
            <a:r>
              <a:rPr lang="en-US" altLang="zh-CN" dirty="0"/>
              <a:t>400</a:t>
            </a:r>
            <a:r>
              <a:rPr lang="zh-CN" altLang="en-US" dirty="0"/>
              <a:t>个</a:t>
            </a:r>
            <a:r>
              <a:rPr lang="en-US" altLang="zh-CN" dirty="0"/>
              <a:t>identities, 40W</a:t>
            </a:r>
            <a:r>
              <a:rPr lang="zh-CN" altLang="en-US" dirty="0"/>
              <a:t>个样本。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2）它生成图片之后，是怎么利用这些图片的，是训练一个线的分割模型吗，如果是的话，它提供的代码只有图片，没有label的标注。</a:t>
            </a:r>
            <a:endParaRPr lang="en-US" altLang="zh-CN" dirty="0"/>
          </a:p>
          <a:p>
            <a:r>
              <a:rPr lang="zh-CN" altLang="en-US" dirty="0"/>
              <a:t>论文里没看见他说</a:t>
            </a:r>
            <a:r>
              <a:rPr lang="en-US" altLang="zh-CN" dirty="0"/>
              <a:t>label</a:t>
            </a:r>
            <a:r>
              <a:rPr lang="zh-CN" altLang="en-US" dirty="0"/>
              <a:t>的事儿？ </a:t>
            </a:r>
            <a:endParaRPr lang="en-US" altLang="zh-CN" dirty="0"/>
          </a:p>
          <a:p>
            <a:r>
              <a:rPr lang="en-US" altLang="zh-CN" dirty="0" err="1"/>
              <a:t>ArcFace</a:t>
            </a:r>
            <a:r>
              <a:rPr lang="en-US" altLang="zh-CN" dirty="0"/>
              <a:t> identity</a:t>
            </a:r>
            <a:r>
              <a:rPr lang="zh-CN" altLang="en-US" dirty="0"/>
              <a:t>的标签</a:t>
            </a:r>
            <a:r>
              <a:rPr lang="en-US" altLang="zh-CN" dirty="0"/>
              <a:t>y </a:t>
            </a:r>
            <a:r>
              <a:rPr lang="zh-CN" altLang="en-US" dirty="0"/>
              <a:t>相同 </a:t>
            </a:r>
            <a:r>
              <a:rPr lang="en-US" altLang="zh-CN" dirty="0"/>
              <a:t>big </a:t>
            </a:r>
          </a:p>
          <a:p>
            <a:endParaRPr lang="en-US" altLang="zh-CN" dirty="0"/>
          </a:p>
          <a:p>
            <a:r>
              <a:rPr lang="zh-CN" altLang="en-US" dirty="0"/>
              <a:t>3）它论文里是怎么解释方法有效性的，预训练为啥会有效果，是因为网络学习到了掌纹的形状信息吗，所以它才用贝塞尔曲线，那么如果是形状信息很重要的话，那是不是说明要生成接近血管形状的图片才可能有效果。</a:t>
            </a:r>
            <a:endParaRPr lang="en-US" altLang="zh-CN"/>
          </a:p>
          <a:p>
            <a:endParaRPr lang="en-US" altLang="zh-CN" dirty="0"/>
          </a:p>
          <a:p>
            <a:r>
              <a:rPr lang="zh-CN" altLang="en-US" dirty="0"/>
              <a:t>解释：</a:t>
            </a:r>
            <a:r>
              <a:rPr lang="en-US" altLang="zh-CN" dirty="0"/>
              <a:t>3</a:t>
            </a:r>
            <a:r>
              <a:rPr lang="zh-CN" altLang="en-US" dirty="0"/>
              <a:t>部分实验</a:t>
            </a:r>
            <a:r>
              <a:rPr lang="en-US" altLang="zh-CN" dirty="0"/>
              <a:t>=</a:t>
            </a:r>
            <a:r>
              <a:rPr lang="zh-CN" altLang="en-US" dirty="0"/>
              <a:t>消融</a:t>
            </a:r>
            <a:r>
              <a:rPr lang="en-US" altLang="zh-CN" dirty="0"/>
              <a:t>study+</a:t>
            </a:r>
            <a:r>
              <a:rPr lang="zh-CN" altLang="en-US" dirty="0"/>
              <a:t>实验</a:t>
            </a:r>
            <a:r>
              <a:rPr lang="en-US" altLang="zh-CN" dirty="0"/>
              <a:t>1+</a:t>
            </a:r>
            <a:r>
              <a:rPr lang="zh-CN" altLang="en-US" dirty="0"/>
              <a:t>实验</a:t>
            </a:r>
            <a:r>
              <a:rPr lang="en-US" altLang="zh-CN" dirty="0"/>
              <a:t>2</a:t>
            </a:r>
          </a:p>
          <a:p>
            <a:endParaRPr lang="en-US" altLang="zh-CN" dirty="0"/>
          </a:p>
          <a:p>
            <a:r>
              <a:rPr lang="zh-CN" altLang="en-US" dirty="0"/>
              <a:t>创新点：与其他数据合成方法不同，我们的方法合成了新类别的样本，以增强训练集的身份和样本。</a:t>
            </a:r>
          </a:p>
        </p:txBody>
      </p:sp>
    </p:spTree>
    <p:extLst>
      <p:ext uri="{BB962C8B-B14F-4D97-AF65-F5344CB8AC3E}">
        <p14:creationId xmlns:p14="http://schemas.microsoft.com/office/powerpoint/2010/main" val="3706082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3D13E6-1EEA-54D9-093C-3261E8A1C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9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764824-F38C-682D-7E8B-887A50E7C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40" y="67353"/>
            <a:ext cx="6434138" cy="6790647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4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52679190-3FA8-555F-A4DC-3BE3076B1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64"/>
          <a:stretch/>
        </p:blipFill>
        <p:spPr>
          <a:xfrm>
            <a:off x="537663" y="-1"/>
            <a:ext cx="10305323" cy="685800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7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7BD9D1-7E97-358F-E38D-5E2B2CD5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257" y="35257"/>
            <a:ext cx="6822743" cy="682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5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72BFD6-F25C-0C13-8723-2CB510FDF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20" y="30003"/>
            <a:ext cx="8403687" cy="6827997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78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AC2A5F-0A37-EAD7-7088-7914D88F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24" y="300250"/>
            <a:ext cx="10743643" cy="614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3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457A69-2A44-9FD2-6A15-869B3833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16" y="-7204"/>
            <a:ext cx="7489310" cy="68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90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05C76E-EF5D-46CC-3469-1E2C80CA8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75028"/>
            <a:ext cx="10905066" cy="310794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33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527158-6A92-9BB3-E634-8D822924B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52"/>
          <a:stretch/>
        </p:blipFill>
        <p:spPr>
          <a:xfrm>
            <a:off x="940" y="990600"/>
            <a:ext cx="12171687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28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D8152B-D22B-6806-35FD-D72DE7F3A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0"/>
            <a:ext cx="11064196" cy="68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4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CBD70A-8B83-CDF6-814A-5B97EF43DE47}"/>
              </a:ext>
            </a:extLst>
          </p:cNvPr>
          <p:cNvSpPr txBox="1"/>
          <p:nvPr/>
        </p:nvSpPr>
        <p:spPr>
          <a:xfrm>
            <a:off x="370059" y="628943"/>
            <a:ext cx="53354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实验设置</a:t>
            </a:r>
            <a:endParaRPr lang="en-US" altLang="zh-CN" dirty="0"/>
          </a:p>
          <a:p>
            <a:r>
              <a:rPr lang="en-US" altLang="zh-CN" dirty="0"/>
              <a:t>4.1 </a:t>
            </a:r>
            <a:r>
              <a:rPr lang="zh-CN" altLang="en-US" dirty="0"/>
              <a:t>数据集：选</a:t>
            </a:r>
            <a:r>
              <a:rPr lang="en-US" altLang="zh-CN" dirty="0"/>
              <a:t>13</a:t>
            </a:r>
            <a:r>
              <a:rPr lang="zh-CN" altLang="en-US" dirty="0"/>
              <a:t>个，进行</a:t>
            </a:r>
            <a:r>
              <a:rPr lang="en-US" altLang="zh-CN" dirty="0"/>
              <a:t>ROI</a:t>
            </a:r>
            <a:r>
              <a:rPr lang="zh-CN" altLang="en-US" dirty="0"/>
              <a:t>提取指纹。</a:t>
            </a:r>
            <a:endParaRPr lang="en-US" altLang="zh-CN" dirty="0"/>
          </a:p>
          <a:p>
            <a:r>
              <a:rPr lang="en-US" altLang="zh-CN" dirty="0"/>
              <a:t>4.2 </a:t>
            </a:r>
            <a:r>
              <a:rPr lang="zh-CN" altLang="en-US" dirty="0"/>
              <a:t>开放协议</a:t>
            </a:r>
            <a:r>
              <a:rPr lang="en-US" altLang="zh-CN" dirty="0"/>
              <a:t>(Open-set Protocol)</a:t>
            </a:r>
          </a:p>
          <a:p>
            <a:r>
              <a:rPr lang="en-US" altLang="zh-CN" dirty="0"/>
              <a:t>4.2.1 </a:t>
            </a:r>
            <a:r>
              <a:rPr lang="zh-CN" altLang="en-US" dirty="0"/>
              <a:t>数据集划分：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 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每个选一部分当训练，其他测试</a:t>
            </a:r>
            <a:endParaRPr lang="en-US" altLang="zh-CN" dirty="0"/>
          </a:p>
          <a:p>
            <a:r>
              <a:rPr lang="en-US" altLang="zh-CN" dirty="0"/>
              <a:t>4.2.2 </a:t>
            </a:r>
            <a:r>
              <a:rPr lang="zh-CN" altLang="en-US" dirty="0"/>
              <a:t>评价：</a:t>
            </a:r>
            <a:r>
              <a:rPr lang="en-US" altLang="zh-CN" dirty="0"/>
              <a:t>FAR, TAR</a:t>
            </a:r>
          </a:p>
          <a:p>
            <a:endParaRPr lang="en-US" altLang="zh-CN" dirty="0"/>
          </a:p>
          <a:p>
            <a:r>
              <a:rPr lang="en-US" altLang="zh-CN" dirty="0"/>
              <a:t>4.3 </a:t>
            </a:r>
            <a:r>
              <a:rPr lang="zh-CN" altLang="en-US" dirty="0"/>
              <a:t>闭协议</a:t>
            </a:r>
            <a:r>
              <a:rPr lang="en-US" altLang="zh-CN" dirty="0"/>
              <a:t>(Closed-set Protocol)</a:t>
            </a:r>
          </a:p>
          <a:p>
            <a:r>
              <a:rPr lang="en-US" altLang="zh-CN" dirty="0"/>
              <a:t>4.3.1 </a:t>
            </a:r>
            <a:r>
              <a:rPr lang="zh-CN" altLang="en-US" dirty="0"/>
              <a:t>数据集划分： </a:t>
            </a:r>
            <a:r>
              <a:rPr lang="en-US" altLang="zh-CN" dirty="0"/>
              <a:t>1</a:t>
            </a:r>
            <a:r>
              <a:rPr lang="zh-CN" altLang="en-US" dirty="0"/>
              <a:t>闭集实验在五个数据集上进行：</a:t>
            </a:r>
            <a:r>
              <a:rPr lang="en-US" altLang="zh-CN" dirty="0"/>
              <a:t>CASIA</a:t>
            </a:r>
            <a:r>
              <a:rPr lang="zh-CN" altLang="en-US" dirty="0"/>
              <a:t>、</a:t>
            </a:r>
            <a:r>
              <a:rPr lang="en-US" altLang="zh-CN" dirty="0"/>
              <a:t>IITD</a:t>
            </a:r>
            <a:r>
              <a:rPr lang="zh-CN" altLang="en-US" dirty="0"/>
              <a:t>、</a:t>
            </a:r>
            <a:r>
              <a:rPr lang="en-US" altLang="zh-CN" dirty="0" err="1"/>
              <a:t>PolyU</a:t>
            </a:r>
            <a:r>
              <a:rPr lang="zh-CN" altLang="en-US" dirty="0"/>
              <a:t>、</a:t>
            </a:r>
            <a:r>
              <a:rPr lang="en-US" altLang="zh-CN" dirty="0"/>
              <a:t>TCD</a:t>
            </a:r>
            <a:r>
              <a:rPr lang="zh-CN" altLang="en-US" dirty="0"/>
              <a:t>和</a:t>
            </a:r>
            <a:r>
              <a:rPr lang="en-US" altLang="zh-CN" dirty="0"/>
              <a:t>MPD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4.3.2 </a:t>
            </a:r>
            <a:r>
              <a:rPr lang="zh-CN" altLang="en-US" dirty="0"/>
              <a:t>评价：</a:t>
            </a:r>
            <a:r>
              <a:rPr lang="en-US" altLang="zh-CN" dirty="0"/>
              <a:t>5</a:t>
            </a:r>
            <a:r>
              <a:rPr lang="zh-CN" altLang="en-US" dirty="0"/>
              <a:t>倍交叉验证。</a:t>
            </a:r>
            <a:r>
              <a:rPr lang="en-US" altLang="zh-CN" dirty="0"/>
              <a:t>TOP-1 </a:t>
            </a:r>
            <a:r>
              <a:rPr lang="zh-CN" altLang="en-US" dirty="0"/>
              <a:t>，</a:t>
            </a:r>
            <a:r>
              <a:rPr lang="en-US" altLang="zh-CN" dirty="0"/>
              <a:t>EER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FADD01-0929-A3E0-3607-8486010B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545" y="65309"/>
            <a:ext cx="5277809" cy="29229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F4E105-8833-E97B-3832-04441900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649" y="4060464"/>
            <a:ext cx="9664705" cy="242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23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CCAACE-815D-4A79-875A-B7EFC28F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图片 4" descr="图片包含 桌子, 监控, 灯, 游戏机&#10;&#10;描述已自动生成">
            <a:extLst>
              <a:ext uri="{FF2B5EF4-FFF2-40B4-BE49-F238E27FC236}">
                <a16:creationId xmlns:a16="http://schemas.microsoft.com/office/drawing/2014/main" id="{2942B314-82AB-21B7-C2D5-F7CEC5169E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1" r="6950"/>
          <a:stretch/>
        </p:blipFill>
        <p:spPr>
          <a:xfrm>
            <a:off x="20" y="10"/>
            <a:ext cx="5998171" cy="6857990"/>
          </a:xfrm>
          <a:prstGeom prst="rect">
            <a:avLst/>
          </a:prstGeom>
        </p:spPr>
      </p:pic>
      <p:pic>
        <p:nvPicPr>
          <p:cNvPr id="3" name="图片 2" descr="图片包含 室内, 桌子, 监控, 灯&#10;&#10;描述已自动生成">
            <a:extLst>
              <a:ext uri="{FF2B5EF4-FFF2-40B4-BE49-F238E27FC236}">
                <a16:creationId xmlns:a16="http://schemas.microsoft.com/office/drawing/2014/main" id="{3419838B-87E7-CDAD-180A-0AF3727464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" r="7720"/>
          <a:stretch/>
        </p:blipFill>
        <p:spPr>
          <a:xfrm>
            <a:off x="5996667" y="10"/>
            <a:ext cx="6193809" cy="6857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5D231CC-CC1F-893E-800D-BA7B0A9AB9DA}"/>
                  </a:ext>
                </a:extLst>
              </p14:cNvPr>
              <p14:cNvContentPartPr/>
              <p14:nvPr/>
            </p14:nvContentPartPr>
            <p14:xfrm>
              <a:off x="551692" y="2837762"/>
              <a:ext cx="309960" cy="3366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5D231CC-CC1F-893E-800D-BA7B0A9AB9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3052" y="2828762"/>
                <a:ext cx="327600" cy="3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102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36E933-A889-00FF-2335-66AE745F3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6065"/>
            <a:ext cx="12192000" cy="47948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85FAC3-7CD5-9FD7-8E50-85AAE891FF7F}"/>
              </a:ext>
            </a:extLst>
          </p:cNvPr>
          <p:cNvSpPr txBox="1"/>
          <p:nvPr/>
        </p:nvSpPr>
        <p:spPr>
          <a:xfrm>
            <a:off x="1021307" y="348988"/>
            <a:ext cx="101493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算法1说明了合成过程的流水线。N和S代表发送身份的数量和每个身份的样本数量。</a:t>
            </a:r>
          </a:p>
        </p:txBody>
      </p:sp>
    </p:spTree>
    <p:extLst>
      <p:ext uri="{BB962C8B-B14F-4D97-AF65-F5344CB8AC3E}">
        <p14:creationId xmlns:p14="http://schemas.microsoft.com/office/powerpoint/2010/main" val="402849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E8C3A7-16BE-56A8-1C55-92D03667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6" y="1304587"/>
            <a:ext cx="1195050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np.random.uniform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-apple-system"/>
              </a:rPr>
              <a:t>np.random.uniform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()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作用于从一个</a:t>
            </a:r>
            <a:r>
              <a:rPr lang="zh-CN" altLang="en-US" sz="2400" b="0" i="0" u="none" strike="noStrike" dirty="0">
                <a:solidFill>
                  <a:srgbClr val="FC5531"/>
                </a:solidFill>
                <a:effectLst/>
                <a:latin typeface="-apple-system"/>
                <a:hlinkClick r:id="rId2"/>
              </a:rPr>
              <a:t>均匀分布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的区域中随机采样。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u="none" strike="noStrike" cap="none" normalizeH="0" baseline="0" dirty="0">
              <a:ln>
                <a:noFill/>
              </a:ln>
              <a:solidFill>
                <a:srgbClr val="4D4D4D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用法：</a:t>
            </a:r>
            <a:r>
              <a:rPr lang="en-US" altLang="zh-CN" sz="2400" b="0" i="0" dirty="0" err="1">
                <a:solidFill>
                  <a:srgbClr val="4D4D4D"/>
                </a:solidFill>
                <a:effectLst/>
                <a:latin typeface="-apple-system"/>
              </a:rPr>
              <a:t>np.random.uniform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(low, high ,size)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```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其形成的均匀分布区域为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[low, high)``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1.low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：采样区域的下界，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类型或者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类型或者数组类型或者迭代类型，默认值为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2.high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：采样区域的上界，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类型或者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类型或者数组类型或者迭代类型，默认值为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3.size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：输出样本的数目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(int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类型或者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tuple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类型或者迭代类型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)4.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返回对象：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ndarray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类型，形状和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中的数值一样</a:t>
            </a:r>
          </a:p>
        </p:txBody>
      </p:sp>
    </p:spTree>
    <p:extLst>
      <p:ext uri="{BB962C8B-B14F-4D97-AF65-F5344CB8AC3E}">
        <p14:creationId xmlns:p14="http://schemas.microsoft.com/office/powerpoint/2010/main" val="124454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A9F419-B377-6039-B9B3-BD9AF60D4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64" y="735174"/>
            <a:ext cx="10550769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plt.figure(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frameon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solidFill>
                <a:srgbClr val="080808"/>
              </a:solidFill>
              <a:latin typeface="Arial Unicode M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当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frameon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=True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的时候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图示会被绘制在一个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patch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实体上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否则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frameon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=False,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则图示会被直接绘制在图片上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讨论是否将图示绘制在一个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patch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实体上的意义在于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当把它绘制在一个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patch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实体上时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我们才可以使用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facecolor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edgecolor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framealpha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fancybox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等参数来设置图示的背景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不是图片的背景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的颜色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边框颜色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透明度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以及形状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而当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frameon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=False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的时候这些参数就会失效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————————————————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版权声明：本文为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CSDN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博主「赵宗义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」的原创文章，遵循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CC 4.0 BY-SA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版权协议，转载请附上原文出处链接及本声明。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原文链接：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https://blog.csdn.net/nankai0912678/article/details/109520614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02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4084A2A2-A6AC-11E2-C441-A254E584269B}"/>
              </a:ext>
            </a:extLst>
          </p:cNvPr>
          <p:cNvGrpSpPr/>
          <p:nvPr/>
        </p:nvGrpSpPr>
        <p:grpSpPr>
          <a:xfrm>
            <a:off x="1408852" y="873242"/>
            <a:ext cx="9075240" cy="3870720"/>
            <a:chOff x="1408852" y="873242"/>
            <a:chExt cx="9075240" cy="38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23B75690-24F3-B6A8-5A25-71B19B900720}"/>
                    </a:ext>
                  </a:extLst>
                </p14:cNvPr>
                <p14:cNvContentPartPr/>
                <p14:nvPr/>
              </p14:nvContentPartPr>
              <p14:xfrm>
                <a:off x="1897012" y="1322162"/>
                <a:ext cx="3163680" cy="138708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23B75690-24F3-B6A8-5A25-71B19B9007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61372" y="1286522"/>
                  <a:ext cx="3235320" cy="14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731428DC-2522-3211-276D-CE326B36AA19}"/>
                    </a:ext>
                  </a:extLst>
                </p14:cNvPr>
                <p14:cNvContentPartPr/>
                <p14:nvPr/>
              </p14:nvContentPartPr>
              <p14:xfrm>
                <a:off x="1889812" y="2770442"/>
                <a:ext cx="3320640" cy="197352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731428DC-2522-3211-276D-CE326B36AA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4172" y="2734442"/>
                  <a:ext cx="3392280" cy="20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7A22B3D-A087-F8CA-7341-319379AB8D79}"/>
                    </a:ext>
                  </a:extLst>
                </p14:cNvPr>
                <p14:cNvContentPartPr/>
                <p14:nvPr/>
              </p14:nvContentPartPr>
              <p14:xfrm>
                <a:off x="3636892" y="873242"/>
                <a:ext cx="785160" cy="144828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7A22B3D-A087-F8CA-7341-319379AB8D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252" y="837242"/>
                  <a:ext cx="856800" cy="15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7A33266A-DA29-1D05-7973-F247C97D3BAE}"/>
                    </a:ext>
                  </a:extLst>
                </p14:cNvPr>
                <p14:cNvContentPartPr/>
                <p14:nvPr/>
              </p14:nvContentPartPr>
              <p14:xfrm>
                <a:off x="3011572" y="3541562"/>
                <a:ext cx="1062720" cy="4633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7A33266A-DA29-1D05-7973-F247C97D3B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75572" y="3505562"/>
                  <a:ext cx="11343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443EE7E8-9E6E-7466-6FE0-42F084F80441}"/>
                    </a:ext>
                  </a:extLst>
                </p14:cNvPr>
                <p14:cNvContentPartPr/>
                <p14:nvPr/>
              </p14:nvContentPartPr>
              <p14:xfrm>
                <a:off x="3104812" y="2347442"/>
                <a:ext cx="814680" cy="45648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443EE7E8-9E6E-7466-6FE0-42F084F804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68812" y="2311442"/>
                  <a:ext cx="8863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F7CE6D0-FCEC-F683-D09A-4CF7A03CE72B}"/>
                    </a:ext>
                  </a:extLst>
                </p14:cNvPr>
                <p14:cNvContentPartPr/>
                <p14:nvPr/>
              </p14:nvContentPartPr>
              <p14:xfrm>
                <a:off x="3127852" y="3944042"/>
                <a:ext cx="1362960" cy="4546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F7CE6D0-FCEC-F683-D09A-4CF7A03CE7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91852" y="3908042"/>
                  <a:ext cx="143460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2D2A449-4FBC-DE2E-528C-305D933782EF}"/>
                    </a:ext>
                  </a:extLst>
                </p14:cNvPr>
                <p14:cNvContentPartPr/>
                <p14:nvPr/>
              </p14:nvContentPartPr>
              <p14:xfrm>
                <a:off x="1678492" y="4250762"/>
                <a:ext cx="1219320" cy="284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2D2A449-4FBC-DE2E-528C-305D933782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2492" y="4214762"/>
                  <a:ext cx="1290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3FD59BF5-6F68-2BF3-34EF-7DE2CE31773C}"/>
                    </a:ext>
                  </a:extLst>
                </p14:cNvPr>
                <p14:cNvContentPartPr/>
                <p14:nvPr/>
              </p14:nvContentPartPr>
              <p14:xfrm>
                <a:off x="1408852" y="3057002"/>
                <a:ext cx="919440" cy="3654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3FD59BF5-6F68-2BF3-34EF-7DE2CE3177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3212" y="3021362"/>
                  <a:ext cx="9910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45B9C53B-036D-DDC4-1031-A6A7935A7D9A}"/>
                    </a:ext>
                  </a:extLst>
                </p14:cNvPr>
                <p14:cNvContentPartPr/>
                <p14:nvPr/>
              </p14:nvContentPartPr>
              <p14:xfrm>
                <a:off x="6735052" y="1624202"/>
                <a:ext cx="3749040" cy="228852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45B9C53B-036D-DDC4-1031-A6A7935A7D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99412" y="1588202"/>
                  <a:ext cx="3820680" cy="23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61AE31B7-4ADB-2BA4-9B25-30A93085CED6}"/>
                    </a:ext>
                  </a:extLst>
                </p14:cNvPr>
                <p14:cNvContentPartPr/>
                <p14:nvPr/>
              </p14:nvContentPartPr>
              <p14:xfrm>
                <a:off x="7826572" y="962522"/>
                <a:ext cx="2117880" cy="74808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61AE31B7-4ADB-2BA4-9B25-30A93085CE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90572" y="926522"/>
                  <a:ext cx="218952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6AB1812D-9538-AC4F-B88B-B675258EEC75}"/>
                    </a:ext>
                  </a:extLst>
                </p14:cNvPr>
                <p14:cNvContentPartPr/>
                <p14:nvPr/>
              </p14:nvContentPartPr>
              <p14:xfrm>
                <a:off x="6204772" y="3514202"/>
                <a:ext cx="1281240" cy="1458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6AB1812D-9538-AC4F-B88B-B675258EEC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68772" y="3478202"/>
                  <a:ext cx="1352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BF37DA63-3373-03CC-6E68-D2F4AC522E7E}"/>
                    </a:ext>
                  </a:extLst>
                </p14:cNvPr>
                <p14:cNvContentPartPr/>
                <p14:nvPr/>
              </p14:nvContentPartPr>
              <p14:xfrm>
                <a:off x="5777452" y="3309362"/>
                <a:ext cx="668520" cy="7196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BF37DA63-3373-03CC-6E68-D2F4AC522E7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41452" y="3273722"/>
                  <a:ext cx="74016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4868CAFB-3A25-BB39-4BE9-7A688DF13EB7}"/>
                    </a:ext>
                  </a:extLst>
                </p14:cNvPr>
                <p14:cNvContentPartPr/>
                <p14:nvPr/>
              </p14:nvContentPartPr>
              <p14:xfrm>
                <a:off x="5841172" y="2825162"/>
                <a:ext cx="646560" cy="6588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4868CAFB-3A25-BB39-4BE9-7A688DF13E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05172" y="2789162"/>
                  <a:ext cx="718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083CF39E-010F-D16E-5674-E06790CDE0CC}"/>
                    </a:ext>
                  </a:extLst>
                </p14:cNvPr>
                <p14:cNvContentPartPr/>
                <p14:nvPr/>
              </p14:nvContentPartPr>
              <p14:xfrm>
                <a:off x="5624812" y="2620322"/>
                <a:ext cx="622440" cy="57816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083CF39E-010F-D16E-5674-E06790CDE0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89172" y="2584322"/>
                  <a:ext cx="694080" cy="64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12697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18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31CE06-B04E-3FE5-10B4-47E3B5EC955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/>
              <a:t>5 </a:t>
            </a:r>
            <a:r>
              <a:rPr lang="zh-CN" altLang="en-US" sz="2200" dirty="0"/>
              <a:t>实验</a:t>
            </a:r>
            <a:endParaRPr lang="en-US" altLang="zh-CN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/>
              <a:t>5.1 </a:t>
            </a:r>
            <a:r>
              <a:rPr lang="zh-CN" altLang="en-US" sz="2200" dirty="0"/>
              <a:t>实验细节</a:t>
            </a:r>
            <a:endParaRPr lang="en-US" altLang="zh-CN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err="1"/>
              <a:t>Pytorch</a:t>
            </a:r>
            <a:r>
              <a:rPr lang="en-US" altLang="zh-CN" sz="2200" dirty="0"/>
              <a:t> + ResNet50 + </a:t>
            </a:r>
            <a:r>
              <a:rPr lang="en-US" altLang="zh-CN" sz="2200" dirty="0" err="1"/>
              <a:t>MobileFaceNet</a:t>
            </a:r>
            <a:endParaRPr lang="en-US" altLang="zh-CN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数据合成：</a:t>
            </a:r>
            <a:r>
              <a:rPr lang="en-US" altLang="zh-CN" sz="2200" dirty="0"/>
              <a:t>4000identities </a:t>
            </a:r>
            <a:r>
              <a:rPr lang="zh-CN" altLang="en-US" sz="2200" dirty="0"/>
              <a:t>每个</a:t>
            </a:r>
            <a:r>
              <a:rPr lang="en-US" altLang="zh-CN" sz="2200" dirty="0"/>
              <a:t>100</a:t>
            </a:r>
            <a:r>
              <a:rPr lang="zh-CN" altLang="en-US" sz="2200" dirty="0"/>
              <a:t>个样本 尺寸</a:t>
            </a:r>
            <a:r>
              <a:rPr lang="en-US" altLang="zh-CN" sz="2200" dirty="0"/>
              <a:t>224*224 </a:t>
            </a:r>
            <a:r>
              <a:rPr lang="zh-CN" altLang="en-US" sz="2200" dirty="0"/>
              <a:t>宽度主线</a:t>
            </a:r>
            <a:r>
              <a:rPr lang="en-US" altLang="zh-CN" sz="2200" dirty="0"/>
              <a:t> 1.4-0.3 </a:t>
            </a:r>
            <a:r>
              <a:rPr lang="zh-CN" altLang="en-US" sz="2200" dirty="0"/>
              <a:t>皱纹 </a:t>
            </a:r>
            <a:r>
              <a:rPr lang="en-US" altLang="zh-CN" sz="2200" dirty="0"/>
              <a:t>0.5- 1.5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模型训练：右图</a:t>
            </a:r>
            <a:endParaRPr lang="en-US" altLang="zh-CN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6FD3B-0834-18AA-9DF2-D788D117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83" y="640080"/>
            <a:ext cx="578014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4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7C78E6-444E-7BBB-A611-2A2D3EBC6AF2}"/>
              </a:ext>
            </a:extLst>
          </p:cNvPr>
          <p:cNvSpPr txBox="1"/>
          <p:nvPr/>
        </p:nvSpPr>
        <p:spPr>
          <a:xfrm>
            <a:off x="807720" y="754380"/>
            <a:ext cx="106926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5.2 </a:t>
            </a:r>
            <a:r>
              <a:rPr lang="zh-CN" altLang="en-US" dirty="0"/>
              <a:t>开放数据集测试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5.3 </a:t>
            </a:r>
            <a:r>
              <a:rPr lang="zh-CN" altLang="en-US" dirty="0"/>
              <a:t>闭合数据集测试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5.4 </a:t>
            </a:r>
            <a:r>
              <a:rPr lang="zh-CN" altLang="en-US" dirty="0"/>
              <a:t>跨数据集测试</a:t>
            </a:r>
            <a:endParaRPr lang="en-US" altLang="zh-CN" dirty="0"/>
          </a:p>
          <a:p>
            <a:r>
              <a:rPr lang="zh-CN" altLang="en-US" dirty="0"/>
              <a:t>我们在一个数据集上训练我们的方法以及基线（</a:t>
            </a:r>
            <a:r>
              <a:rPr lang="en-US" altLang="zh-CN" dirty="0" err="1"/>
              <a:t>ArcFace</a:t>
            </a:r>
            <a:r>
              <a:rPr lang="zh-CN" altLang="en-US" dirty="0"/>
              <a:t>），并在另一个数据集中测试性能。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5.5 </a:t>
            </a:r>
            <a:r>
              <a:rPr lang="zh-CN" altLang="en-US" dirty="0"/>
              <a:t>百万掌纹测试</a:t>
            </a:r>
            <a:endParaRPr lang="en-US" altLang="zh-CN" dirty="0"/>
          </a:p>
          <a:p>
            <a:r>
              <a:rPr lang="zh-CN" altLang="en-US" dirty="0"/>
              <a:t>训练集包含</a:t>
            </a:r>
            <a:r>
              <a:rPr lang="en-US" altLang="zh-CN" dirty="0"/>
              <a:t>19286</a:t>
            </a:r>
            <a:r>
              <a:rPr lang="zh-CN" altLang="en-US" dirty="0"/>
              <a:t>个身份和</a:t>
            </a:r>
            <a:r>
              <a:rPr lang="en-US" altLang="zh-CN" dirty="0"/>
              <a:t>287</a:t>
            </a:r>
            <a:r>
              <a:rPr lang="zh-CN" altLang="en-US" dirty="0"/>
              <a:t>万个样本，而测试集有</a:t>
            </a:r>
            <a:r>
              <a:rPr lang="en-US" altLang="zh-CN" dirty="0"/>
              <a:t>1000</a:t>
            </a:r>
            <a:r>
              <a:rPr lang="zh-CN" altLang="en-US" dirty="0"/>
              <a:t>个身份和</a:t>
            </a:r>
            <a:r>
              <a:rPr lang="en-US" altLang="zh-CN" dirty="0"/>
              <a:t>18</a:t>
            </a:r>
            <a:r>
              <a:rPr lang="zh-CN" altLang="en-US" dirty="0"/>
              <a:t>万个样本。我们合成了</a:t>
            </a:r>
            <a:r>
              <a:rPr lang="en-US" altLang="zh-CN" dirty="0"/>
              <a:t>20000</a:t>
            </a:r>
            <a:r>
              <a:rPr lang="zh-CN" altLang="en-US" dirty="0"/>
              <a:t>个身份和总共</a:t>
            </a:r>
            <a:r>
              <a:rPr lang="en-US" altLang="zh-CN" dirty="0"/>
              <a:t>200</a:t>
            </a:r>
            <a:r>
              <a:rPr lang="zh-CN" altLang="en-US" dirty="0"/>
              <a:t>万个样本来预绘制模型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5.6</a:t>
            </a:r>
            <a:r>
              <a:rPr lang="zh-CN" altLang="en-US" dirty="0"/>
              <a:t>有限身份的掌纹识别</a:t>
            </a:r>
            <a:endParaRPr lang="en-US" altLang="zh-CN" dirty="0"/>
          </a:p>
          <a:p>
            <a:r>
              <a:rPr lang="zh-CN" altLang="en-US" dirty="0"/>
              <a:t>具体来说，在开放集协议（</a:t>
            </a:r>
            <a:r>
              <a:rPr lang="en-US" altLang="zh-CN" dirty="0" err="1"/>
              <a:t>train:test</a:t>
            </a:r>
            <a:r>
              <a:rPr lang="en-US" altLang="zh-CN" dirty="0"/>
              <a:t>=1:1</a:t>
            </a:r>
            <a:r>
              <a:rPr lang="zh-CN" altLang="en-US" dirty="0"/>
              <a:t>）下，我们用</a:t>
            </a:r>
            <a:r>
              <a:rPr lang="en-US" altLang="zh-CN" dirty="0"/>
              <a:t>400</a:t>
            </a:r>
            <a:r>
              <a:rPr lang="zh-CN" altLang="en-US" dirty="0"/>
              <a:t>、</a:t>
            </a:r>
            <a:r>
              <a:rPr lang="en-US" altLang="zh-CN" dirty="0"/>
              <a:t>800</a:t>
            </a:r>
            <a:r>
              <a:rPr lang="zh-CN" altLang="en-US" dirty="0"/>
              <a:t>和</a:t>
            </a:r>
            <a:r>
              <a:rPr lang="en-US" altLang="zh-CN" dirty="0"/>
              <a:t>1600</a:t>
            </a:r>
            <a:r>
              <a:rPr lang="zh-CN" altLang="en-US" dirty="0"/>
              <a:t>个身份来固定测试集和训练模型。在训练了</a:t>
            </a:r>
            <a:r>
              <a:rPr lang="en-US" altLang="zh-CN" dirty="0"/>
              <a:t>400</a:t>
            </a:r>
            <a:r>
              <a:rPr lang="zh-CN" altLang="en-US" dirty="0"/>
              <a:t>个身份的情况下，我们的方法仍然与训练了</a:t>
            </a:r>
            <a:r>
              <a:rPr lang="en-US" altLang="zh-CN" dirty="0"/>
              <a:t>1600</a:t>
            </a:r>
            <a:r>
              <a:rPr lang="zh-CN" altLang="en-US" dirty="0"/>
              <a:t>个身份的</a:t>
            </a:r>
            <a:r>
              <a:rPr lang="en-US" altLang="zh-CN" dirty="0"/>
              <a:t>Arc-Face</a:t>
            </a:r>
            <a:r>
              <a:rPr lang="zh-CN" altLang="en-US" dirty="0"/>
              <a:t>方法不相上下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65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5A26E0-142B-0115-8BF1-DFE0845FF5DA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5.6 </a:t>
            </a:r>
            <a:r>
              <a:rPr lang="zh-CN" alt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消融实验</a:t>
            </a:r>
            <a:endParaRPr lang="en-US" altLang="zh-CN" sz="2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本消融研究中的所有实验均使用</a:t>
            </a:r>
            <a:r>
              <a:rPr lang="en-US" altLang="zh-CN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MobileFaceNet[5]</a:t>
            </a:r>
            <a:r>
              <a:rPr lang="zh-CN" alt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进行，并在开放集协议下进行评估。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99DACF-3334-5E1F-D724-A236C798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286602"/>
            <a:ext cx="7608304" cy="435575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9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0AA4C7-0669-4249-1034-23CDB0A5DD89}"/>
              </a:ext>
            </a:extLst>
          </p:cNvPr>
          <p:cNvSpPr txBox="1"/>
          <p:nvPr/>
        </p:nvSpPr>
        <p:spPr>
          <a:xfrm>
            <a:off x="548640" y="571500"/>
            <a:ext cx="11161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5.6.1 </a:t>
            </a:r>
            <a:r>
              <a:rPr lang="zh-CN" altLang="en-US" dirty="0"/>
              <a:t>跟</a:t>
            </a:r>
            <a:r>
              <a:rPr lang="en-US" altLang="zh-CN" dirty="0" err="1"/>
              <a:t>Imagenet</a:t>
            </a:r>
            <a:r>
              <a:rPr lang="zh-CN" altLang="en-US" dirty="0"/>
              <a:t>比较预训练结果</a:t>
            </a:r>
            <a:endParaRPr lang="en-US" altLang="zh-CN" dirty="0"/>
          </a:p>
          <a:p>
            <a:r>
              <a:rPr lang="en-US" altLang="zh-CN" dirty="0"/>
              <a:t>.</a:t>
            </a:r>
            <a:r>
              <a:rPr lang="zh-CN" altLang="en-US" dirty="0"/>
              <a:t>我们用</a:t>
            </a:r>
            <a:r>
              <a:rPr lang="en-US" altLang="zh-CN" dirty="0" err="1"/>
              <a:t>Imagenet</a:t>
            </a:r>
            <a:r>
              <a:rPr lang="zh-CN" altLang="en-US" dirty="0"/>
              <a:t>数据集和我们的合成样本预训练</a:t>
            </a:r>
            <a:r>
              <a:rPr lang="en-US" altLang="zh-CN" dirty="0" err="1"/>
              <a:t>MobileFaceNets</a:t>
            </a:r>
            <a:r>
              <a:rPr lang="zh-CN" altLang="en-US" dirty="0"/>
              <a:t>，并比较它们在开集协议（训练：测试</a:t>
            </a:r>
            <a:r>
              <a:rPr lang="en-US" altLang="zh-CN" dirty="0"/>
              <a:t>=1:1</a:t>
            </a:r>
            <a:r>
              <a:rPr lang="zh-CN" altLang="en-US" dirty="0"/>
              <a:t>）下的性能。值得注意的是，图像网训练集中有</a:t>
            </a:r>
            <a:r>
              <a:rPr lang="en-US" altLang="zh-CN" dirty="0"/>
              <a:t>120</a:t>
            </a:r>
            <a:r>
              <a:rPr lang="zh-CN" altLang="en-US" dirty="0"/>
              <a:t>万张图像，而我们的合成数据集仅由</a:t>
            </a:r>
            <a:r>
              <a:rPr lang="en-US" altLang="zh-CN" dirty="0"/>
              <a:t>40</a:t>
            </a:r>
            <a:r>
              <a:rPr lang="zh-CN" altLang="en-US" dirty="0"/>
              <a:t>万个样本组成（</a:t>
            </a:r>
            <a:r>
              <a:rPr lang="en-US" altLang="zh-CN" dirty="0"/>
              <a:t>4000</a:t>
            </a:r>
            <a:r>
              <a:rPr lang="zh-CN" altLang="en-US" dirty="0"/>
              <a:t>个身份，每个身份有</a:t>
            </a:r>
            <a:r>
              <a:rPr lang="en-US" altLang="zh-CN" dirty="0"/>
              <a:t>100</a:t>
            </a:r>
            <a:r>
              <a:rPr lang="zh-CN" altLang="en-US" dirty="0"/>
              <a:t>个样本）。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25D059-FFB4-0314-FD4B-5C6474679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19" y="1771829"/>
            <a:ext cx="9056955" cy="45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8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9DFA6C-3CA2-7EF3-3650-E2A22A3E35E5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5.6.2</a:t>
            </a:r>
            <a:r>
              <a:rPr lang="zh-CN" altLang="en-US" dirty="0"/>
              <a:t>合成样本和身份的数量。</a:t>
            </a:r>
            <a:endParaRPr lang="en-US" altLang="zh-CN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默认情况下，我们合成</a:t>
            </a:r>
            <a:r>
              <a:rPr lang="en-US" altLang="zh-CN" dirty="0"/>
              <a:t>4000</a:t>
            </a:r>
            <a:r>
              <a:rPr lang="zh-CN" altLang="en-US" dirty="0"/>
              <a:t>个身份，每个身份都有</a:t>
            </a:r>
            <a:r>
              <a:rPr lang="en-US" altLang="zh-CN" dirty="0"/>
              <a:t>100</a:t>
            </a:r>
            <a:r>
              <a:rPr lang="zh-CN" altLang="en-US" dirty="0"/>
              <a:t>个图像。</a:t>
            </a:r>
            <a:endParaRPr lang="en-US" altLang="zh-CN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结论：身份比样本更重要。</a:t>
            </a:r>
            <a:endParaRPr lang="en-US" altLang="zh-CN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2A3413-9A43-A16A-A132-115C7622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" y="2734056"/>
            <a:ext cx="10972799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6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895C7D-FE23-DFB9-3CFB-D09ABC511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109"/>
            <a:ext cx="12192000" cy="64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D07197-B092-2986-10A0-EAABCED7B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2" y="288485"/>
            <a:ext cx="10876238" cy="6281030"/>
          </a:xfrm>
          <a:prstGeom prst="rect">
            <a:avLst/>
          </a:prstGeom>
          <a:ln>
            <a:noFill/>
          </a:ln>
        </p:spPr>
      </p:pic>
      <p:sp>
        <p:nvSpPr>
          <p:cNvPr id="15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6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966</Words>
  <Application>Microsoft Office PowerPoint</Application>
  <PresentationFormat>宽屏</PresentationFormat>
  <Paragraphs>70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-apple-system</vt:lpstr>
      <vt:lpstr>Arial Unicode MS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Niu, Luyu</dc:creator>
  <cp:lastModifiedBy>Niu, Luyu</cp:lastModifiedBy>
  <cp:revision>1</cp:revision>
  <dcterms:created xsi:type="dcterms:W3CDTF">2023-05-05T13:15:11Z</dcterms:created>
  <dcterms:modified xsi:type="dcterms:W3CDTF">2023-05-16T12:34:03Z</dcterms:modified>
</cp:coreProperties>
</file>