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17B787-2B4C-495E-A563-69D0867253A4}" v="264" dt="2023-07-11T12:25:03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81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u, Luyu" userId="471a887e-b510-4c9d-b541-6e363df7b1a1" providerId="ADAL" clId="{8A17B787-2B4C-495E-A563-69D0867253A4}"/>
    <pc:docChg chg="undo custSel addSld delSld modSld sldOrd">
      <pc:chgData name="Niu, Luyu" userId="471a887e-b510-4c9d-b541-6e363df7b1a1" providerId="ADAL" clId="{8A17B787-2B4C-495E-A563-69D0867253A4}" dt="2023-07-11T13:02:39.618" v="1371" actId="14100"/>
      <pc:docMkLst>
        <pc:docMk/>
      </pc:docMkLst>
      <pc:sldChg chg="new del ord">
        <pc:chgData name="Niu, Luyu" userId="471a887e-b510-4c9d-b541-6e363df7b1a1" providerId="ADAL" clId="{8A17B787-2B4C-495E-A563-69D0867253A4}" dt="2023-07-10T09:20:53.543" v="482" actId="2696"/>
        <pc:sldMkLst>
          <pc:docMk/>
          <pc:sldMk cId="1249257785" sldId="256"/>
        </pc:sldMkLst>
      </pc:sldChg>
      <pc:sldChg chg="addSp modSp new mod">
        <pc:chgData name="Niu, Luyu" userId="471a887e-b510-4c9d-b541-6e363df7b1a1" providerId="ADAL" clId="{8A17B787-2B4C-495E-A563-69D0867253A4}" dt="2023-07-11T12:25:03.898" v="1370"/>
        <pc:sldMkLst>
          <pc:docMk/>
          <pc:sldMk cId="2688620110" sldId="257"/>
        </pc:sldMkLst>
        <pc:spChg chg="add mod">
          <ac:chgData name="Niu, Luyu" userId="471a887e-b510-4c9d-b541-6e363df7b1a1" providerId="ADAL" clId="{8A17B787-2B4C-495E-A563-69D0867253A4}" dt="2023-07-11T12:25:03.898" v="1370"/>
          <ac:spMkLst>
            <pc:docMk/>
            <pc:sldMk cId="2688620110" sldId="257"/>
            <ac:spMk id="2" creationId="{F2D87C82-FE8D-7809-6B83-80E3A9EF696F}"/>
          </ac:spMkLst>
        </pc:spChg>
      </pc:sldChg>
      <pc:sldChg chg="addSp modSp new mod">
        <pc:chgData name="Niu, Luyu" userId="471a887e-b510-4c9d-b541-6e363df7b1a1" providerId="ADAL" clId="{8A17B787-2B4C-495E-A563-69D0867253A4}" dt="2023-07-10T11:07:10.069" v="868"/>
        <pc:sldMkLst>
          <pc:docMk/>
          <pc:sldMk cId="1548861694" sldId="258"/>
        </pc:sldMkLst>
        <pc:spChg chg="add mod">
          <ac:chgData name="Niu, Luyu" userId="471a887e-b510-4c9d-b541-6e363df7b1a1" providerId="ADAL" clId="{8A17B787-2B4C-495E-A563-69D0867253A4}" dt="2023-07-10T11:07:10.069" v="868"/>
          <ac:spMkLst>
            <pc:docMk/>
            <pc:sldMk cId="1548861694" sldId="258"/>
            <ac:spMk id="2" creationId="{B1FBBFB3-8139-4858-B33A-FE85ABA28933}"/>
          </ac:spMkLst>
        </pc:spChg>
        <pc:picChg chg="add mod">
          <ac:chgData name="Niu, Luyu" userId="471a887e-b510-4c9d-b541-6e363df7b1a1" providerId="ADAL" clId="{8A17B787-2B4C-495E-A563-69D0867253A4}" dt="2023-07-10T10:17:15.236" v="520" actId="1076"/>
          <ac:picMkLst>
            <pc:docMk/>
            <pc:sldMk cId="1548861694" sldId="258"/>
            <ac:picMk id="4" creationId="{BA606559-DE69-FA3F-F650-8E74F8CF3E48}"/>
          </ac:picMkLst>
        </pc:picChg>
        <pc:picChg chg="add mod">
          <ac:chgData name="Niu, Luyu" userId="471a887e-b510-4c9d-b541-6e363df7b1a1" providerId="ADAL" clId="{8A17B787-2B4C-495E-A563-69D0867253A4}" dt="2023-07-10T10:17:44.652" v="523" actId="1076"/>
          <ac:picMkLst>
            <pc:docMk/>
            <pc:sldMk cId="1548861694" sldId="258"/>
            <ac:picMk id="6" creationId="{6740581E-C2ED-7213-B8FA-89D45248B183}"/>
          </ac:picMkLst>
        </pc:picChg>
      </pc:sldChg>
      <pc:sldChg chg="addSp delSp modSp new mod ord">
        <pc:chgData name="Niu, Luyu" userId="471a887e-b510-4c9d-b541-6e363df7b1a1" providerId="ADAL" clId="{8A17B787-2B4C-495E-A563-69D0867253A4}" dt="2023-07-10T11:07:27.087" v="883" actId="22"/>
        <pc:sldMkLst>
          <pc:docMk/>
          <pc:sldMk cId="3903311349" sldId="259"/>
        </pc:sldMkLst>
        <pc:spChg chg="add mod">
          <ac:chgData name="Niu, Luyu" userId="471a887e-b510-4c9d-b541-6e363df7b1a1" providerId="ADAL" clId="{8A17B787-2B4C-495E-A563-69D0867253A4}" dt="2023-07-10T11:07:22.516" v="881"/>
          <ac:spMkLst>
            <pc:docMk/>
            <pc:sldMk cId="3903311349" sldId="259"/>
            <ac:spMk id="4" creationId="{C67B6126-A947-237E-577C-FFBCDF431527}"/>
          </ac:spMkLst>
        </pc:spChg>
        <pc:spChg chg="add del">
          <ac:chgData name="Niu, Luyu" userId="471a887e-b510-4c9d-b541-6e363df7b1a1" providerId="ADAL" clId="{8A17B787-2B4C-495E-A563-69D0867253A4}" dt="2023-07-10T11:07:27.087" v="883" actId="22"/>
          <ac:spMkLst>
            <pc:docMk/>
            <pc:sldMk cId="3903311349" sldId="259"/>
            <ac:spMk id="6" creationId="{CCE67A25-DBB4-285A-0A60-9329DDCB7CBF}"/>
          </ac:spMkLst>
        </pc:spChg>
        <pc:picChg chg="add mod">
          <ac:chgData name="Niu, Luyu" userId="471a887e-b510-4c9d-b541-6e363df7b1a1" providerId="ADAL" clId="{8A17B787-2B4C-495E-A563-69D0867253A4}" dt="2023-07-10T10:17:05.290" v="514" actId="14100"/>
          <ac:picMkLst>
            <pc:docMk/>
            <pc:sldMk cId="3903311349" sldId="259"/>
            <ac:picMk id="3" creationId="{D1D9D657-3BF7-8D59-B4E2-6653A9B70B54}"/>
          </ac:picMkLst>
        </pc:picChg>
      </pc:sldChg>
      <pc:sldChg chg="addSp modSp new mod ord">
        <pc:chgData name="Niu, Luyu" userId="471a887e-b510-4c9d-b541-6e363df7b1a1" providerId="ADAL" clId="{8A17B787-2B4C-495E-A563-69D0867253A4}" dt="2023-07-11T13:02:39.618" v="1371" actId="14100"/>
        <pc:sldMkLst>
          <pc:docMk/>
          <pc:sldMk cId="1711887378" sldId="260"/>
        </pc:sldMkLst>
        <pc:spChg chg="add mod">
          <ac:chgData name="Niu, Luyu" userId="471a887e-b510-4c9d-b541-6e363df7b1a1" providerId="ADAL" clId="{8A17B787-2B4C-495E-A563-69D0867253A4}" dt="2023-07-11T11:11:05.124" v="1193"/>
          <ac:spMkLst>
            <pc:docMk/>
            <pc:sldMk cId="1711887378" sldId="260"/>
            <ac:spMk id="4" creationId="{DB407071-2F0C-5D94-9ED5-322A9B3767B2}"/>
          </ac:spMkLst>
        </pc:spChg>
        <pc:picChg chg="add mod">
          <ac:chgData name="Niu, Luyu" userId="471a887e-b510-4c9d-b541-6e363df7b1a1" providerId="ADAL" clId="{8A17B787-2B4C-495E-A563-69D0867253A4}" dt="2023-07-11T13:02:39.618" v="1371" actId="14100"/>
          <ac:picMkLst>
            <pc:docMk/>
            <pc:sldMk cId="1711887378" sldId="260"/>
            <ac:picMk id="3" creationId="{571DA80D-85C6-8852-5370-4669413A0230}"/>
          </ac:picMkLst>
        </pc:picChg>
      </pc:sldChg>
      <pc:sldChg chg="addSp delSp modSp add mod">
        <pc:chgData name="Niu, Luyu" userId="471a887e-b510-4c9d-b541-6e363df7b1a1" providerId="ADAL" clId="{8A17B787-2B4C-495E-A563-69D0867253A4}" dt="2023-07-10T11:07:01.730" v="852"/>
        <pc:sldMkLst>
          <pc:docMk/>
          <pc:sldMk cId="2999580466" sldId="261"/>
        </pc:sldMkLst>
        <pc:spChg chg="mod">
          <ac:chgData name="Niu, Luyu" userId="471a887e-b510-4c9d-b541-6e363df7b1a1" providerId="ADAL" clId="{8A17B787-2B4C-495E-A563-69D0867253A4}" dt="2023-07-10T11:07:01.730" v="852"/>
          <ac:spMkLst>
            <pc:docMk/>
            <pc:sldMk cId="2999580466" sldId="261"/>
            <ac:spMk id="2" creationId="{B1FBBFB3-8139-4858-B33A-FE85ABA28933}"/>
          </ac:spMkLst>
        </pc:spChg>
        <pc:spChg chg="add mod">
          <ac:chgData name="Niu, Luyu" userId="471a887e-b510-4c9d-b541-6e363df7b1a1" providerId="ADAL" clId="{8A17B787-2B4C-495E-A563-69D0867253A4}" dt="2023-07-10T11:06:56.893" v="851"/>
          <ac:spMkLst>
            <pc:docMk/>
            <pc:sldMk cId="2999580466" sldId="261"/>
            <ac:spMk id="9" creationId="{34F4C7F2-3F8F-6AC1-955E-38919AB35B26}"/>
          </ac:spMkLst>
        </pc:spChg>
        <pc:picChg chg="del mod">
          <ac:chgData name="Niu, Luyu" userId="471a887e-b510-4c9d-b541-6e363df7b1a1" providerId="ADAL" clId="{8A17B787-2B4C-495E-A563-69D0867253A4}" dt="2023-07-10T11:04:04.155" v="737" actId="478"/>
          <ac:picMkLst>
            <pc:docMk/>
            <pc:sldMk cId="2999580466" sldId="261"/>
            <ac:picMk id="4" creationId="{BA606559-DE69-FA3F-F650-8E74F8CF3E48}"/>
          </ac:picMkLst>
        </pc:picChg>
        <pc:picChg chg="add mod">
          <ac:chgData name="Niu, Luyu" userId="471a887e-b510-4c9d-b541-6e363df7b1a1" providerId="ADAL" clId="{8A17B787-2B4C-495E-A563-69D0867253A4}" dt="2023-07-10T11:06:14.481" v="789" actId="1076"/>
          <ac:picMkLst>
            <pc:docMk/>
            <pc:sldMk cId="2999580466" sldId="261"/>
            <ac:picMk id="5" creationId="{4B2B4649-2E76-6C54-37D6-74C3BFB91E76}"/>
          </ac:picMkLst>
        </pc:picChg>
        <pc:picChg chg="del">
          <ac:chgData name="Niu, Luyu" userId="471a887e-b510-4c9d-b541-6e363df7b1a1" providerId="ADAL" clId="{8A17B787-2B4C-495E-A563-69D0867253A4}" dt="2023-07-10T11:04:04.672" v="738" actId="478"/>
          <ac:picMkLst>
            <pc:docMk/>
            <pc:sldMk cId="2999580466" sldId="261"/>
            <ac:picMk id="6" creationId="{6740581E-C2ED-7213-B8FA-89D45248B183}"/>
          </ac:picMkLst>
        </pc:picChg>
        <pc:picChg chg="add mod">
          <ac:chgData name="Niu, Luyu" userId="471a887e-b510-4c9d-b541-6e363df7b1a1" providerId="ADAL" clId="{8A17B787-2B4C-495E-A563-69D0867253A4}" dt="2023-07-10T11:06:34.117" v="796" actId="14100"/>
          <ac:picMkLst>
            <pc:docMk/>
            <pc:sldMk cId="2999580466" sldId="261"/>
            <ac:picMk id="8" creationId="{3C492B84-84E1-E1FC-BC01-DF66446CD8A0}"/>
          </ac:picMkLst>
        </pc:picChg>
      </pc:sldChg>
      <pc:sldChg chg="addSp delSp modSp add mod">
        <pc:chgData name="Niu, Luyu" userId="471a887e-b510-4c9d-b541-6e363df7b1a1" providerId="ADAL" clId="{8A17B787-2B4C-495E-A563-69D0867253A4}" dt="2023-07-10T11:08:23.653" v="955" actId="20577"/>
        <pc:sldMkLst>
          <pc:docMk/>
          <pc:sldMk cId="1315907679" sldId="262"/>
        </pc:sldMkLst>
        <pc:spChg chg="mod">
          <ac:chgData name="Niu, Luyu" userId="471a887e-b510-4c9d-b541-6e363df7b1a1" providerId="ADAL" clId="{8A17B787-2B4C-495E-A563-69D0867253A4}" dt="2023-07-10T11:08:23.653" v="955" actId="20577"/>
          <ac:spMkLst>
            <pc:docMk/>
            <pc:sldMk cId="1315907679" sldId="262"/>
            <ac:spMk id="4" creationId="{C67B6126-A947-237E-577C-FFBCDF431527}"/>
          </ac:spMkLst>
        </pc:spChg>
        <pc:picChg chg="del">
          <ac:chgData name="Niu, Luyu" userId="471a887e-b510-4c9d-b541-6e363df7b1a1" providerId="ADAL" clId="{8A17B787-2B4C-495E-A563-69D0867253A4}" dt="2023-07-10T11:07:39.088" v="915" actId="478"/>
          <ac:picMkLst>
            <pc:docMk/>
            <pc:sldMk cId="1315907679" sldId="262"/>
            <ac:picMk id="3" creationId="{D1D9D657-3BF7-8D59-B4E2-6653A9B70B54}"/>
          </ac:picMkLst>
        </pc:picChg>
        <pc:picChg chg="add mod">
          <ac:chgData name="Niu, Luyu" userId="471a887e-b510-4c9d-b541-6e363df7b1a1" providerId="ADAL" clId="{8A17B787-2B4C-495E-A563-69D0867253A4}" dt="2023-07-10T11:08:04.472" v="920" actId="14100"/>
          <ac:picMkLst>
            <pc:docMk/>
            <pc:sldMk cId="1315907679" sldId="262"/>
            <ac:picMk id="5" creationId="{845F914C-2233-105D-154B-557A7AD83AC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E3BB1-3710-E238-5E7F-1D9EB29FA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B949DE-10B9-9BF2-6668-368A7EB7E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B2724-F37A-7A9E-A8B2-577ECA08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3774-5021-455A-8EE3-92A146D82F59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AC9DB-02AD-1198-1A7A-C54E2F53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7DE04-4775-B859-710C-FBEE6CAF0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2B91-5396-4BC8-8F4F-CB910F10A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05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6E6BF-1B91-24E0-606C-C4D18280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67591D-9926-B96A-6305-1120C46FF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45DF5-B3FA-FD5A-D873-78A9A4EA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3774-5021-455A-8EE3-92A146D82F59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7E76BF-9CBC-BBE1-9EE3-218C3F50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AA906-16E2-2765-76B0-3FB3702D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2B91-5396-4BC8-8F4F-CB910F10A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3399A7-ED48-12F8-71E4-D9996D660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948D77-5176-C5EA-670E-9AA42F616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9D64F-D438-6ED0-9C75-11F2B321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3774-5021-455A-8EE3-92A146D82F59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AF5276-4383-08F9-B5BD-482DDD12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B96198-ABBE-D2DD-D7F7-1A4F33B4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2B91-5396-4BC8-8F4F-CB910F10A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73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8E2D9-7873-84F5-061B-008214EA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7E3164-B6F4-83C7-5ACC-7DD9F76EE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51CD0-1900-F466-B917-6F3ED2EA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3774-5021-455A-8EE3-92A146D82F59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F11679-3872-713D-6D2D-7C249246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D651F2-393A-D777-6F04-D439FB79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2B91-5396-4BC8-8F4F-CB910F10A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16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8EAF2-574F-CA97-385E-465FA838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D49635-69E5-F4BD-8AC3-19BB49F94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CE389-1F5D-D76A-5030-71C81685C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3774-5021-455A-8EE3-92A146D82F59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AD7E9D-2085-ABC6-2351-5C3F87D5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7D4FA-6DF8-2B68-97ED-A7DDDA89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2B91-5396-4BC8-8F4F-CB910F10A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83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66346-F8BB-F05F-80F9-3BFEFF6C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260698-4EA8-8733-60A2-E2BBE2ACB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16DBDF-59B7-DE99-7955-91E6B8C89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4E536B-2277-4755-E69E-49EA62151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3774-5021-455A-8EE3-92A146D82F59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C8040B-BF7A-B26F-0129-DF47674E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89898E-FBE2-7B48-0028-8AE9AF72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2B91-5396-4BC8-8F4F-CB910F10A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2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0B96C-A2FE-C0DB-6D9B-4A2C10BE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9466EA-EBD9-C848-31E5-BA9B1E54B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8C61A7-BBB4-9AA2-87C6-905811E6D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D0F015-4502-5569-DFA3-0AACF9F19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6CE1B7-8E29-878A-9475-F652CB89A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321289-1326-70DC-25B1-3731961A7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3774-5021-455A-8EE3-92A146D82F59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39308D-CCDF-FD88-17E5-FE21DD17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AF64BA-0CF7-ADE6-FE8D-DBAB2678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2B91-5396-4BC8-8F4F-CB910F10A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94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08B66-C81F-CB7F-C1B1-923F6C8E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3615BB-7C07-4C72-9839-A4EA8196B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3774-5021-455A-8EE3-92A146D82F59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B7A6B7-14B3-70C4-89F1-A2B8C131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47A7F0-F19C-6F77-5B8F-F18696BB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2B91-5396-4BC8-8F4F-CB910F10A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3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D9FD3F-1214-0424-4AEC-B4E6878A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3774-5021-455A-8EE3-92A146D82F59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98FFD1-AD9A-97F1-4892-8A20A74E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39B889-ABB1-8DF1-3604-2C1AB300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2B91-5396-4BC8-8F4F-CB910F10A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90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14463-5323-7922-7EBB-89E886A0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199468-4654-1D5B-749D-A0D0BF061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45C8BC-8F35-C290-DF15-5522CFD07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FF53EB-4D1D-B2AD-F9B5-FA656AA98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3774-5021-455A-8EE3-92A146D82F59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A62F42-93AE-DCE8-3A76-832B3CB62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7C02E1-E4DB-4417-8F21-5CCF2900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2B91-5396-4BC8-8F4F-CB910F10A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97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F5190-8387-BFF6-7E21-8C4713599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1F6A1F-3BD9-D41C-F729-D592CFC8A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8F3527-7216-726F-181E-C8570A8ED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1A248F-1DED-3DF6-C858-4CC1B41D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3774-5021-455A-8EE3-92A146D82F59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6345C9-883B-314D-9476-4B8CAA7F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75E223-3D38-5305-90DD-B4D0652A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D2B91-5396-4BC8-8F4F-CB910F10A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26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D96E65-44B8-9B32-10FE-CF0EB32B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C19F0C-9DF9-E928-1130-2E55180A8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1B4870-B6AA-1DE4-A118-4898767EF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33774-5021-455A-8EE3-92A146D82F59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E378D-DA27-91C9-E87A-EB043C6EB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DAF951-B1FB-30EC-A04D-579152B55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D2B91-5396-4BC8-8F4F-CB910F10A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02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D87C82-FE8D-7809-6B83-80E3A9EF696F}"/>
              </a:ext>
            </a:extLst>
          </p:cNvPr>
          <p:cNvSpPr txBox="1"/>
          <p:nvPr/>
        </p:nvSpPr>
        <p:spPr>
          <a:xfrm>
            <a:off x="515815" y="656492"/>
            <a:ext cx="647965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调整效果：</a:t>
            </a:r>
            <a:endParaRPr lang="en-US" altLang="zh-CN" dirty="0"/>
          </a:p>
          <a:p>
            <a:r>
              <a:rPr lang="zh-CN" altLang="en-US" dirty="0"/>
              <a:t>颜色：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全部调整为红色系</a:t>
            </a:r>
            <a:endParaRPr lang="en-US" altLang="zh-CN" dirty="0"/>
          </a:p>
          <a:p>
            <a:r>
              <a:rPr lang="zh-CN" altLang="en-US" dirty="0"/>
              <a:t>建议：背景更换之后改成彩色系的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主线：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调整两根线的相对位置 向中心部分移动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但是两根线需要不同的位置 一根是哭脸 一根是笑脸</a:t>
            </a:r>
            <a:endParaRPr lang="en-US" altLang="zh-CN" dirty="0"/>
          </a:p>
          <a:p>
            <a:r>
              <a:rPr lang="zh-CN" altLang="en-US" dirty="0"/>
              <a:t>构想：改成一根主线 还能顺便解决上下主线同一起始点的问题</a:t>
            </a:r>
            <a:endParaRPr lang="en-US" altLang="zh-CN" dirty="0"/>
          </a:p>
          <a:p>
            <a:r>
              <a:rPr lang="zh-CN" altLang="en-US" dirty="0"/>
              <a:t>解决方案：目前选择两根主线的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宽度：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两根主线宽度更加接近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解决支线不连续问题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支线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调整了思路 避免线条内陷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862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1FBBFB3-8139-4858-B33A-FE85ABA28933}"/>
              </a:ext>
            </a:extLst>
          </p:cNvPr>
          <p:cNvSpPr txBox="1"/>
          <p:nvPr/>
        </p:nvSpPr>
        <p:spPr>
          <a:xfrm>
            <a:off x="62523" y="13286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效果展示：两根一级血管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606559-DE69-FA3F-F650-8E74F8CF3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7107"/>
            <a:ext cx="12192000" cy="2871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740581E-C2ED-7213-B8FA-89D45248B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00500"/>
            <a:ext cx="12192000" cy="131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6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1FBBFB3-8139-4858-B33A-FE85ABA28933}"/>
              </a:ext>
            </a:extLst>
          </p:cNvPr>
          <p:cNvSpPr txBox="1"/>
          <p:nvPr/>
        </p:nvSpPr>
        <p:spPr>
          <a:xfrm>
            <a:off x="62523" y="13286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效果展示：一根一级血管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2B4649-2E76-6C54-37D6-74C3BFB91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1" y="767891"/>
            <a:ext cx="12192000" cy="13988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C492B84-84E1-E1FC-BC01-DF66446CD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1" y="5454197"/>
            <a:ext cx="11816261" cy="14038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4F4C7F2-3F8F-6AC1-955E-38919AB35B26}"/>
              </a:ext>
            </a:extLst>
          </p:cNvPr>
          <p:cNvSpPr txBox="1"/>
          <p:nvPr/>
        </p:nvSpPr>
        <p:spPr>
          <a:xfrm>
            <a:off x="62523" y="4710752"/>
            <a:ext cx="438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效果展示：一根一级血管</a:t>
            </a:r>
            <a:r>
              <a:rPr lang="en-US" altLang="zh-CN" dirty="0"/>
              <a:t>+</a:t>
            </a:r>
            <a:r>
              <a:rPr lang="zh-CN" altLang="en-US" dirty="0"/>
              <a:t>随机二级血管</a:t>
            </a:r>
          </a:p>
        </p:txBody>
      </p:sp>
    </p:spTree>
    <p:extLst>
      <p:ext uri="{BB962C8B-B14F-4D97-AF65-F5344CB8AC3E}">
        <p14:creationId xmlns:p14="http://schemas.microsoft.com/office/powerpoint/2010/main" val="299958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1D9D657-3BF7-8D59-B4E2-6653A9B70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76200"/>
            <a:ext cx="6707554" cy="670755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67B6126-A947-237E-577C-FFBCDF431527}"/>
              </a:ext>
            </a:extLst>
          </p:cNvPr>
          <p:cNvSpPr txBox="1"/>
          <p:nvPr/>
        </p:nvSpPr>
        <p:spPr>
          <a:xfrm>
            <a:off x="148492" y="336062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存在的问题：</a:t>
            </a:r>
            <a:endParaRPr lang="en-US" altLang="zh-CN" dirty="0"/>
          </a:p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支线形状</a:t>
            </a:r>
          </a:p>
        </p:txBody>
      </p:sp>
    </p:spTree>
    <p:extLst>
      <p:ext uri="{BB962C8B-B14F-4D97-AF65-F5344CB8AC3E}">
        <p14:creationId xmlns:p14="http://schemas.microsoft.com/office/powerpoint/2010/main" val="3903311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67B6126-A947-237E-577C-FFBCDF431527}"/>
              </a:ext>
            </a:extLst>
          </p:cNvPr>
          <p:cNvSpPr txBox="1"/>
          <p:nvPr/>
        </p:nvSpPr>
        <p:spPr>
          <a:xfrm>
            <a:off x="148492" y="336062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存在的问题：</a:t>
            </a:r>
            <a:endParaRPr lang="en-US" altLang="zh-CN" dirty="0"/>
          </a:p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主线形状</a:t>
            </a:r>
            <a:endParaRPr lang="en-US" altLang="zh-CN" dirty="0"/>
          </a:p>
          <a:p>
            <a:pPr marL="342900" indent="-342900">
              <a:buAutoNum type="alphaLcPeriod"/>
            </a:pPr>
            <a:r>
              <a:rPr lang="zh-CN" altLang="en-US" dirty="0"/>
              <a:t>短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5F914C-2233-105D-154B-557A7AD83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119" y="276723"/>
            <a:ext cx="6313435" cy="658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0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71DA80D-85C6-8852-5370-4669413A0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23506" y="2426297"/>
            <a:ext cx="17666824" cy="208428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B407071-2F0C-5D94-9ED5-322A9B3767B2}"/>
              </a:ext>
            </a:extLst>
          </p:cNvPr>
          <p:cNvSpPr txBox="1"/>
          <p:nvPr/>
        </p:nvSpPr>
        <p:spPr>
          <a:xfrm>
            <a:off x="453292" y="5705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最终效果</a:t>
            </a:r>
          </a:p>
        </p:txBody>
      </p:sp>
    </p:spTree>
    <p:extLst>
      <p:ext uri="{BB962C8B-B14F-4D97-AF65-F5344CB8AC3E}">
        <p14:creationId xmlns:p14="http://schemas.microsoft.com/office/powerpoint/2010/main" val="171188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151</Words>
  <Application>Microsoft Office PowerPoint</Application>
  <PresentationFormat>宽屏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Niu, Luyu</dc:creator>
  <cp:lastModifiedBy>Niu, Luyu</cp:lastModifiedBy>
  <cp:revision>1</cp:revision>
  <dcterms:created xsi:type="dcterms:W3CDTF">2023-07-10T07:57:00Z</dcterms:created>
  <dcterms:modified xsi:type="dcterms:W3CDTF">2023-07-11T13:02:48Z</dcterms:modified>
</cp:coreProperties>
</file>