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4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u, Luyu" userId="471a887e-b510-4c9d-b541-6e363df7b1a1" providerId="ADAL" clId="{91264A27-4689-4BF5-9F83-207FC7ABCFA2}"/>
    <pc:docChg chg="addSld delSld">
      <pc:chgData name="Niu, Luyu" userId="471a887e-b510-4c9d-b541-6e363df7b1a1" providerId="ADAL" clId="{91264A27-4689-4BF5-9F83-207FC7ABCFA2}" dt="2023-07-05T16:19:10.923" v="4" actId="680"/>
      <pc:docMkLst>
        <pc:docMk/>
      </pc:docMkLst>
      <pc:sldChg chg="new del">
        <pc:chgData name="Niu, Luyu" userId="471a887e-b510-4c9d-b541-6e363df7b1a1" providerId="ADAL" clId="{91264A27-4689-4BF5-9F83-207FC7ABCFA2}" dt="2023-07-05T16:19:08.782" v="3" actId="2696"/>
        <pc:sldMkLst>
          <pc:docMk/>
          <pc:sldMk cId="2724913717" sldId="256"/>
        </pc:sldMkLst>
      </pc:sldChg>
      <pc:sldChg chg="new">
        <pc:chgData name="Niu, Luyu" userId="471a887e-b510-4c9d-b541-6e363df7b1a1" providerId="ADAL" clId="{91264A27-4689-4BF5-9F83-207FC7ABCFA2}" dt="2023-07-05T16:19:01.091" v="1" actId="680"/>
        <pc:sldMkLst>
          <pc:docMk/>
          <pc:sldMk cId="744572437" sldId="257"/>
        </pc:sldMkLst>
      </pc:sldChg>
      <pc:sldChg chg="new">
        <pc:chgData name="Niu, Luyu" userId="471a887e-b510-4c9d-b541-6e363df7b1a1" providerId="ADAL" clId="{91264A27-4689-4BF5-9F83-207FC7ABCFA2}" dt="2023-07-05T16:19:05.048" v="2" actId="680"/>
        <pc:sldMkLst>
          <pc:docMk/>
          <pc:sldMk cId="934610219" sldId="258"/>
        </pc:sldMkLst>
      </pc:sldChg>
      <pc:sldChg chg="new">
        <pc:chgData name="Niu, Luyu" userId="471a887e-b510-4c9d-b541-6e363df7b1a1" providerId="ADAL" clId="{91264A27-4689-4BF5-9F83-207FC7ABCFA2}" dt="2023-07-05T16:19:10.923" v="4" actId="680"/>
        <pc:sldMkLst>
          <pc:docMk/>
          <pc:sldMk cId="826339152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A381C-B52E-D984-7D8B-66DB5E490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B03729-3B04-A771-68A0-407B73088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F53A10-BB86-BAB4-591E-A7D3B219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193D-B984-4400-8800-1D637439184E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AAEF57-B986-FF6A-7434-EB13DB17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6DB7D-DE69-FC40-DB9C-35384E58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A604-89EF-42D7-A72E-7B691F8EA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3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52123-C087-5A44-1AD8-5FECB9EF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A21749-97A4-2EE4-931F-45889A1D3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3833B9-11E3-D2AA-0E60-B6BA2FE7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193D-B984-4400-8800-1D637439184E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77304-B12E-DBCE-1096-DEB3EF373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C3CE5A-4D56-F1E8-9350-F21ECD4B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A604-89EF-42D7-A72E-7B691F8EA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18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9DFF25-361B-1829-C7A4-A0EE878B9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7A0FD5-DD17-C8A0-BEE8-DF04A1B9C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2AEBD-7050-144B-0E3D-3B0878B1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193D-B984-4400-8800-1D637439184E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EC87D-1258-0D54-8D26-9BBC2E9E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99BDF-544B-3968-9002-368058EF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A604-89EF-42D7-A72E-7B691F8EA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6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DBE8F-5BAC-24F6-2882-8847D888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855E5F-0853-F902-5D4E-F73FFA505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C8FB6-17EF-F87F-B6F6-881A34C5C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193D-B984-4400-8800-1D637439184E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A830B-08FD-0A57-A6CA-6E58C1E8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CE79-4185-36B1-918A-098B3357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A604-89EF-42D7-A72E-7B691F8EA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75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49A64-2D4D-9A6E-1BB5-6ED7028C7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6CFAF1-3D2B-9632-4671-52C8EDBA6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5BADE-46BC-C809-21BF-2DC03FB6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193D-B984-4400-8800-1D637439184E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295B8-EB1C-5C12-9CCD-4746CECF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86D98-ED57-3D68-E2FE-7053801F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A604-89EF-42D7-A72E-7B691F8EA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41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C4A1F-2816-B2D2-214E-216D8BBC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D69D3-EAC8-6D4B-9A56-2ED320E9E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2B794F-1AB1-9F42-EABE-D4CC9407A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6E3ADF-D715-44BF-094D-02FDEE3F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193D-B984-4400-8800-1D637439184E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F9AE97-1A07-BBDE-1832-2DC3EECC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F7F9C6-3C44-FD46-DE4F-5F1F2B07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A604-89EF-42D7-A72E-7B691F8EA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53368-7F7B-C3ED-CA8B-515F6FEE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E97F78-F47C-19CB-250D-0C8EBE2F5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B4BBB5-DE61-5202-4C55-DA9E3A230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BDACCC-EB1A-061D-7038-153B1D56E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6B4B2E-6628-49B8-327D-2C4694E04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F08840-1C45-48ED-ACBD-D7153EA5C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193D-B984-4400-8800-1D637439184E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3A4B80-9A6E-3430-89A6-C2F11E83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F4356C-2B38-0404-BF79-CD3860CE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A604-89EF-42D7-A72E-7B691F8EA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33668-60ED-6862-6A8D-B45799AF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E3540D-2D4A-3F16-716A-1E8DA7B1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193D-B984-4400-8800-1D637439184E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6D2E51-5D66-4CD8-1F4A-F0D5A3D0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19E795-49C2-70D7-9F74-6BA144B1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A604-89EF-42D7-A72E-7B691F8EA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09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8A5EE1-54E7-9294-420F-05A93744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193D-B984-4400-8800-1D637439184E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C5B5BF-56FA-2951-FD31-66EF52E3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FAF6C2-65EB-A541-7AE7-660026A3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A604-89EF-42D7-A72E-7B691F8EA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33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3D4F5-ADB0-F276-9D90-828FA40E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A9CFF-4AB6-AA97-B2D1-3DC2571F2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097427-66AF-3B45-126F-53DC889D6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41ED22-C3CE-C554-544B-C4CD0174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193D-B984-4400-8800-1D637439184E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E2C063-CB93-3678-7341-F1086FDE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0268C3-55B4-1946-345C-2E931588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A604-89EF-42D7-A72E-7B691F8EA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1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E1463-CA3D-010E-4335-AD109375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819D24-CA0B-6F3B-11AC-0526046DD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2828E2-294D-DA4E-9CB7-B76E84103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A2B950-0F71-21CA-591A-6716FD17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193D-B984-4400-8800-1D637439184E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19F4B2-2959-699E-65E8-1598DACE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2BB31D-FE6E-BF37-B0F6-EC29ED35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A604-89EF-42D7-A72E-7B691F8EA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3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F7BF97-DBD7-B37F-EB05-BB7C15365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73F076-B4FC-0ACB-0737-3E2C26CAF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09536-90BA-1784-84ED-A83C4825A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2193D-B984-4400-8800-1D637439184E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0B958-24BA-4D65-F4B9-E1363EEDD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F991B5-5C18-14D3-3F47-9C6029264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0A604-89EF-42D7-A72E-7B691F8EA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96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610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33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4572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Niu, Luyu</dc:creator>
  <cp:lastModifiedBy>Niu, Luyu</cp:lastModifiedBy>
  <cp:revision>1</cp:revision>
  <dcterms:created xsi:type="dcterms:W3CDTF">2023-07-05T16:18:52Z</dcterms:created>
  <dcterms:modified xsi:type="dcterms:W3CDTF">2023-07-05T16:19:19Z</dcterms:modified>
</cp:coreProperties>
</file>