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54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F0C1-C5C2-4132-8BB4-66C245E57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A5E5A-01F7-4A5B-8ABC-320B38A87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03959-5EA7-4E50-AE1D-690605BD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0E05-CD17-4B53-A901-54B2921024C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DA04E-4992-41DB-A4F0-21554B47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F695A-19DD-4CC8-9B28-BF111BB2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9EAD-313D-446C-B932-9EDC757EF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BB37-2AB4-4CB1-8D8C-AF0BD0DD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5F62D-BB6E-4239-8E46-67F812A8F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65E72-C20D-434F-A336-412C9702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0E05-CD17-4B53-A901-54B2921024C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CC72C-B5A3-406A-BAC4-D6D586D2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227FC-CF87-4823-9921-06D7F1B0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9EAD-313D-446C-B932-9EDC757EF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8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23A9-7163-464B-8BA4-8636FA5FC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F72C-3B8C-49AB-B41B-989B15151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417F-8BE8-4289-86E9-AF9F342C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0E05-CD17-4B53-A901-54B2921024C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C619-D460-4DB0-A95A-D59CEB6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8F88-F7B7-471D-9667-C0759D2B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9EAD-313D-446C-B932-9EDC757EF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4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CCE8-71C7-46DF-A644-08F1AF64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915FD-60BB-48F2-A9DC-42975D328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A3D70-C08A-4B2C-BDF2-A5AFF63D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0E05-CD17-4B53-A901-54B2921024C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D16A0-ABFB-4C36-9450-5FD6EADD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2D2D0-0507-4F15-BB26-27AB7B78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9EAD-313D-446C-B932-9EDC757EF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A504-DB93-4ABF-B244-F73C41BA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ED3C2-C44C-4473-854E-01275B248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1AB6D-307D-47B3-B806-56AF24EB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0E05-CD17-4B53-A901-54B2921024C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27243-FA38-41B8-B6F1-F71B51DE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F68D8-0AE6-47BD-ACEE-55AE048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9EAD-313D-446C-B932-9EDC757EF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6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4C99-069C-4C11-BDF2-F54ACFA8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3982-0B76-4EFA-87AE-E22164FE5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AF116-4BFD-4820-B327-FCF492DC6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FE1E6-F112-4F0D-9E1B-A40EA5E1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0E05-CD17-4B53-A901-54B2921024C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3BAA6-632F-4DA3-A782-4C20C72B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03BEE-38F7-4105-9460-E394E8FF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9EAD-313D-446C-B932-9EDC757EF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58F6-FDA1-451E-AA9A-3E18F1FF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769D6-F0DA-4C0B-828F-D73E5D57E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81A-085D-42B1-AB57-BF24DC211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0CFC-D927-43FB-8BBC-86013F015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82A9C-293F-4F80-9B17-C5F2B7199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FAA10-30C4-4085-B3A2-4F54993E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0E05-CD17-4B53-A901-54B2921024C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99E3D-A98F-4577-A34E-D7FA5CEB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33B6-EF00-4FD2-8D26-B773E8F4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9EAD-313D-446C-B932-9EDC757EF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4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FD82-A7F1-434E-8DAC-52B7C975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49F39-6CD8-4BE2-A944-598D2439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0E05-CD17-4B53-A901-54B2921024C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A3144-14B4-4AC0-BEA0-5F946D86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08CEA-3FD4-48BC-9310-4971DA69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9EAD-313D-446C-B932-9EDC757EF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7DD45-131B-4822-94BA-BFB71ACC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0E05-CD17-4B53-A901-54B2921024C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BAAB7-1DE8-434B-AB04-631B86D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48BB4-3EC8-4803-8F3B-C15F1294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9EAD-313D-446C-B932-9EDC757EF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1A5B-2F59-4BA9-98A5-27503525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B5CA-D444-437A-824A-0C6747D3D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4E16-BF90-447B-BEC7-B1EA44971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8482-0966-49C8-A68C-4E706ACF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0E05-CD17-4B53-A901-54B2921024C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48D0C-0BA2-400C-AD2D-51D31976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2BDE8-9D28-473D-9ECA-E1B038B3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9EAD-313D-446C-B932-9EDC757EF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4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0868-BB68-44B6-9FEB-DF68773B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757AA-C0A2-47A8-A1C1-1A6DA2182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C9F28-BBFC-4A6C-911D-F791F231E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B6E8D-BDF8-48DE-8F05-306013C3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0E05-CD17-4B53-A901-54B2921024C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001D-CEC8-4AC6-801C-D53C9CBC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FAF39-0675-40FE-AFFE-CD236AA3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9EAD-313D-446C-B932-9EDC757EF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AB29B-212C-448F-8515-290265B1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9D2AB-5540-4EE4-82D7-07890950E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20337-0AC7-4BC5-9B83-FD7241FE9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E0E05-CD17-4B53-A901-54B2921024C3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D37E3-7B98-4EAA-A523-490B6ED24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D716E-6C00-4FB9-BC38-D8F5356F1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39EAD-313D-446C-B932-9EDC757EF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6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EF79BDC-77E5-4CAF-A7F8-59AE9EB99A33}"/>
              </a:ext>
            </a:extLst>
          </p:cNvPr>
          <p:cNvGrpSpPr/>
          <p:nvPr/>
        </p:nvGrpSpPr>
        <p:grpSpPr>
          <a:xfrm>
            <a:off x="1232606" y="142875"/>
            <a:ext cx="9852837" cy="6572250"/>
            <a:chOff x="1232606" y="142875"/>
            <a:chExt cx="9852837" cy="65722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384A520-5BD1-4FEC-9E37-E723A713E4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186"/>
            <a:stretch/>
          </p:blipFill>
          <p:spPr>
            <a:xfrm>
              <a:off x="1232606" y="142875"/>
              <a:ext cx="9852837" cy="657225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1C5DDD-9918-4D39-9537-CA67EB0E138E}"/>
                </a:ext>
              </a:extLst>
            </p:cNvPr>
            <p:cNvSpPr/>
            <p:nvPr/>
          </p:nvSpPr>
          <p:spPr>
            <a:xfrm>
              <a:off x="2292626" y="735496"/>
              <a:ext cx="974035" cy="8017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8277B71-C3DC-4DDF-BEF9-19A6B92D500F}"/>
                </a:ext>
              </a:extLst>
            </p:cNvPr>
            <p:cNvCxnSpPr/>
            <p:nvPr/>
          </p:nvCxnSpPr>
          <p:spPr>
            <a:xfrm>
              <a:off x="3558209" y="1166191"/>
              <a:ext cx="358471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E6759F-F74E-49A0-986A-0D280C3370ED}"/>
                </a:ext>
              </a:extLst>
            </p:cNvPr>
            <p:cNvSpPr/>
            <p:nvPr/>
          </p:nvSpPr>
          <p:spPr>
            <a:xfrm>
              <a:off x="7229061" y="735495"/>
              <a:ext cx="974035" cy="8017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9853C3-7C87-462D-ADF2-F620D0412270}"/>
                </a:ext>
              </a:extLst>
            </p:cNvPr>
            <p:cNvSpPr/>
            <p:nvPr/>
          </p:nvSpPr>
          <p:spPr>
            <a:xfrm>
              <a:off x="1722782" y="1961323"/>
              <a:ext cx="2001079" cy="2281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042EEA-6E4F-48A5-BA68-AA711C5BD4C5}"/>
                </a:ext>
              </a:extLst>
            </p:cNvPr>
            <p:cNvSpPr txBox="1"/>
            <p:nvPr/>
          </p:nvSpPr>
          <p:spPr>
            <a:xfrm>
              <a:off x="1649896" y="2994991"/>
              <a:ext cx="4101547" cy="523220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Old Monolithic Java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83384F-A816-4663-902A-543FA59D7902}"/>
                </a:ext>
              </a:extLst>
            </p:cNvPr>
            <p:cNvSpPr txBox="1"/>
            <p:nvPr/>
          </p:nvSpPr>
          <p:spPr>
            <a:xfrm>
              <a:off x="6907694" y="2994991"/>
              <a:ext cx="4051699" cy="523220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8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New Microservices Java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A3D95B-AE3D-4753-83DB-914E52CF8C40}"/>
                </a:ext>
              </a:extLst>
            </p:cNvPr>
            <p:cNvSpPr/>
            <p:nvPr/>
          </p:nvSpPr>
          <p:spPr>
            <a:xfrm>
              <a:off x="3266661" y="4641160"/>
              <a:ext cx="2372139" cy="2422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81E844-3DD5-4724-A186-F250345B787F}"/>
                </a:ext>
              </a:extLst>
            </p:cNvPr>
            <p:cNvSpPr/>
            <p:nvPr/>
          </p:nvSpPr>
          <p:spPr>
            <a:xfrm>
              <a:off x="7891670" y="4520027"/>
              <a:ext cx="2372139" cy="2422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39174F-F991-486D-9068-DC081C233437}"/>
                </a:ext>
              </a:extLst>
            </p:cNvPr>
            <p:cNvSpPr/>
            <p:nvPr/>
          </p:nvSpPr>
          <p:spPr>
            <a:xfrm>
              <a:off x="3067878" y="3933793"/>
              <a:ext cx="2372139" cy="3899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D0C5A4-CC42-4C85-9DB4-80A706D364E1}"/>
                </a:ext>
              </a:extLst>
            </p:cNvPr>
            <p:cNvSpPr/>
            <p:nvPr/>
          </p:nvSpPr>
          <p:spPr>
            <a:xfrm>
              <a:off x="7527235" y="3909777"/>
              <a:ext cx="2372139" cy="3899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A4EF34F-76B6-45B9-973C-2BA8A3182678}"/>
                </a:ext>
              </a:extLst>
            </p:cNvPr>
            <p:cNvCxnSpPr>
              <a:cxnSpLocks/>
            </p:cNvCxnSpPr>
            <p:nvPr/>
          </p:nvCxnSpPr>
          <p:spPr>
            <a:xfrm>
              <a:off x="3846443" y="2075416"/>
              <a:ext cx="368079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36EE11A-17A2-43CF-A935-20C64153A363}"/>
                </a:ext>
              </a:extLst>
            </p:cNvPr>
            <p:cNvCxnSpPr>
              <a:cxnSpLocks/>
            </p:cNvCxnSpPr>
            <p:nvPr/>
          </p:nvCxnSpPr>
          <p:spPr>
            <a:xfrm>
              <a:off x="5350565" y="4143446"/>
              <a:ext cx="20905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88D01C8-375E-4DC2-876B-59B507D91252}"/>
                </a:ext>
              </a:extLst>
            </p:cNvPr>
            <p:cNvCxnSpPr>
              <a:cxnSpLocks/>
            </p:cNvCxnSpPr>
            <p:nvPr/>
          </p:nvCxnSpPr>
          <p:spPr>
            <a:xfrm>
              <a:off x="5638800" y="4762293"/>
              <a:ext cx="20905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A1C605-1A64-4794-8B71-89CC03B0BD18}"/>
                </a:ext>
              </a:extLst>
            </p:cNvPr>
            <p:cNvSpPr txBox="1"/>
            <p:nvPr/>
          </p:nvSpPr>
          <p:spPr>
            <a:xfrm>
              <a:off x="8335618" y="956346"/>
              <a:ext cx="2286000" cy="338554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0000"/>
                  </a:solidFill>
                </a:rPr>
                <a:t>Change Namespace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DB31D8-53B8-4633-A6ED-A3BBA1A2E775}"/>
                </a:ext>
              </a:extLst>
            </p:cNvPr>
            <p:cNvSpPr txBox="1"/>
            <p:nvPr/>
          </p:nvSpPr>
          <p:spPr>
            <a:xfrm>
              <a:off x="8335618" y="1956945"/>
              <a:ext cx="2286000" cy="338554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0000"/>
                  </a:solidFill>
                </a:rPr>
                <a:t>Modify security method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7C54FD-AD13-4EE8-949F-0D1521C1154D}"/>
                </a:ext>
              </a:extLst>
            </p:cNvPr>
            <p:cNvSpPr txBox="1"/>
            <p:nvPr/>
          </p:nvSpPr>
          <p:spPr>
            <a:xfrm>
              <a:off x="8335618" y="4903743"/>
              <a:ext cx="2286000" cy="338554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0000"/>
                  </a:solidFill>
                </a:rPr>
                <a:t>Modify security method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60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Zhang</dc:creator>
  <cp:lastModifiedBy>Edwin Zhang</cp:lastModifiedBy>
  <cp:revision>2</cp:revision>
  <dcterms:created xsi:type="dcterms:W3CDTF">2020-01-23T14:44:18Z</dcterms:created>
  <dcterms:modified xsi:type="dcterms:W3CDTF">2020-01-23T14:53:57Z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zhanw@microsoft.com</vt:lpwstr>
  </property>
  <property fmtid="{D5CDD505-2E9C-101B-9397-08002B2CF9AE}" pid="5" name="MSIP_Label_f42aa342-8706-4288-bd11-ebb85995028c_SetDate">
    <vt:lpwstr>2020-01-23T14:53:07.6230199Z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40f907b4-e725-4081-a6ab-39abd952b7ec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