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8"/>
  </p:notesMasterIdLst>
  <p:handoutMasterIdLst>
    <p:handoutMasterId r:id="rId59"/>
  </p:handoutMasterIdLst>
  <p:sldIdLst>
    <p:sldId id="689" r:id="rId3"/>
    <p:sldId id="542" r:id="rId4"/>
    <p:sldId id="645" r:id="rId5"/>
    <p:sldId id="580" r:id="rId6"/>
    <p:sldId id="581" r:id="rId7"/>
    <p:sldId id="697" r:id="rId8"/>
    <p:sldId id="690" r:id="rId9"/>
    <p:sldId id="662" r:id="rId10"/>
    <p:sldId id="584" r:id="rId11"/>
    <p:sldId id="585" r:id="rId12"/>
    <p:sldId id="586" r:id="rId13"/>
    <p:sldId id="646" r:id="rId14"/>
    <p:sldId id="680" r:id="rId15"/>
    <p:sldId id="692" r:id="rId16"/>
    <p:sldId id="661" r:id="rId17"/>
    <p:sldId id="693" r:id="rId18"/>
    <p:sldId id="651" r:id="rId19"/>
    <p:sldId id="639" r:id="rId20"/>
    <p:sldId id="694" r:id="rId21"/>
    <p:sldId id="649" r:id="rId22"/>
    <p:sldId id="597" r:id="rId23"/>
    <p:sldId id="598" r:id="rId24"/>
    <p:sldId id="682" r:id="rId25"/>
    <p:sldId id="599" r:id="rId26"/>
    <p:sldId id="601" r:id="rId27"/>
    <p:sldId id="602" r:id="rId28"/>
    <p:sldId id="663" r:id="rId29"/>
    <p:sldId id="664" r:id="rId30"/>
    <p:sldId id="665" r:id="rId31"/>
    <p:sldId id="666" r:id="rId32"/>
    <p:sldId id="667" r:id="rId33"/>
    <p:sldId id="668" r:id="rId34"/>
    <p:sldId id="695" r:id="rId35"/>
    <p:sldId id="669" r:id="rId36"/>
    <p:sldId id="678" r:id="rId37"/>
    <p:sldId id="670" r:id="rId38"/>
    <p:sldId id="672" r:id="rId39"/>
    <p:sldId id="310" r:id="rId40"/>
    <p:sldId id="673" r:id="rId41"/>
    <p:sldId id="674" r:id="rId42"/>
    <p:sldId id="679" r:id="rId43"/>
    <p:sldId id="647" r:id="rId44"/>
    <p:sldId id="588" r:id="rId45"/>
    <p:sldId id="589" r:id="rId46"/>
    <p:sldId id="685" r:id="rId47"/>
    <p:sldId id="686" r:id="rId48"/>
    <p:sldId id="696" r:id="rId49"/>
    <p:sldId id="637" r:id="rId50"/>
    <p:sldId id="591" r:id="rId51"/>
    <p:sldId id="592" r:id="rId52"/>
    <p:sldId id="593" r:id="rId53"/>
    <p:sldId id="687" r:id="rId54"/>
    <p:sldId id="594" r:id="rId55"/>
    <p:sldId id="595" r:id="rId56"/>
    <p:sldId id="659" r:id="rId57"/>
  </p:sldIdLst>
  <p:sldSz cx="9144000" cy="6858000" type="screen4x3"/>
  <p:notesSz cx="9586913" cy="7302500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689"/>
            <p14:sldId id="542"/>
            <p14:sldId id="645"/>
            <p14:sldId id="580"/>
            <p14:sldId id="581"/>
            <p14:sldId id="697"/>
            <p14:sldId id="690"/>
            <p14:sldId id="662"/>
            <p14:sldId id="584"/>
            <p14:sldId id="585"/>
            <p14:sldId id="586"/>
            <p14:sldId id="646"/>
            <p14:sldId id="680"/>
            <p14:sldId id="692"/>
            <p14:sldId id="661"/>
            <p14:sldId id="693"/>
            <p14:sldId id="651"/>
            <p14:sldId id="639"/>
            <p14:sldId id="69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95"/>
            <p14:sldId id="669"/>
            <p14:sldId id="678"/>
            <p14:sldId id="670"/>
            <p14:sldId id="672"/>
            <p14:sldId id="310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696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354" y="72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8557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0B8E45BB-58E8-4AA4-844D-E212F234D172}"/>
    <pc:docChg chg="custSel addSld delSld modSld modSection">
      <pc:chgData name="Phil Gibbons" userId="f619c6e5d38ed7a7" providerId="LiveId" clId="{0B8E45BB-58E8-4AA4-844D-E212F234D172}" dt="2018-09-11T06:57:21.178" v="365" actId="1076"/>
      <pc:docMkLst>
        <pc:docMk/>
      </pc:docMkLst>
      <pc:sldChg chg="del">
        <pc:chgData name="Phil Gibbons" userId="f619c6e5d38ed7a7" providerId="LiveId" clId="{0B8E45BB-58E8-4AA4-844D-E212F234D172}" dt="2018-09-11T06:27:58.479" v="1" actId="2696"/>
        <pc:sldMkLst>
          <pc:docMk/>
          <pc:sldMk cId="0" sldId="582"/>
        </pc:sldMkLst>
      </pc:sldChg>
      <pc:sldChg chg="addSp delSp modSp">
        <pc:chgData name="Phil Gibbons" userId="f619c6e5d38ed7a7" providerId="LiveId" clId="{0B8E45BB-58E8-4AA4-844D-E212F234D172}" dt="2018-09-11T06:57:21.178" v="365" actId="1076"/>
        <pc:sldMkLst>
          <pc:docMk/>
          <pc:sldMk cId="1943237115" sldId="662"/>
        </pc:sldMkLst>
        <pc:spChg chg="add mod">
          <ac:chgData name="Phil Gibbons" userId="f619c6e5d38ed7a7" providerId="LiveId" clId="{0B8E45BB-58E8-4AA4-844D-E212F234D172}" dt="2018-09-11T06:57:21.178" v="365" actId="1076"/>
          <ac:spMkLst>
            <pc:docMk/>
            <pc:sldMk cId="1943237115" sldId="662"/>
            <ac:spMk id="7" creationId="{2C482700-1189-413C-9B54-FF345A8B3AA8}"/>
          </ac:spMkLst>
        </pc:spChg>
        <pc:spChg chg="add mod">
          <ac:chgData name="Phil Gibbons" userId="f619c6e5d38ed7a7" providerId="LiveId" clId="{0B8E45BB-58E8-4AA4-844D-E212F234D172}" dt="2018-09-11T06:56:09.581" v="349" actId="20577"/>
          <ac:spMkLst>
            <pc:docMk/>
            <pc:sldMk cId="1943237115" sldId="662"/>
            <ac:spMk id="8" creationId="{E09629B4-1777-4CF7-AB21-6A092591DE8A}"/>
          </ac:spMkLst>
        </pc:spChg>
        <pc:spChg chg="mod">
          <ac:chgData name="Phil Gibbons" userId="f619c6e5d38ed7a7" providerId="LiveId" clId="{0B8E45BB-58E8-4AA4-844D-E212F234D172}" dt="2018-09-11T06:40:29.294" v="49" actId="20577"/>
          <ac:spMkLst>
            <pc:docMk/>
            <pc:sldMk cId="1943237115" sldId="662"/>
            <ac:spMk id="144386" creationId="{00000000-0000-0000-0000-000000000000}"/>
          </ac:spMkLst>
        </pc:spChg>
        <pc:spChg chg="mod">
          <ac:chgData name="Phil Gibbons" userId="f619c6e5d38ed7a7" providerId="LiveId" clId="{0B8E45BB-58E8-4AA4-844D-E212F234D172}" dt="2018-09-11T06:54:26.813" v="344" actId="1076"/>
          <ac:spMkLst>
            <pc:docMk/>
            <pc:sldMk cId="1943237115" sldId="662"/>
            <ac:spMk id="144387" creationId="{00000000-0000-0000-0000-000000000000}"/>
          </ac:spMkLst>
        </pc:spChg>
        <pc:picChg chg="add mod">
          <ac:chgData name="Phil Gibbons" userId="f619c6e5d38ed7a7" providerId="LiveId" clId="{0B8E45BB-58E8-4AA4-844D-E212F234D172}" dt="2018-09-11T06:50:39.203" v="270" actId="1076"/>
          <ac:picMkLst>
            <pc:docMk/>
            <pc:sldMk cId="1943237115" sldId="662"/>
            <ac:picMk id="3" creationId="{1546FDBC-2631-46BA-8F5D-E506176A08D5}"/>
          </ac:picMkLst>
        </pc:picChg>
        <pc:picChg chg="del">
          <ac:chgData name="Phil Gibbons" userId="f619c6e5d38ed7a7" providerId="LiveId" clId="{0B8E45BB-58E8-4AA4-844D-E212F234D172}" dt="2018-09-11T06:47:28.102" v="60" actId="478"/>
          <ac:picMkLst>
            <pc:docMk/>
            <pc:sldMk cId="1943237115" sldId="662"/>
            <ac:picMk id="5" creationId="{00000000-0000-0000-0000-000000000000}"/>
          </ac:picMkLst>
        </pc:picChg>
      </pc:sldChg>
      <pc:sldChg chg="modSp">
        <pc:chgData name="Phil Gibbons" userId="f619c6e5d38ed7a7" providerId="LiveId" clId="{0B8E45BB-58E8-4AA4-844D-E212F234D172}" dt="2018-09-11T06:38:09.062" v="14" actId="20577"/>
        <pc:sldMkLst>
          <pc:docMk/>
          <pc:sldMk cId="273561988" sldId="690"/>
        </pc:sldMkLst>
        <pc:spChg chg="mod">
          <ac:chgData name="Phil Gibbons" userId="f619c6e5d38ed7a7" providerId="LiveId" clId="{0B8E45BB-58E8-4AA4-844D-E212F234D172}" dt="2018-09-11T06:38:09.062" v="14" actId="20577"/>
          <ac:spMkLst>
            <pc:docMk/>
            <pc:sldMk cId="273561988" sldId="690"/>
            <ac:spMk id="144387" creationId="{00000000-0000-0000-0000-000000000000}"/>
          </ac:spMkLst>
        </pc:spChg>
      </pc:sldChg>
      <pc:sldChg chg="add">
        <pc:chgData name="Phil Gibbons" userId="f619c6e5d38ed7a7" providerId="LiveId" clId="{0B8E45BB-58E8-4AA4-844D-E212F234D172}" dt="2018-09-11T06:27:53.595" v="0"/>
        <pc:sldMkLst>
          <pc:docMk/>
          <pc:sldMk cId="0" sldId="6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09868" cy="36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77045" y="0"/>
            <a:ext cx="4109868" cy="36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25222"/>
            <a:ext cx="4109868" cy="36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77045" y="6925222"/>
            <a:ext cx="4109868" cy="36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1569" cy="3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02017" y="0"/>
            <a:ext cx="4201569" cy="3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3225" y="522288"/>
            <a:ext cx="3714750" cy="2786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485" y="3482563"/>
            <a:ext cx="7002615" cy="325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65126"/>
            <a:ext cx="4201569" cy="3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02017" y="6965126"/>
            <a:ext cx="4201569" cy="34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1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3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87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54742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6293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983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799203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692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6880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7972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7607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7841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6594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2"/>
          <p:cNvSpPr txBox="1">
            <a:spLocks noChangeArrowheads="1"/>
          </p:cNvSpPr>
          <p:nvPr userDrawn="1"/>
        </p:nvSpPr>
        <p:spPr bwMode="auto">
          <a:xfrm>
            <a:off x="7851775" y="-20638"/>
            <a:ext cx="1274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</p:spTree>
    <p:extLst>
      <p:ext uri="{BB962C8B-B14F-4D97-AF65-F5344CB8AC3E}">
        <p14:creationId xmlns:p14="http://schemas.microsoft.com/office/powerpoint/2010/main" val="1283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5835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2208478" y="1246325"/>
            <a:ext cx="3200400" cy="178486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862040"/>
            <a:ext cx="28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Caches, clock </a:t>
            </a:r>
            <a:r>
              <a:rPr lang="en-US" sz="1800" dirty="0" err="1">
                <a:latin typeface="Calibri" pitchFamily="34" charset="0"/>
              </a:rPr>
              <a:t>freq</a:t>
            </a:r>
            <a:r>
              <a:rPr lang="en-US" sz="1800" dirty="0">
                <a:latin typeface="Calibri" pitchFamily="34" charset="0"/>
              </a:rPr>
              <a:t>, layout, …</a:t>
            </a:r>
          </a:p>
        </p:txBody>
      </p:sp>
      <p:pic>
        <p:nvPicPr>
          <p:cNvPr id="1028" name="Picture 4" descr="http://3.bp.blogspot.com/-43D7uXDvdhY/VTfi2xh77XI/AAAAAAAABKE/4MK-TMfq79c/s1600/Fold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15592" b="7826"/>
          <a:stretch/>
        </p:blipFill>
        <p:spPr bwMode="auto">
          <a:xfrm>
            <a:off x="5323937" y="3305663"/>
            <a:ext cx="3814808" cy="25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472" y="6231372"/>
            <a:ext cx="7961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Of course, you know that:  It’s why you are taking this course.</a:t>
            </a:r>
          </a:p>
        </p:txBody>
      </p:sp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86348"/>
            <a:ext cx="7896225" cy="51149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correct machine/assembly code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pPr lvl="1"/>
            <a:endParaRPr lang="en-US" sz="105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lvl="1"/>
            <a:endParaRPr lang="en-US" sz="1100" dirty="0"/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pPr lvl="1"/>
            <a:endParaRPr lang="en-US" sz="1400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  <a:p>
            <a:pPr lvl="1"/>
            <a:r>
              <a:rPr lang="en-US" dirty="0"/>
              <a:t>RISC V: New open-source ISA</a:t>
            </a:r>
          </a:p>
        </p:txBody>
      </p:sp>
    </p:spTree>
    <p:extLst>
      <p:ext uri="{BB962C8B-B14F-4D97-AF65-F5344CB8AC3E}">
        <p14:creationId xmlns:p14="http://schemas.microsoft.com/office/powerpoint/2010/main" val="25770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10964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lvl="1"/>
            <a:r>
              <a:rPr lang="en-US"/>
              <a:t>Indirect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15-213/18-213/14-513/15-513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11,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/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/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/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769360" y="4485640"/>
            <a:ext cx="213868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69360" y="4983480"/>
            <a:ext cx="22860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69360" y="544576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9360" y="6009640"/>
            <a:ext cx="2489200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22720" y="4485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22720" y="498348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22720" y="544576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22720" y="6009640"/>
            <a:ext cx="1426391" cy="33528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t="9117" r="10091" b="55770"/>
          <a:stretch/>
        </p:blipFill>
        <p:spPr bwMode="auto">
          <a:xfrm>
            <a:off x="3703442" y="1431307"/>
            <a:ext cx="5308539" cy="146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7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https://canvas.cmu.edu/courses/5835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2055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(SIMD vector data types of 8, 16, 32 or 64 bytes)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2933962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 </a:t>
            </a:r>
            <a:r>
              <a:rPr lang="en-US" dirty="0" err="1"/>
              <a:t>Skylake</a:t>
            </a:r>
            <a:r>
              <a:rPr lang="en-US" dirty="0"/>
              <a:t>	2015	1.9B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&amp; Upcoming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Coffee Lake	2017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/>
              <a:t>Cannon Lake	2019?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27356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199" y="304800"/>
            <a:ext cx="8413531" cy="573088"/>
          </a:xfrm>
        </p:spPr>
        <p:txBody>
          <a:bodyPr/>
          <a:lstStyle/>
          <a:p>
            <a:r>
              <a:rPr lang="en-US" dirty="0"/>
              <a:t>2018 State of the Art: Coffee Lake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5098" y="4252710"/>
            <a:ext cx="3421117" cy="12967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2.2-3.2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6FDBC-2631-46BA-8F5D-E506176A0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6" y="934556"/>
            <a:ext cx="5796455" cy="3170215"/>
          </a:xfrm>
          <a:prstGeom prst="rect">
            <a:avLst/>
          </a:prstGeom>
        </p:spPr>
      </p:pic>
      <p:sp>
        <p:nvSpPr>
          <p:cNvPr id="7" name="Rectangle 1027">
            <a:extLst>
              <a:ext uri="{FF2B5EF4-FFF2-40B4-BE49-F238E27FC236}">
                <a16:creationId xmlns:a16="http://schemas.microsoft.com/office/drawing/2014/main" id="{2C482700-1189-413C-9B54-FF345A8B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95" y="4252710"/>
            <a:ext cx="3746938" cy="210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Server Model: Xeon E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80-95 W</a:t>
            </a:r>
          </a:p>
        </p:txBody>
      </p:sp>
      <p:sp>
        <p:nvSpPr>
          <p:cNvPr id="8" name="Rectangle 1027">
            <a:extLst>
              <a:ext uri="{FF2B5EF4-FFF2-40B4-BE49-F238E27FC236}">
                <a16:creationId xmlns:a16="http://schemas.microsoft.com/office/drawing/2014/main" id="{E09629B4-1777-4CF7-AB21-6A092591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862" y="5070584"/>
            <a:ext cx="3531476" cy="133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indent="-223838" defTabSz="895350">
              <a:tabLst>
                <a:tab pos="2349500" algn="l"/>
              </a:tabLst>
            </a:pPr>
            <a:r>
              <a:rPr lang="en-US" kern="0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2.4-4.0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b="0" kern="0" dirty="0"/>
              <a:t>35-95 W</a:t>
            </a:r>
          </a:p>
        </p:txBody>
      </p:sp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20993</TotalTime>
  <Words>3398</Words>
  <Application>Microsoft Office PowerPoint</Application>
  <PresentationFormat>全屏显示(4:3)</PresentationFormat>
  <Paragraphs>953</Paragraphs>
  <Slides>55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Courier</vt:lpstr>
      <vt:lpstr>Lucida Grande</vt:lpstr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Monaco</vt:lpstr>
      <vt:lpstr>Symbol</vt:lpstr>
      <vt:lpstr>Times New Roman</vt:lpstr>
      <vt:lpstr>Wingdings</vt:lpstr>
      <vt:lpstr>Wingdings 2</vt:lpstr>
      <vt:lpstr>template2007</vt:lpstr>
      <vt:lpstr>Title Slide</vt:lpstr>
      <vt:lpstr>PowerPoint 演示文稿</vt:lpstr>
      <vt:lpstr>Machine-Level Programming I: Basics  15-213/18-213/14-513/15-513: Introduction to Computer Systems  5th Lecture, September 11, 2018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2018 State of the Art: Coffee 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Address Computation Examples</vt:lpstr>
      <vt:lpstr>Today: Machine Programming I: Basics</vt:lpstr>
      <vt:lpstr>Address Computation Instruction</vt:lpstr>
      <vt:lpstr>Some Arithmetic Operations</vt:lpstr>
      <vt:lpstr>Quiz Time!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h jl</cp:lastModifiedBy>
  <cp:revision>715</cp:revision>
  <cp:lastPrinted>2018-10-23T04:48:04Z</cp:lastPrinted>
  <dcterms:created xsi:type="dcterms:W3CDTF">2012-09-11T15:51:41Z</dcterms:created>
  <dcterms:modified xsi:type="dcterms:W3CDTF">2018-10-23T04:48:07Z</dcterms:modified>
  <cp:category/>
</cp:coreProperties>
</file>