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65"/>
  </p:notesMasterIdLst>
  <p:handoutMasterIdLst>
    <p:handoutMasterId r:id="rId66"/>
  </p:handoutMasterIdLst>
  <p:sldIdLst>
    <p:sldId id="689" r:id="rId7"/>
    <p:sldId id="317" r:id="rId8"/>
    <p:sldId id="344" r:id="rId9"/>
    <p:sldId id="390" r:id="rId10"/>
    <p:sldId id="387" r:id="rId11"/>
    <p:sldId id="391" r:id="rId12"/>
    <p:sldId id="386" r:id="rId13"/>
    <p:sldId id="284" r:id="rId14"/>
    <p:sldId id="285" r:id="rId15"/>
    <p:sldId id="374" r:id="rId16"/>
    <p:sldId id="375" r:id="rId17"/>
    <p:sldId id="373" r:id="rId18"/>
    <p:sldId id="376" r:id="rId19"/>
    <p:sldId id="286" r:id="rId20"/>
    <p:sldId id="287" r:id="rId21"/>
    <p:sldId id="288" r:id="rId22"/>
    <p:sldId id="364" r:id="rId23"/>
    <p:sldId id="289" r:id="rId24"/>
    <p:sldId id="377" r:id="rId25"/>
    <p:sldId id="350" r:id="rId26"/>
    <p:sldId id="293" r:id="rId27"/>
    <p:sldId id="295" r:id="rId28"/>
    <p:sldId id="366" r:id="rId29"/>
    <p:sldId id="301" r:id="rId30"/>
    <p:sldId id="332" r:id="rId31"/>
    <p:sldId id="302" r:id="rId32"/>
    <p:sldId id="304" r:id="rId33"/>
    <p:sldId id="388" r:id="rId34"/>
    <p:sldId id="395" r:id="rId35"/>
    <p:sldId id="351" r:id="rId36"/>
    <p:sldId id="306" r:id="rId37"/>
    <p:sldId id="307" r:id="rId38"/>
    <p:sldId id="396" r:id="rId39"/>
    <p:sldId id="309" r:id="rId40"/>
    <p:sldId id="312" r:id="rId41"/>
    <p:sldId id="368" r:id="rId42"/>
    <p:sldId id="367" r:id="rId43"/>
    <p:sldId id="369" r:id="rId44"/>
    <p:sldId id="336" r:id="rId45"/>
    <p:sldId id="338" r:id="rId46"/>
    <p:sldId id="370" r:id="rId47"/>
    <p:sldId id="339" r:id="rId48"/>
    <p:sldId id="365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71" r:id="rId60"/>
    <p:sldId id="324" r:id="rId61"/>
    <p:sldId id="380" r:id="rId62"/>
    <p:sldId id="381" r:id="rId63"/>
    <p:sldId id="382" r:id="rId64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9A939-D9B2-45BE-9694-EDD40A1CA067}" v="1" dt="2018-09-18T02:42:27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41F2-C7C3-41F2-AC91-9B75A71646F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3DD3E-965D-4A44-9A76-B98F1692C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5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15-213: Introduction to Computer Systems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Lecture, Sept. 13, 2018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3241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81150" y="212986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112490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2065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2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811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117850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978400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952952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153274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857398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2853"/>
              </p:ext>
            </p:extLst>
          </p:nvPr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752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8381676" cy="573088"/>
          </a:xfrm>
        </p:spPr>
        <p:txBody>
          <a:bodyPr/>
          <a:lstStyle/>
          <a:p>
            <a:r>
              <a:rPr lang="en-US" dirty="0"/>
              <a:t>Recall: 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5066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Recall: Move &amp;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Some 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311C-7B17-4E1D-9E2A-C92F59300EE9}"/>
              </a:ext>
            </a:extLst>
          </p:cNvPr>
          <p:cNvSpPr txBox="1"/>
          <p:nvPr/>
        </p:nvSpPr>
        <p:spPr>
          <a:xfrm>
            <a:off x="7463724" y="1197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E14A-870D-44EE-9212-2E9833C97B86}"/>
              </a:ext>
            </a:extLst>
          </p:cNvPr>
          <p:cNvSpPr txBox="1"/>
          <p:nvPr/>
        </p:nvSpPr>
        <p:spPr>
          <a:xfrm>
            <a:off x="3108472" y="2153265"/>
            <a:ext cx="334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can be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20D1-26DB-4337-8019-A29CE7A669D5}"/>
              </a:ext>
            </a:extLst>
          </p:cNvPr>
          <p:cNvSpPr txBox="1"/>
          <p:nvPr/>
        </p:nvSpPr>
        <p:spPr>
          <a:xfrm>
            <a:off x="3108472" y="2517717"/>
            <a:ext cx="467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address computed by expression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79ED5-2D34-4A9D-817F-DBD50B3A753F}"/>
              </a:ext>
            </a:extLst>
          </p:cNvPr>
          <p:cNvSpPr txBox="1"/>
          <p:nvPr/>
        </p:nvSpPr>
        <p:spPr>
          <a:xfrm>
            <a:off x="3113388" y="2872337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23683</TotalTime>
  <Pages>0</Pages>
  <Words>4155</Words>
  <Characters>0</Characters>
  <Application>Microsoft Office PowerPoint</Application>
  <PresentationFormat>全屏显示(4:3)</PresentationFormat>
  <Lines>0</Lines>
  <Paragraphs>1283</Paragraphs>
  <Slides>58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58</vt:i4>
      </vt:variant>
    </vt:vector>
  </HeadingPairs>
  <TitlesOfParts>
    <vt:vector size="85" baseType="lpstr">
      <vt:lpstr>Courier</vt:lpstr>
      <vt:lpstr>Gill Sans</vt:lpstr>
      <vt:lpstr>Lucida Grande</vt:lpstr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Monaco</vt:lpstr>
      <vt:lpstr>Symbol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PowerPoint 演示文稿</vt:lpstr>
      <vt:lpstr>Machine-Level Programming II: Control  15-213: Introduction to Computer Systems 6th Lecture, Sept. 13, 2018</vt:lpstr>
      <vt:lpstr>Today</vt:lpstr>
      <vt:lpstr>Recall: ISA = Assembly/Machine Code View</vt:lpstr>
      <vt:lpstr>Recall: Turning C into Object Code</vt:lpstr>
      <vt:lpstr>Recall: Move &amp; Arithmetic Operations</vt:lpstr>
      <vt:lpstr>Recall: Addressing Modes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x86-64 Integer Registers</vt:lpstr>
      <vt:lpstr>Explicit Reading Condition Codes (Cont.)</vt:lpstr>
      <vt:lpstr>Explicit 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h jl</cp:lastModifiedBy>
  <cp:revision>1131</cp:revision>
  <cp:lastPrinted>2018-10-23T04:49:12Z</cp:lastPrinted>
  <dcterms:created xsi:type="dcterms:W3CDTF">2012-09-13T15:33:55Z</dcterms:created>
  <dcterms:modified xsi:type="dcterms:W3CDTF">2018-10-23T04:49:15Z</dcterms:modified>
</cp:coreProperties>
</file>