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5" r:id="rId9"/>
    <p:sldId id="282" r:id="rId10"/>
    <p:sldId id="286" r:id="rId11"/>
    <p:sldId id="263" r:id="rId12"/>
    <p:sldId id="264" r:id="rId13"/>
    <p:sldId id="288" r:id="rId14"/>
    <p:sldId id="262" r:id="rId15"/>
    <p:sldId id="267" r:id="rId16"/>
    <p:sldId id="271" r:id="rId17"/>
    <p:sldId id="287" r:id="rId18"/>
    <p:sldId id="284" r:id="rId19"/>
    <p:sldId id="269" r:id="rId20"/>
    <p:sldId id="270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78"/>
    <p:restoredTop sz="94629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kubernetes.io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kubernetes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8039C-3E29-A54F-AC31-456D195290B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25C0D6A-EBE8-CA40-BEFF-5C78B5F83797}">
      <dgm:prSet/>
      <dgm:spPr>
        <a:solidFill>
          <a:schemeClr val="accent2"/>
        </a:solidFill>
      </dgm:spPr>
      <dgm:t>
        <a:bodyPr/>
        <a:lstStyle/>
        <a:p>
          <a:r>
            <a:rPr lang="en-US"/>
            <a:t>Originally created by Google</a:t>
          </a:r>
        </a:p>
      </dgm:t>
    </dgm:pt>
    <dgm:pt modelId="{573C5F34-D799-4741-8C09-C13545E8898A}" type="parTrans" cxnId="{3847195D-EF92-0548-9292-808D2EA88F15}">
      <dgm:prSet/>
      <dgm:spPr/>
      <dgm:t>
        <a:bodyPr/>
        <a:lstStyle/>
        <a:p>
          <a:endParaRPr lang="en-US"/>
        </a:p>
      </dgm:t>
    </dgm:pt>
    <dgm:pt modelId="{15AAD092-F5DB-D34A-B217-1DAC387239FA}" type="sibTrans" cxnId="{3847195D-EF92-0548-9292-808D2EA88F15}">
      <dgm:prSet/>
      <dgm:spPr/>
      <dgm:t>
        <a:bodyPr/>
        <a:lstStyle/>
        <a:p>
          <a:endParaRPr lang="en-US"/>
        </a:p>
      </dgm:t>
    </dgm:pt>
    <dgm:pt modelId="{0A0A54F5-BC19-024A-B09F-CEDE461479F0}">
      <dgm:prSet/>
      <dgm:spPr/>
      <dgm:t>
        <a:bodyPr/>
        <a:lstStyle/>
        <a:p>
          <a:r>
            <a:rPr lang="en-US" dirty="0"/>
            <a:t>Now maintained by </a:t>
          </a:r>
          <a:br>
            <a:rPr lang="en-US" dirty="0"/>
          </a:br>
          <a:r>
            <a:rPr lang="en-US" dirty="0"/>
            <a:t>Cloud Native Computing Foundation</a:t>
          </a:r>
          <a:br>
            <a:rPr lang="en-US" dirty="0"/>
          </a:br>
          <a:r>
            <a:rPr lang="en-US" dirty="0">
              <a:hlinkClick xmlns:r="http://schemas.openxmlformats.org/officeDocument/2006/relationships" r:id="rId1"/>
            </a:rPr>
            <a:t>https://kubernetes.io</a:t>
          </a:r>
          <a:endParaRPr lang="en-US" dirty="0"/>
        </a:p>
      </dgm:t>
    </dgm:pt>
    <dgm:pt modelId="{FF9959F9-0B37-B54E-A282-DF96C8962C95}" type="parTrans" cxnId="{7DBAB519-6BF4-5C45-A439-249C347AAB6C}">
      <dgm:prSet/>
      <dgm:spPr/>
      <dgm:t>
        <a:bodyPr/>
        <a:lstStyle/>
        <a:p>
          <a:endParaRPr lang="en-US"/>
        </a:p>
      </dgm:t>
    </dgm:pt>
    <dgm:pt modelId="{71B47424-8222-194E-BD26-A8229AFEF899}" type="sibTrans" cxnId="{7DBAB519-6BF4-5C45-A439-249C347AAB6C}">
      <dgm:prSet/>
      <dgm:spPr/>
      <dgm:t>
        <a:bodyPr/>
        <a:lstStyle/>
        <a:p>
          <a:endParaRPr lang="en-US"/>
        </a:p>
      </dgm:t>
    </dgm:pt>
    <dgm:pt modelId="{00FE17BE-54F4-6A47-A29F-94348608098D}">
      <dgm:prSet/>
      <dgm:spPr>
        <a:solidFill>
          <a:srgbClr val="00B050"/>
        </a:solidFill>
      </dgm:spPr>
      <dgm:t>
        <a:bodyPr/>
        <a:lstStyle/>
        <a:p>
          <a:r>
            <a:rPr lang="en-US"/>
            <a:t>Open source</a:t>
          </a:r>
        </a:p>
      </dgm:t>
    </dgm:pt>
    <dgm:pt modelId="{01B0FD52-5916-E946-992E-CCB88138BFEA}" type="parTrans" cxnId="{3CAC1D1C-02DB-BC41-B72C-E73B207DE776}">
      <dgm:prSet/>
      <dgm:spPr/>
      <dgm:t>
        <a:bodyPr/>
        <a:lstStyle/>
        <a:p>
          <a:endParaRPr lang="en-US"/>
        </a:p>
      </dgm:t>
    </dgm:pt>
    <dgm:pt modelId="{E84EC0D1-7319-3447-9DBA-E548580D347C}" type="sibTrans" cxnId="{3CAC1D1C-02DB-BC41-B72C-E73B207DE776}">
      <dgm:prSet/>
      <dgm:spPr/>
      <dgm:t>
        <a:bodyPr/>
        <a:lstStyle/>
        <a:p>
          <a:endParaRPr lang="en-US"/>
        </a:p>
      </dgm:t>
    </dgm:pt>
    <dgm:pt modelId="{723CF3C4-C854-F446-AE26-9995C23B0068}">
      <dgm:prSet/>
      <dgm:spPr/>
      <dgm:t>
        <a:bodyPr/>
        <a:lstStyle/>
        <a:p>
          <a:r>
            <a:rPr lang="en-US" dirty="0"/>
            <a:t>With very large and active development community</a:t>
          </a:r>
        </a:p>
      </dgm:t>
    </dgm:pt>
    <dgm:pt modelId="{F6FF090A-71AB-3E44-85E8-A27CCABEB0F6}" type="parTrans" cxnId="{8D595420-0635-484F-9922-DAA86188726D}">
      <dgm:prSet/>
      <dgm:spPr/>
      <dgm:t>
        <a:bodyPr/>
        <a:lstStyle/>
        <a:p>
          <a:endParaRPr lang="en-US"/>
        </a:p>
      </dgm:t>
    </dgm:pt>
    <dgm:pt modelId="{EEBDB520-7600-7A44-9139-EA0723D20D8F}" type="sibTrans" cxnId="{8D595420-0635-484F-9922-DAA86188726D}">
      <dgm:prSet/>
      <dgm:spPr/>
      <dgm:t>
        <a:bodyPr/>
        <a:lstStyle/>
        <a:p>
          <a:endParaRPr lang="en-US"/>
        </a:p>
      </dgm:t>
    </dgm:pt>
    <dgm:pt modelId="{92E15AB6-D93C-9C4F-BBC4-02258123051E}">
      <dgm:prSet/>
      <dgm:spPr/>
      <dgm:t>
        <a:bodyPr/>
        <a:lstStyle/>
        <a:p>
          <a:r>
            <a:rPr lang="en-US"/>
            <a:t>Can be deployed on-prem</a:t>
          </a:r>
        </a:p>
      </dgm:t>
    </dgm:pt>
    <dgm:pt modelId="{ABFA1B86-1307-6E4D-A2F8-E4C537206BF6}" type="parTrans" cxnId="{EA8A37CA-684D-CE49-98C3-6E782E70E70F}">
      <dgm:prSet/>
      <dgm:spPr/>
      <dgm:t>
        <a:bodyPr/>
        <a:lstStyle/>
        <a:p>
          <a:endParaRPr lang="en-US"/>
        </a:p>
      </dgm:t>
    </dgm:pt>
    <dgm:pt modelId="{BDB5B121-E653-E848-8FBB-820DA30AE657}" type="sibTrans" cxnId="{EA8A37CA-684D-CE49-98C3-6E782E70E70F}">
      <dgm:prSet/>
      <dgm:spPr/>
      <dgm:t>
        <a:bodyPr/>
        <a:lstStyle/>
        <a:p>
          <a:endParaRPr lang="en-US"/>
        </a:p>
      </dgm:t>
    </dgm:pt>
    <dgm:pt modelId="{07E177DD-DEED-A74A-8502-B7CF6DDF6565}">
      <dgm:prSet/>
      <dgm:spPr/>
      <dgm:t>
        <a:bodyPr/>
        <a:lstStyle/>
        <a:p>
          <a:r>
            <a:rPr lang="en-US" dirty="0"/>
            <a:t>But also available out-of-the-box on</a:t>
          </a:r>
          <a:br>
            <a:rPr lang="en-US" dirty="0"/>
          </a:br>
          <a:r>
            <a:rPr lang="en-US" dirty="0"/>
            <a:t>all major Clouds (GCP, AWS, Azure and Oracle cloud)</a:t>
          </a:r>
        </a:p>
      </dgm:t>
    </dgm:pt>
    <dgm:pt modelId="{EEBACBDC-ACE3-3D43-8375-9DED96ADDE2B}" type="parTrans" cxnId="{C326FDE8-ACF3-3D44-8AC9-9EE0B4A705C1}">
      <dgm:prSet/>
      <dgm:spPr/>
      <dgm:t>
        <a:bodyPr/>
        <a:lstStyle/>
        <a:p>
          <a:endParaRPr lang="en-US"/>
        </a:p>
      </dgm:t>
    </dgm:pt>
    <dgm:pt modelId="{558AE51D-3D27-B743-A69A-C00EB48153B2}" type="sibTrans" cxnId="{C326FDE8-ACF3-3D44-8AC9-9EE0B4A705C1}">
      <dgm:prSet/>
      <dgm:spPr/>
      <dgm:t>
        <a:bodyPr/>
        <a:lstStyle/>
        <a:p>
          <a:endParaRPr lang="en-US"/>
        </a:p>
      </dgm:t>
    </dgm:pt>
    <dgm:pt modelId="{240D9EF6-F3D0-F44B-B400-ECB6656EFDF3}" type="pres">
      <dgm:prSet presAssocID="{22E8039C-3E29-A54F-AC31-456D195290B3}" presName="linear" presStyleCnt="0">
        <dgm:presLayoutVars>
          <dgm:dir/>
          <dgm:animLvl val="lvl"/>
          <dgm:resizeHandles val="exact"/>
        </dgm:presLayoutVars>
      </dgm:prSet>
      <dgm:spPr/>
    </dgm:pt>
    <dgm:pt modelId="{85A813B1-6A13-CD4D-B6ED-61AF25F35EDB}" type="pres">
      <dgm:prSet presAssocID="{825C0D6A-EBE8-CA40-BEFF-5C78B5F83797}" presName="parentLin" presStyleCnt="0"/>
      <dgm:spPr/>
    </dgm:pt>
    <dgm:pt modelId="{3B5BBD8A-83B7-7144-BF14-E18B92AF6155}" type="pres">
      <dgm:prSet presAssocID="{825C0D6A-EBE8-CA40-BEFF-5C78B5F83797}" presName="parentLeftMargin" presStyleLbl="node1" presStyleIdx="0" presStyleCnt="3"/>
      <dgm:spPr/>
    </dgm:pt>
    <dgm:pt modelId="{9E7F06A0-8CF8-1A4F-A30E-7944E9CB7C11}" type="pres">
      <dgm:prSet presAssocID="{825C0D6A-EBE8-CA40-BEFF-5C78B5F837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624508-574B-D345-8829-B656A605C584}" type="pres">
      <dgm:prSet presAssocID="{825C0D6A-EBE8-CA40-BEFF-5C78B5F83797}" presName="negativeSpace" presStyleCnt="0"/>
      <dgm:spPr/>
    </dgm:pt>
    <dgm:pt modelId="{D6485EF1-353A-014D-A1A8-A4146F508CC9}" type="pres">
      <dgm:prSet presAssocID="{825C0D6A-EBE8-CA40-BEFF-5C78B5F83797}" presName="childText" presStyleLbl="conFgAcc1" presStyleIdx="0" presStyleCnt="3">
        <dgm:presLayoutVars>
          <dgm:bulletEnabled val="1"/>
        </dgm:presLayoutVars>
      </dgm:prSet>
      <dgm:spPr/>
    </dgm:pt>
    <dgm:pt modelId="{CD69CBE6-97F9-8D44-8A6D-1FBF2FD88B91}" type="pres">
      <dgm:prSet presAssocID="{15AAD092-F5DB-D34A-B217-1DAC387239FA}" presName="spaceBetweenRectangles" presStyleCnt="0"/>
      <dgm:spPr/>
    </dgm:pt>
    <dgm:pt modelId="{44D0DCE2-2AFD-6142-9CCC-288849088F42}" type="pres">
      <dgm:prSet presAssocID="{00FE17BE-54F4-6A47-A29F-94348608098D}" presName="parentLin" presStyleCnt="0"/>
      <dgm:spPr/>
    </dgm:pt>
    <dgm:pt modelId="{21C8CBC6-DCE2-8946-A975-3B9E90AE386E}" type="pres">
      <dgm:prSet presAssocID="{00FE17BE-54F4-6A47-A29F-94348608098D}" presName="parentLeftMargin" presStyleLbl="node1" presStyleIdx="0" presStyleCnt="3"/>
      <dgm:spPr/>
    </dgm:pt>
    <dgm:pt modelId="{BFB3FFE3-3340-7143-A2C1-9827807B9BA0}" type="pres">
      <dgm:prSet presAssocID="{00FE17BE-54F4-6A47-A29F-9434860809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BE26E0-C7C2-E14B-9C6C-7A72DA2BC650}" type="pres">
      <dgm:prSet presAssocID="{00FE17BE-54F4-6A47-A29F-94348608098D}" presName="negativeSpace" presStyleCnt="0"/>
      <dgm:spPr/>
    </dgm:pt>
    <dgm:pt modelId="{018341FA-41A2-AB41-A202-ACD35249D1AB}" type="pres">
      <dgm:prSet presAssocID="{00FE17BE-54F4-6A47-A29F-94348608098D}" presName="childText" presStyleLbl="conFgAcc1" presStyleIdx="1" presStyleCnt="3">
        <dgm:presLayoutVars>
          <dgm:bulletEnabled val="1"/>
        </dgm:presLayoutVars>
      </dgm:prSet>
      <dgm:spPr/>
    </dgm:pt>
    <dgm:pt modelId="{CC8CEB02-4FF9-1147-9187-6A9E684F4B97}" type="pres">
      <dgm:prSet presAssocID="{E84EC0D1-7319-3447-9DBA-E548580D347C}" presName="spaceBetweenRectangles" presStyleCnt="0"/>
      <dgm:spPr/>
    </dgm:pt>
    <dgm:pt modelId="{9F987136-9AEB-6F4A-AA8B-F4EB8B2BA4C3}" type="pres">
      <dgm:prSet presAssocID="{92E15AB6-D93C-9C4F-BBC4-02258123051E}" presName="parentLin" presStyleCnt="0"/>
      <dgm:spPr/>
    </dgm:pt>
    <dgm:pt modelId="{27AFF179-5349-5447-B63E-D1B2ED1536D2}" type="pres">
      <dgm:prSet presAssocID="{92E15AB6-D93C-9C4F-BBC4-02258123051E}" presName="parentLeftMargin" presStyleLbl="node1" presStyleIdx="1" presStyleCnt="3"/>
      <dgm:spPr/>
    </dgm:pt>
    <dgm:pt modelId="{DA4D9E4E-70D8-C046-82B8-D2497C30123D}" type="pres">
      <dgm:prSet presAssocID="{92E15AB6-D93C-9C4F-BBC4-0225812305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2C45B9-CA4A-3E4A-8ABE-E6B22960CD67}" type="pres">
      <dgm:prSet presAssocID="{92E15AB6-D93C-9C4F-BBC4-02258123051E}" presName="negativeSpace" presStyleCnt="0"/>
      <dgm:spPr/>
    </dgm:pt>
    <dgm:pt modelId="{13694143-C5A8-7D49-BBC1-3703683A7E82}" type="pres">
      <dgm:prSet presAssocID="{92E15AB6-D93C-9C4F-BBC4-0225812305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BAB519-6BF4-5C45-A439-249C347AAB6C}" srcId="{825C0D6A-EBE8-CA40-BEFF-5C78B5F83797}" destId="{0A0A54F5-BC19-024A-B09F-CEDE461479F0}" srcOrd="0" destOrd="0" parTransId="{FF9959F9-0B37-B54E-A282-DF96C8962C95}" sibTransId="{71B47424-8222-194E-BD26-A8229AFEF899}"/>
    <dgm:cxn modelId="{3CAC1D1C-02DB-BC41-B72C-E73B207DE776}" srcId="{22E8039C-3E29-A54F-AC31-456D195290B3}" destId="{00FE17BE-54F4-6A47-A29F-94348608098D}" srcOrd="1" destOrd="0" parTransId="{01B0FD52-5916-E946-992E-CCB88138BFEA}" sibTransId="{E84EC0D1-7319-3447-9DBA-E548580D347C}"/>
    <dgm:cxn modelId="{8D595420-0635-484F-9922-DAA86188726D}" srcId="{00FE17BE-54F4-6A47-A29F-94348608098D}" destId="{723CF3C4-C854-F446-AE26-9995C23B0068}" srcOrd="0" destOrd="0" parTransId="{F6FF090A-71AB-3E44-85E8-A27CCABEB0F6}" sibTransId="{EEBDB520-7600-7A44-9139-EA0723D20D8F}"/>
    <dgm:cxn modelId="{9F987F2B-3EA4-C04B-B5EF-F17847320074}" type="presOf" srcId="{00FE17BE-54F4-6A47-A29F-94348608098D}" destId="{21C8CBC6-DCE2-8946-A975-3B9E90AE386E}" srcOrd="0" destOrd="0" presId="urn:microsoft.com/office/officeart/2005/8/layout/list1"/>
    <dgm:cxn modelId="{806B052C-DDCC-3A4D-BB34-BD7C4A489C40}" type="presOf" srcId="{00FE17BE-54F4-6A47-A29F-94348608098D}" destId="{BFB3FFE3-3340-7143-A2C1-9827807B9BA0}" srcOrd="1" destOrd="0" presId="urn:microsoft.com/office/officeart/2005/8/layout/list1"/>
    <dgm:cxn modelId="{BBFDF333-C155-F143-87C0-6A36C0717089}" type="presOf" srcId="{723CF3C4-C854-F446-AE26-9995C23B0068}" destId="{018341FA-41A2-AB41-A202-ACD35249D1AB}" srcOrd="0" destOrd="0" presId="urn:microsoft.com/office/officeart/2005/8/layout/list1"/>
    <dgm:cxn modelId="{3847195D-EF92-0548-9292-808D2EA88F15}" srcId="{22E8039C-3E29-A54F-AC31-456D195290B3}" destId="{825C0D6A-EBE8-CA40-BEFF-5C78B5F83797}" srcOrd="0" destOrd="0" parTransId="{573C5F34-D799-4741-8C09-C13545E8898A}" sibTransId="{15AAD092-F5DB-D34A-B217-1DAC387239FA}"/>
    <dgm:cxn modelId="{81241D7A-24FA-274C-AF33-E4099725A182}" type="presOf" srcId="{92E15AB6-D93C-9C4F-BBC4-02258123051E}" destId="{27AFF179-5349-5447-B63E-D1B2ED1536D2}" srcOrd="0" destOrd="0" presId="urn:microsoft.com/office/officeart/2005/8/layout/list1"/>
    <dgm:cxn modelId="{32633F99-70F4-9948-8F0E-8B46A6386F52}" type="presOf" srcId="{825C0D6A-EBE8-CA40-BEFF-5C78B5F83797}" destId="{9E7F06A0-8CF8-1A4F-A30E-7944E9CB7C11}" srcOrd="1" destOrd="0" presId="urn:microsoft.com/office/officeart/2005/8/layout/list1"/>
    <dgm:cxn modelId="{607AA7A0-6039-A145-9872-7550B2FBA3ED}" type="presOf" srcId="{92E15AB6-D93C-9C4F-BBC4-02258123051E}" destId="{DA4D9E4E-70D8-C046-82B8-D2497C30123D}" srcOrd="1" destOrd="0" presId="urn:microsoft.com/office/officeart/2005/8/layout/list1"/>
    <dgm:cxn modelId="{121282A8-B4E3-8740-9A50-C26E9D714CCF}" type="presOf" srcId="{0A0A54F5-BC19-024A-B09F-CEDE461479F0}" destId="{D6485EF1-353A-014D-A1A8-A4146F508CC9}" srcOrd="0" destOrd="0" presId="urn:microsoft.com/office/officeart/2005/8/layout/list1"/>
    <dgm:cxn modelId="{74EC1FAD-0388-AC49-A646-32F1C3488014}" type="presOf" srcId="{825C0D6A-EBE8-CA40-BEFF-5C78B5F83797}" destId="{3B5BBD8A-83B7-7144-BF14-E18B92AF6155}" srcOrd="0" destOrd="0" presId="urn:microsoft.com/office/officeart/2005/8/layout/list1"/>
    <dgm:cxn modelId="{9D9928B1-FC80-9D4C-8011-CD03CAA45A76}" type="presOf" srcId="{07E177DD-DEED-A74A-8502-B7CF6DDF6565}" destId="{13694143-C5A8-7D49-BBC1-3703683A7E82}" srcOrd="0" destOrd="0" presId="urn:microsoft.com/office/officeart/2005/8/layout/list1"/>
    <dgm:cxn modelId="{46E355BA-9611-D448-8FD7-BA2A931B7F7B}" type="presOf" srcId="{22E8039C-3E29-A54F-AC31-456D195290B3}" destId="{240D9EF6-F3D0-F44B-B400-ECB6656EFDF3}" srcOrd="0" destOrd="0" presId="urn:microsoft.com/office/officeart/2005/8/layout/list1"/>
    <dgm:cxn modelId="{EA8A37CA-684D-CE49-98C3-6E782E70E70F}" srcId="{22E8039C-3E29-A54F-AC31-456D195290B3}" destId="{92E15AB6-D93C-9C4F-BBC4-02258123051E}" srcOrd="2" destOrd="0" parTransId="{ABFA1B86-1307-6E4D-A2F8-E4C537206BF6}" sibTransId="{BDB5B121-E653-E848-8FBB-820DA30AE657}"/>
    <dgm:cxn modelId="{C326FDE8-ACF3-3D44-8AC9-9EE0B4A705C1}" srcId="{92E15AB6-D93C-9C4F-BBC4-02258123051E}" destId="{07E177DD-DEED-A74A-8502-B7CF6DDF6565}" srcOrd="0" destOrd="0" parTransId="{EEBACBDC-ACE3-3D43-8375-9DED96ADDE2B}" sibTransId="{558AE51D-3D27-B743-A69A-C00EB48153B2}"/>
    <dgm:cxn modelId="{D03EE563-4D53-3D4F-8D41-60A4BAE6ED60}" type="presParOf" srcId="{240D9EF6-F3D0-F44B-B400-ECB6656EFDF3}" destId="{85A813B1-6A13-CD4D-B6ED-61AF25F35EDB}" srcOrd="0" destOrd="0" presId="urn:microsoft.com/office/officeart/2005/8/layout/list1"/>
    <dgm:cxn modelId="{B9061F83-48EE-654E-BC23-0ACF49E0CBFA}" type="presParOf" srcId="{85A813B1-6A13-CD4D-B6ED-61AF25F35EDB}" destId="{3B5BBD8A-83B7-7144-BF14-E18B92AF6155}" srcOrd="0" destOrd="0" presId="urn:microsoft.com/office/officeart/2005/8/layout/list1"/>
    <dgm:cxn modelId="{27982C85-E7FB-594C-ABC1-ED08A1060CA0}" type="presParOf" srcId="{85A813B1-6A13-CD4D-B6ED-61AF25F35EDB}" destId="{9E7F06A0-8CF8-1A4F-A30E-7944E9CB7C11}" srcOrd="1" destOrd="0" presId="urn:microsoft.com/office/officeart/2005/8/layout/list1"/>
    <dgm:cxn modelId="{A076B12E-DF18-F24F-B0FB-BB258A8125E8}" type="presParOf" srcId="{240D9EF6-F3D0-F44B-B400-ECB6656EFDF3}" destId="{78624508-574B-D345-8829-B656A605C584}" srcOrd="1" destOrd="0" presId="urn:microsoft.com/office/officeart/2005/8/layout/list1"/>
    <dgm:cxn modelId="{FA78855E-2C18-984D-9D35-1C16B6BBFB22}" type="presParOf" srcId="{240D9EF6-F3D0-F44B-B400-ECB6656EFDF3}" destId="{D6485EF1-353A-014D-A1A8-A4146F508CC9}" srcOrd="2" destOrd="0" presId="urn:microsoft.com/office/officeart/2005/8/layout/list1"/>
    <dgm:cxn modelId="{69669B9E-F23F-3E48-803D-F08F3319BB30}" type="presParOf" srcId="{240D9EF6-F3D0-F44B-B400-ECB6656EFDF3}" destId="{CD69CBE6-97F9-8D44-8A6D-1FBF2FD88B91}" srcOrd="3" destOrd="0" presId="urn:microsoft.com/office/officeart/2005/8/layout/list1"/>
    <dgm:cxn modelId="{AA9A923F-E712-DB4F-AAC0-88E74AEFF46D}" type="presParOf" srcId="{240D9EF6-F3D0-F44B-B400-ECB6656EFDF3}" destId="{44D0DCE2-2AFD-6142-9CCC-288849088F42}" srcOrd="4" destOrd="0" presId="urn:microsoft.com/office/officeart/2005/8/layout/list1"/>
    <dgm:cxn modelId="{82CDAB5F-A33D-1143-9FAB-1A834E31A4A3}" type="presParOf" srcId="{44D0DCE2-2AFD-6142-9CCC-288849088F42}" destId="{21C8CBC6-DCE2-8946-A975-3B9E90AE386E}" srcOrd="0" destOrd="0" presId="urn:microsoft.com/office/officeart/2005/8/layout/list1"/>
    <dgm:cxn modelId="{FAAD6963-1C0D-B04B-9615-219FBF000A6F}" type="presParOf" srcId="{44D0DCE2-2AFD-6142-9CCC-288849088F42}" destId="{BFB3FFE3-3340-7143-A2C1-9827807B9BA0}" srcOrd="1" destOrd="0" presId="urn:microsoft.com/office/officeart/2005/8/layout/list1"/>
    <dgm:cxn modelId="{BD4950E8-028D-FE4A-A905-8D2600133A49}" type="presParOf" srcId="{240D9EF6-F3D0-F44B-B400-ECB6656EFDF3}" destId="{F9BE26E0-C7C2-E14B-9C6C-7A72DA2BC650}" srcOrd="5" destOrd="0" presId="urn:microsoft.com/office/officeart/2005/8/layout/list1"/>
    <dgm:cxn modelId="{53B19A55-BE02-CD45-B869-44F65A115D87}" type="presParOf" srcId="{240D9EF6-F3D0-F44B-B400-ECB6656EFDF3}" destId="{018341FA-41A2-AB41-A202-ACD35249D1AB}" srcOrd="6" destOrd="0" presId="urn:microsoft.com/office/officeart/2005/8/layout/list1"/>
    <dgm:cxn modelId="{AAE78AEB-8023-F64C-A7F4-EEB69A9BD38E}" type="presParOf" srcId="{240D9EF6-F3D0-F44B-B400-ECB6656EFDF3}" destId="{CC8CEB02-4FF9-1147-9187-6A9E684F4B97}" srcOrd="7" destOrd="0" presId="urn:microsoft.com/office/officeart/2005/8/layout/list1"/>
    <dgm:cxn modelId="{74786B27-DE33-7845-9175-317CEF127556}" type="presParOf" srcId="{240D9EF6-F3D0-F44B-B400-ECB6656EFDF3}" destId="{9F987136-9AEB-6F4A-AA8B-F4EB8B2BA4C3}" srcOrd="8" destOrd="0" presId="urn:microsoft.com/office/officeart/2005/8/layout/list1"/>
    <dgm:cxn modelId="{78FF5DC1-8BA5-0F49-AFB0-16E6F2D8DC09}" type="presParOf" srcId="{9F987136-9AEB-6F4A-AA8B-F4EB8B2BA4C3}" destId="{27AFF179-5349-5447-B63E-D1B2ED1536D2}" srcOrd="0" destOrd="0" presId="urn:microsoft.com/office/officeart/2005/8/layout/list1"/>
    <dgm:cxn modelId="{E1C6202E-3C63-864E-8E97-0F0D6407787A}" type="presParOf" srcId="{9F987136-9AEB-6F4A-AA8B-F4EB8B2BA4C3}" destId="{DA4D9E4E-70D8-C046-82B8-D2497C30123D}" srcOrd="1" destOrd="0" presId="urn:microsoft.com/office/officeart/2005/8/layout/list1"/>
    <dgm:cxn modelId="{FBAD2804-1F19-C74C-A7BE-DEE88862FE68}" type="presParOf" srcId="{240D9EF6-F3D0-F44B-B400-ECB6656EFDF3}" destId="{C12C45B9-CA4A-3E4A-8ABE-E6B22960CD67}" srcOrd="9" destOrd="0" presId="urn:microsoft.com/office/officeart/2005/8/layout/list1"/>
    <dgm:cxn modelId="{CD8FB0D2-9851-A643-BF53-96B0AACB6E35}" type="presParOf" srcId="{240D9EF6-F3D0-F44B-B400-ECB6656EFDF3}" destId="{13694143-C5A8-7D49-BBC1-3703683A7E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B7DD99-5722-E041-BC79-980ACF5FD17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8D14A2-3765-5249-8107-DDC1ABBF1503}">
      <dgm:prSet/>
      <dgm:spPr/>
      <dgm:t>
        <a:bodyPr/>
        <a:lstStyle/>
        <a:p>
          <a:r>
            <a:rPr lang="en-US"/>
            <a:t>External storage essential for persistency</a:t>
          </a:r>
        </a:p>
      </dgm:t>
    </dgm:pt>
    <dgm:pt modelId="{F5025899-30E2-3540-A983-45E3005F03F4}" type="parTrans" cxnId="{0513AC3F-5DD3-5947-B796-2AF86EB2E879}">
      <dgm:prSet/>
      <dgm:spPr/>
      <dgm:t>
        <a:bodyPr/>
        <a:lstStyle/>
        <a:p>
          <a:endParaRPr lang="en-US"/>
        </a:p>
      </dgm:t>
    </dgm:pt>
    <dgm:pt modelId="{629BCBFA-2031-9C43-810B-5C769579B7E6}" type="sibTrans" cxnId="{0513AC3F-5DD3-5947-B796-2AF86EB2E879}">
      <dgm:prSet/>
      <dgm:spPr/>
      <dgm:t>
        <a:bodyPr/>
        <a:lstStyle/>
        <a:p>
          <a:endParaRPr lang="en-US"/>
        </a:p>
      </dgm:t>
    </dgm:pt>
    <dgm:pt modelId="{E198C338-0C64-5B49-936E-A9D83903F9B2}">
      <dgm:prSet/>
      <dgm:spPr/>
      <dgm:t>
        <a:bodyPr/>
        <a:lstStyle/>
        <a:p>
          <a:r>
            <a:rPr lang="en-US" dirty="0"/>
            <a:t>Most applications will need it!</a:t>
          </a:r>
        </a:p>
      </dgm:t>
    </dgm:pt>
    <dgm:pt modelId="{623C7367-46D0-614C-8602-96BAA3F9C67D}" type="parTrans" cxnId="{CE188B9B-B9D9-F04A-91AB-199B40498061}">
      <dgm:prSet/>
      <dgm:spPr/>
      <dgm:t>
        <a:bodyPr/>
        <a:lstStyle/>
        <a:p>
          <a:endParaRPr lang="en-US"/>
        </a:p>
      </dgm:t>
    </dgm:pt>
    <dgm:pt modelId="{B1764952-2D95-4144-8C2A-5FE705FE03A2}" type="sibTrans" cxnId="{CE188B9B-B9D9-F04A-91AB-199B40498061}">
      <dgm:prSet/>
      <dgm:spPr/>
      <dgm:t>
        <a:bodyPr/>
        <a:lstStyle/>
        <a:p>
          <a:endParaRPr lang="en-US"/>
        </a:p>
      </dgm:t>
    </dgm:pt>
    <dgm:pt modelId="{E9D8CCDF-9C04-8241-8173-688E1441E8DA}">
      <dgm:prSet/>
      <dgm:spPr/>
      <dgm:t>
        <a:bodyPr/>
        <a:lstStyle/>
        <a:p>
          <a:r>
            <a:rPr lang="en-US"/>
            <a:t>Kubernetes provides the necessary hooks at Pod launch time</a:t>
          </a:r>
        </a:p>
      </dgm:t>
    </dgm:pt>
    <dgm:pt modelId="{F86B77A3-A6D0-6E40-97FA-E7235D8DBBC5}" type="parTrans" cxnId="{2CB45004-EA4C-F743-B438-E0E3F0EA23A8}">
      <dgm:prSet/>
      <dgm:spPr/>
      <dgm:t>
        <a:bodyPr/>
        <a:lstStyle/>
        <a:p>
          <a:endParaRPr lang="en-US"/>
        </a:p>
      </dgm:t>
    </dgm:pt>
    <dgm:pt modelId="{5B10F987-9F98-734A-B4E0-794BCD0036CC}" type="sibTrans" cxnId="{2CB45004-EA4C-F743-B438-E0E3F0EA23A8}">
      <dgm:prSet/>
      <dgm:spPr/>
      <dgm:t>
        <a:bodyPr/>
        <a:lstStyle/>
        <a:p>
          <a:endParaRPr lang="en-US"/>
        </a:p>
      </dgm:t>
    </dgm:pt>
    <dgm:pt modelId="{DB6BAFF4-FBE9-F040-AF98-A6BFE3F972B9}">
      <dgm:prSet/>
      <dgm:spPr/>
      <dgm:t>
        <a:bodyPr/>
        <a:lstStyle/>
        <a:p>
          <a:r>
            <a:rPr lang="en-US" sz="2000" dirty="0"/>
            <a:t>Local storage, both ephemeral and persistent</a:t>
          </a:r>
        </a:p>
      </dgm:t>
    </dgm:pt>
    <dgm:pt modelId="{8D2E99B9-D3E5-1E43-A7CC-211E7D076A08}" type="parTrans" cxnId="{031735D9-6D64-7641-B625-271ECDEBCDF7}">
      <dgm:prSet/>
      <dgm:spPr/>
      <dgm:t>
        <a:bodyPr/>
        <a:lstStyle/>
        <a:p>
          <a:endParaRPr lang="en-US"/>
        </a:p>
      </dgm:t>
    </dgm:pt>
    <dgm:pt modelId="{37E8D594-F108-A64A-8BED-5A2145F557F9}" type="sibTrans" cxnId="{031735D9-6D64-7641-B625-271ECDEBCDF7}">
      <dgm:prSet/>
      <dgm:spPr/>
      <dgm:t>
        <a:bodyPr/>
        <a:lstStyle/>
        <a:p>
          <a:endParaRPr lang="en-US"/>
        </a:p>
      </dgm:t>
    </dgm:pt>
    <dgm:pt modelId="{4F70354C-6E53-9845-939A-CD06ECF3B26D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Direct access (S3, WebDAV, fuse FS)</a:t>
          </a:r>
        </a:p>
      </dgm:t>
    </dgm:pt>
    <dgm:pt modelId="{BF5355E4-4116-9A4D-83FC-DD4E55A82C12}" type="parTrans" cxnId="{F776D64D-E65E-A343-A7C0-C823D346F2A0}">
      <dgm:prSet/>
      <dgm:spPr/>
      <dgm:t>
        <a:bodyPr/>
        <a:lstStyle/>
        <a:p>
          <a:endParaRPr lang="en-US"/>
        </a:p>
      </dgm:t>
    </dgm:pt>
    <dgm:pt modelId="{E5716265-33BA-524A-9945-9A308683173F}" type="sibTrans" cxnId="{F776D64D-E65E-A343-A7C0-C823D346F2A0}">
      <dgm:prSet/>
      <dgm:spPr/>
      <dgm:t>
        <a:bodyPr/>
        <a:lstStyle/>
        <a:p>
          <a:endParaRPr lang="en-US"/>
        </a:p>
      </dgm:t>
    </dgm:pt>
    <dgm:pt modelId="{B821670F-BD0B-FA46-9297-89A90651C726}">
      <dgm:prSet custT="1"/>
      <dgm:spPr/>
      <dgm:t>
        <a:bodyPr/>
        <a:lstStyle/>
        <a:p>
          <a:r>
            <a:rPr lang="en-US" sz="2000" dirty="0"/>
            <a:t>Persistent Volume Claims (PVC)</a:t>
          </a:r>
          <a:endParaRPr lang="en-US" sz="2000" dirty="0">
            <a:solidFill>
              <a:schemeClr val="bg1"/>
            </a:solidFill>
          </a:endParaRPr>
        </a:p>
      </dgm:t>
    </dgm:pt>
    <dgm:pt modelId="{A56B4B1A-3EBC-0C44-9550-711D99CCF185}" type="sibTrans" cxnId="{A89D896B-7996-134B-A45E-1DD508BB91FA}">
      <dgm:prSet/>
      <dgm:spPr/>
      <dgm:t>
        <a:bodyPr/>
        <a:lstStyle/>
        <a:p>
          <a:endParaRPr lang="en-US"/>
        </a:p>
      </dgm:t>
    </dgm:pt>
    <dgm:pt modelId="{25C91723-8156-284C-BEAE-A6B4A5A573E4}" type="parTrans" cxnId="{A89D896B-7996-134B-A45E-1DD508BB91FA}">
      <dgm:prSet/>
      <dgm:spPr/>
      <dgm:t>
        <a:bodyPr/>
        <a:lstStyle/>
        <a:p>
          <a:endParaRPr lang="en-US"/>
        </a:p>
      </dgm:t>
    </dgm:pt>
    <dgm:pt modelId="{3F404D79-B006-F84E-A5B7-AB5834C18D5F}" type="pres">
      <dgm:prSet presAssocID="{ACB7DD99-5722-E041-BC79-980ACF5FD17A}" presName="linear" presStyleCnt="0">
        <dgm:presLayoutVars>
          <dgm:dir/>
          <dgm:animLvl val="lvl"/>
          <dgm:resizeHandles val="exact"/>
        </dgm:presLayoutVars>
      </dgm:prSet>
      <dgm:spPr/>
    </dgm:pt>
    <dgm:pt modelId="{0061C8C1-C186-0944-806F-CF7194CBAE6A}" type="pres">
      <dgm:prSet presAssocID="{DF8D14A2-3765-5249-8107-DDC1ABBF1503}" presName="parentLin" presStyleCnt="0"/>
      <dgm:spPr/>
    </dgm:pt>
    <dgm:pt modelId="{1E3C0157-FE9D-D345-8EF3-A67762F004BE}" type="pres">
      <dgm:prSet presAssocID="{DF8D14A2-3765-5249-8107-DDC1ABBF1503}" presName="parentLeftMargin" presStyleLbl="node1" presStyleIdx="0" presStyleCnt="2"/>
      <dgm:spPr/>
    </dgm:pt>
    <dgm:pt modelId="{6D9230A9-7091-D34A-A382-F4168A0A9828}" type="pres">
      <dgm:prSet presAssocID="{DF8D14A2-3765-5249-8107-DDC1ABBF1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2E6232-8916-1540-8003-3088BD785C07}" type="pres">
      <dgm:prSet presAssocID="{DF8D14A2-3765-5249-8107-DDC1ABBF1503}" presName="negativeSpace" presStyleCnt="0"/>
      <dgm:spPr/>
    </dgm:pt>
    <dgm:pt modelId="{998C49CC-47DA-584C-B201-C6854407D51C}" type="pres">
      <dgm:prSet presAssocID="{DF8D14A2-3765-5249-8107-DDC1ABBF1503}" presName="childText" presStyleLbl="conFgAcc1" presStyleIdx="0" presStyleCnt="2">
        <dgm:presLayoutVars>
          <dgm:bulletEnabled val="1"/>
        </dgm:presLayoutVars>
      </dgm:prSet>
      <dgm:spPr/>
    </dgm:pt>
    <dgm:pt modelId="{C7E24E14-0B9A-BB41-8BFE-72F0BC6FA31D}" type="pres">
      <dgm:prSet presAssocID="{629BCBFA-2031-9C43-810B-5C769579B7E6}" presName="spaceBetweenRectangles" presStyleCnt="0"/>
      <dgm:spPr/>
    </dgm:pt>
    <dgm:pt modelId="{05B0560A-12B5-454F-9AEE-86E3E4FC07F2}" type="pres">
      <dgm:prSet presAssocID="{E9D8CCDF-9C04-8241-8173-688E1441E8DA}" presName="parentLin" presStyleCnt="0"/>
      <dgm:spPr/>
    </dgm:pt>
    <dgm:pt modelId="{D202D0BE-6445-B74B-B2B1-633D9EC5DD75}" type="pres">
      <dgm:prSet presAssocID="{E9D8CCDF-9C04-8241-8173-688E1441E8DA}" presName="parentLeftMargin" presStyleLbl="node1" presStyleIdx="0" presStyleCnt="2"/>
      <dgm:spPr/>
    </dgm:pt>
    <dgm:pt modelId="{5FFC0844-DD61-944A-9C79-4857F39B1C64}" type="pres">
      <dgm:prSet presAssocID="{E9D8CCDF-9C04-8241-8173-688E1441E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5A48C0-02AC-D84F-9A98-93E21E043310}" type="pres">
      <dgm:prSet presAssocID="{E9D8CCDF-9C04-8241-8173-688E1441E8DA}" presName="negativeSpace" presStyleCnt="0"/>
      <dgm:spPr/>
    </dgm:pt>
    <dgm:pt modelId="{42EDFE12-DA1A-7847-8315-44A23FA6E3CC}" type="pres">
      <dgm:prSet presAssocID="{E9D8CCDF-9C04-8241-8173-688E1441E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B45004-EA4C-F743-B438-E0E3F0EA23A8}" srcId="{ACB7DD99-5722-E041-BC79-980ACF5FD17A}" destId="{E9D8CCDF-9C04-8241-8173-688E1441E8DA}" srcOrd="1" destOrd="0" parTransId="{F86B77A3-A6D0-6E40-97FA-E7235D8DBBC5}" sibTransId="{5B10F987-9F98-734A-B4E0-794BCD0036CC}"/>
    <dgm:cxn modelId="{316B3B30-B01A-1E48-BBCC-964AA87C0CBB}" type="presOf" srcId="{ACB7DD99-5722-E041-BC79-980ACF5FD17A}" destId="{3F404D79-B006-F84E-A5B7-AB5834C18D5F}" srcOrd="0" destOrd="0" presId="urn:microsoft.com/office/officeart/2005/8/layout/list1"/>
    <dgm:cxn modelId="{72B0AF30-990A-3541-8079-2E552559133D}" type="presOf" srcId="{DF8D14A2-3765-5249-8107-DDC1ABBF1503}" destId="{6D9230A9-7091-D34A-A382-F4168A0A9828}" srcOrd="1" destOrd="0" presId="urn:microsoft.com/office/officeart/2005/8/layout/list1"/>
    <dgm:cxn modelId="{0513AC3F-5DD3-5947-B796-2AF86EB2E879}" srcId="{ACB7DD99-5722-E041-BC79-980ACF5FD17A}" destId="{DF8D14A2-3765-5249-8107-DDC1ABBF1503}" srcOrd="0" destOrd="0" parTransId="{F5025899-30E2-3540-A983-45E3005F03F4}" sibTransId="{629BCBFA-2031-9C43-810B-5C769579B7E6}"/>
    <dgm:cxn modelId="{F776D64D-E65E-A343-A7C0-C823D346F2A0}" srcId="{E9D8CCDF-9C04-8241-8173-688E1441E8DA}" destId="{4F70354C-6E53-9845-939A-CD06ECF3B26D}" srcOrd="2" destOrd="0" parTransId="{BF5355E4-4116-9A4D-83FC-DD4E55A82C12}" sibTransId="{E5716265-33BA-524A-9945-9A308683173F}"/>
    <dgm:cxn modelId="{AAC48C51-9D39-F743-9939-BDE36C8F3E8D}" type="presOf" srcId="{E198C338-0C64-5B49-936E-A9D83903F9B2}" destId="{998C49CC-47DA-584C-B201-C6854407D51C}" srcOrd="0" destOrd="0" presId="urn:microsoft.com/office/officeart/2005/8/layout/list1"/>
    <dgm:cxn modelId="{A89D896B-7996-134B-A45E-1DD508BB91FA}" srcId="{E9D8CCDF-9C04-8241-8173-688E1441E8DA}" destId="{B821670F-BD0B-FA46-9297-89A90651C726}" srcOrd="1" destOrd="0" parTransId="{25C91723-8156-284C-BEAE-A6B4A5A573E4}" sibTransId="{A56B4B1A-3EBC-0C44-9550-711D99CCF185}"/>
    <dgm:cxn modelId="{A3657F7E-ABB7-3C47-AF46-4BEEB98F8A58}" type="presOf" srcId="{DF8D14A2-3765-5249-8107-DDC1ABBF1503}" destId="{1E3C0157-FE9D-D345-8EF3-A67762F004BE}" srcOrd="0" destOrd="0" presId="urn:microsoft.com/office/officeart/2005/8/layout/list1"/>
    <dgm:cxn modelId="{CE188B9B-B9D9-F04A-91AB-199B40498061}" srcId="{DF8D14A2-3765-5249-8107-DDC1ABBF1503}" destId="{E198C338-0C64-5B49-936E-A9D83903F9B2}" srcOrd="0" destOrd="0" parTransId="{623C7367-46D0-614C-8602-96BAA3F9C67D}" sibTransId="{B1764952-2D95-4144-8C2A-5FE705FE03A2}"/>
    <dgm:cxn modelId="{A0585F9F-AFDF-7E4A-8E38-94930161D5F1}" type="presOf" srcId="{B821670F-BD0B-FA46-9297-89A90651C726}" destId="{42EDFE12-DA1A-7847-8315-44A23FA6E3CC}" srcOrd="0" destOrd="1" presId="urn:microsoft.com/office/officeart/2005/8/layout/list1"/>
    <dgm:cxn modelId="{6BFA2FC8-F88F-EA4B-B002-04FB30B735E5}" type="presOf" srcId="{4F70354C-6E53-9845-939A-CD06ECF3B26D}" destId="{42EDFE12-DA1A-7847-8315-44A23FA6E3CC}" srcOrd="0" destOrd="2" presId="urn:microsoft.com/office/officeart/2005/8/layout/list1"/>
    <dgm:cxn modelId="{BD887DD0-B9CE-3B45-B0FC-BE0EE7CC2659}" type="presOf" srcId="{DB6BAFF4-FBE9-F040-AF98-A6BFE3F972B9}" destId="{42EDFE12-DA1A-7847-8315-44A23FA6E3CC}" srcOrd="0" destOrd="0" presId="urn:microsoft.com/office/officeart/2005/8/layout/list1"/>
    <dgm:cxn modelId="{031735D9-6D64-7641-B625-271ECDEBCDF7}" srcId="{E9D8CCDF-9C04-8241-8173-688E1441E8DA}" destId="{DB6BAFF4-FBE9-F040-AF98-A6BFE3F972B9}" srcOrd="0" destOrd="0" parTransId="{8D2E99B9-D3E5-1E43-A7CC-211E7D076A08}" sibTransId="{37E8D594-F108-A64A-8BED-5A2145F557F9}"/>
    <dgm:cxn modelId="{7681DDDE-564D-4544-B6DD-BB32254D87F8}" type="presOf" srcId="{E9D8CCDF-9C04-8241-8173-688E1441E8DA}" destId="{D202D0BE-6445-B74B-B2B1-633D9EC5DD75}" srcOrd="0" destOrd="0" presId="urn:microsoft.com/office/officeart/2005/8/layout/list1"/>
    <dgm:cxn modelId="{93805AFA-BE0A-9842-AF2A-E4BFF9DBE89F}" type="presOf" srcId="{E9D8CCDF-9C04-8241-8173-688E1441E8DA}" destId="{5FFC0844-DD61-944A-9C79-4857F39B1C64}" srcOrd="1" destOrd="0" presId="urn:microsoft.com/office/officeart/2005/8/layout/list1"/>
    <dgm:cxn modelId="{7597B7CC-8F17-984D-854C-730F4289AE16}" type="presParOf" srcId="{3F404D79-B006-F84E-A5B7-AB5834C18D5F}" destId="{0061C8C1-C186-0944-806F-CF7194CBAE6A}" srcOrd="0" destOrd="0" presId="urn:microsoft.com/office/officeart/2005/8/layout/list1"/>
    <dgm:cxn modelId="{2FB8A727-0E4D-FE4E-A03E-4A1E990E20E8}" type="presParOf" srcId="{0061C8C1-C186-0944-806F-CF7194CBAE6A}" destId="{1E3C0157-FE9D-D345-8EF3-A67762F004BE}" srcOrd="0" destOrd="0" presId="urn:microsoft.com/office/officeart/2005/8/layout/list1"/>
    <dgm:cxn modelId="{1FE64D9F-C359-FE4F-9C68-5B4972F7EC3A}" type="presParOf" srcId="{0061C8C1-C186-0944-806F-CF7194CBAE6A}" destId="{6D9230A9-7091-D34A-A382-F4168A0A9828}" srcOrd="1" destOrd="0" presId="urn:microsoft.com/office/officeart/2005/8/layout/list1"/>
    <dgm:cxn modelId="{FE07BC3E-43AB-E14F-A831-E8002D91829C}" type="presParOf" srcId="{3F404D79-B006-F84E-A5B7-AB5834C18D5F}" destId="{A52E6232-8916-1540-8003-3088BD785C07}" srcOrd="1" destOrd="0" presId="urn:microsoft.com/office/officeart/2005/8/layout/list1"/>
    <dgm:cxn modelId="{F3C02B72-9C3E-AA4F-A193-892BF6D3DCA5}" type="presParOf" srcId="{3F404D79-B006-F84E-A5B7-AB5834C18D5F}" destId="{998C49CC-47DA-584C-B201-C6854407D51C}" srcOrd="2" destOrd="0" presId="urn:microsoft.com/office/officeart/2005/8/layout/list1"/>
    <dgm:cxn modelId="{624CD0E4-2399-BF46-9B81-449B87F8E3D9}" type="presParOf" srcId="{3F404D79-B006-F84E-A5B7-AB5834C18D5F}" destId="{C7E24E14-0B9A-BB41-8BFE-72F0BC6FA31D}" srcOrd="3" destOrd="0" presId="urn:microsoft.com/office/officeart/2005/8/layout/list1"/>
    <dgm:cxn modelId="{FEC43BBD-6586-4848-B1BF-FF7E020C69D6}" type="presParOf" srcId="{3F404D79-B006-F84E-A5B7-AB5834C18D5F}" destId="{05B0560A-12B5-454F-9AEE-86E3E4FC07F2}" srcOrd="4" destOrd="0" presId="urn:microsoft.com/office/officeart/2005/8/layout/list1"/>
    <dgm:cxn modelId="{A2A63690-8B07-C844-8AD0-BF270C3645CD}" type="presParOf" srcId="{05B0560A-12B5-454F-9AEE-86E3E4FC07F2}" destId="{D202D0BE-6445-B74B-B2B1-633D9EC5DD75}" srcOrd="0" destOrd="0" presId="urn:microsoft.com/office/officeart/2005/8/layout/list1"/>
    <dgm:cxn modelId="{23F1A6D7-129B-A243-84DF-2641358E188A}" type="presParOf" srcId="{05B0560A-12B5-454F-9AEE-86E3E4FC07F2}" destId="{5FFC0844-DD61-944A-9C79-4857F39B1C64}" srcOrd="1" destOrd="0" presId="urn:microsoft.com/office/officeart/2005/8/layout/list1"/>
    <dgm:cxn modelId="{BBA70120-FA67-E546-9923-E2330083FAF9}" type="presParOf" srcId="{3F404D79-B006-F84E-A5B7-AB5834C18D5F}" destId="{0C5A48C0-02AC-D84F-9A98-93E21E043310}" srcOrd="5" destOrd="0" presId="urn:microsoft.com/office/officeart/2005/8/layout/list1"/>
    <dgm:cxn modelId="{A32E3DC6-55F1-C24F-9A4D-F204612F8D11}" type="presParOf" srcId="{3F404D79-B006-F84E-A5B7-AB5834C18D5F}" destId="{42EDFE12-DA1A-7847-8315-44A23FA6E3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CB7DD99-5722-E041-BC79-980ACF5FD17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8D14A2-3765-5249-8107-DDC1ABBF1503}">
      <dgm:prSet/>
      <dgm:spPr/>
      <dgm:t>
        <a:bodyPr/>
        <a:lstStyle/>
        <a:p>
          <a:r>
            <a:rPr lang="en-US"/>
            <a:t>External storage essential for persistency</a:t>
          </a:r>
        </a:p>
      </dgm:t>
    </dgm:pt>
    <dgm:pt modelId="{F5025899-30E2-3540-A983-45E3005F03F4}" type="parTrans" cxnId="{0513AC3F-5DD3-5947-B796-2AF86EB2E879}">
      <dgm:prSet/>
      <dgm:spPr/>
      <dgm:t>
        <a:bodyPr/>
        <a:lstStyle/>
        <a:p>
          <a:endParaRPr lang="en-US"/>
        </a:p>
      </dgm:t>
    </dgm:pt>
    <dgm:pt modelId="{629BCBFA-2031-9C43-810B-5C769579B7E6}" type="sibTrans" cxnId="{0513AC3F-5DD3-5947-B796-2AF86EB2E879}">
      <dgm:prSet/>
      <dgm:spPr/>
      <dgm:t>
        <a:bodyPr/>
        <a:lstStyle/>
        <a:p>
          <a:endParaRPr lang="en-US"/>
        </a:p>
      </dgm:t>
    </dgm:pt>
    <dgm:pt modelId="{E198C338-0C64-5B49-936E-A9D83903F9B2}">
      <dgm:prSet/>
      <dgm:spPr/>
      <dgm:t>
        <a:bodyPr/>
        <a:lstStyle/>
        <a:p>
          <a:r>
            <a:rPr lang="en-US" dirty="0"/>
            <a:t>Most applications will need it!</a:t>
          </a:r>
        </a:p>
      </dgm:t>
    </dgm:pt>
    <dgm:pt modelId="{623C7367-46D0-614C-8602-96BAA3F9C67D}" type="parTrans" cxnId="{CE188B9B-B9D9-F04A-91AB-199B40498061}">
      <dgm:prSet/>
      <dgm:spPr/>
      <dgm:t>
        <a:bodyPr/>
        <a:lstStyle/>
        <a:p>
          <a:endParaRPr lang="en-US"/>
        </a:p>
      </dgm:t>
    </dgm:pt>
    <dgm:pt modelId="{B1764952-2D95-4144-8C2A-5FE705FE03A2}" type="sibTrans" cxnId="{CE188B9B-B9D9-F04A-91AB-199B40498061}">
      <dgm:prSet/>
      <dgm:spPr/>
      <dgm:t>
        <a:bodyPr/>
        <a:lstStyle/>
        <a:p>
          <a:endParaRPr lang="en-US"/>
        </a:p>
      </dgm:t>
    </dgm:pt>
    <dgm:pt modelId="{E9D8CCDF-9C04-8241-8173-688E1441E8DA}">
      <dgm:prSet/>
      <dgm:spPr/>
      <dgm:t>
        <a:bodyPr/>
        <a:lstStyle/>
        <a:p>
          <a:r>
            <a:rPr lang="en-US"/>
            <a:t>Kubernetes provides the necessary hooks at Pod launch time</a:t>
          </a:r>
        </a:p>
      </dgm:t>
    </dgm:pt>
    <dgm:pt modelId="{F86B77A3-A6D0-6E40-97FA-E7235D8DBBC5}" type="parTrans" cxnId="{2CB45004-EA4C-F743-B438-E0E3F0EA23A8}">
      <dgm:prSet/>
      <dgm:spPr/>
      <dgm:t>
        <a:bodyPr/>
        <a:lstStyle/>
        <a:p>
          <a:endParaRPr lang="en-US"/>
        </a:p>
      </dgm:t>
    </dgm:pt>
    <dgm:pt modelId="{5B10F987-9F98-734A-B4E0-794BCD0036CC}" type="sibTrans" cxnId="{2CB45004-EA4C-F743-B438-E0E3F0EA23A8}">
      <dgm:prSet/>
      <dgm:spPr/>
      <dgm:t>
        <a:bodyPr/>
        <a:lstStyle/>
        <a:p>
          <a:endParaRPr lang="en-US"/>
        </a:p>
      </dgm:t>
    </dgm:pt>
    <dgm:pt modelId="{DB6BAFF4-FBE9-F040-AF98-A6BFE3F972B9}">
      <dgm:prSet/>
      <dgm:spPr/>
      <dgm:t>
        <a:bodyPr/>
        <a:lstStyle/>
        <a:p>
          <a:r>
            <a:rPr lang="en-US" sz="2000"/>
            <a:t>Local storage, both ephemeral and persistent</a:t>
          </a:r>
          <a:endParaRPr lang="en-US" sz="2000" dirty="0"/>
        </a:p>
      </dgm:t>
    </dgm:pt>
    <dgm:pt modelId="{8D2E99B9-D3E5-1E43-A7CC-211E7D076A08}" type="parTrans" cxnId="{031735D9-6D64-7641-B625-271ECDEBCDF7}">
      <dgm:prSet/>
      <dgm:spPr/>
      <dgm:t>
        <a:bodyPr/>
        <a:lstStyle/>
        <a:p>
          <a:endParaRPr lang="en-US"/>
        </a:p>
      </dgm:t>
    </dgm:pt>
    <dgm:pt modelId="{37E8D594-F108-A64A-8BED-5A2145F557F9}" type="sibTrans" cxnId="{031735D9-6D64-7641-B625-271ECDEBCDF7}">
      <dgm:prSet/>
      <dgm:spPr/>
      <dgm:t>
        <a:bodyPr/>
        <a:lstStyle/>
        <a:p>
          <a:endParaRPr lang="en-US"/>
        </a:p>
      </dgm:t>
    </dgm:pt>
    <dgm:pt modelId="{4F70354C-6E53-9845-939A-CD06ECF3B26D}">
      <dgm:prSet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</a:rPr>
            <a:t>Direct access (S3, WebDAV, fuse FS)</a:t>
          </a:r>
        </a:p>
      </dgm:t>
    </dgm:pt>
    <dgm:pt modelId="{BF5355E4-4116-9A4D-83FC-DD4E55A82C12}" type="parTrans" cxnId="{F776D64D-E65E-A343-A7C0-C823D346F2A0}">
      <dgm:prSet/>
      <dgm:spPr/>
      <dgm:t>
        <a:bodyPr/>
        <a:lstStyle/>
        <a:p>
          <a:endParaRPr lang="en-US"/>
        </a:p>
      </dgm:t>
    </dgm:pt>
    <dgm:pt modelId="{E5716265-33BA-524A-9945-9A308683173F}" type="sibTrans" cxnId="{F776D64D-E65E-A343-A7C0-C823D346F2A0}">
      <dgm:prSet/>
      <dgm:spPr/>
      <dgm:t>
        <a:bodyPr/>
        <a:lstStyle/>
        <a:p>
          <a:endParaRPr lang="en-US"/>
        </a:p>
      </dgm:t>
    </dgm:pt>
    <dgm:pt modelId="{0C2EE32B-F6C7-194A-971F-E807B437C391}">
      <dgm:prSet/>
      <dgm:spPr/>
      <dgm:t>
        <a:bodyPr/>
        <a:lstStyle/>
        <a:p>
          <a:r>
            <a:rPr lang="en-US" sz="2000" dirty="0"/>
            <a:t>Persistent Volume Claims (PVC)</a:t>
          </a:r>
        </a:p>
      </dgm:t>
    </dgm:pt>
    <dgm:pt modelId="{AEE2CCEF-6827-4D43-AA24-D1300F6A76C8}" type="parTrans" cxnId="{F7074632-9854-7842-8CD0-C668C4EFAF5C}">
      <dgm:prSet/>
      <dgm:spPr/>
      <dgm:t>
        <a:bodyPr/>
        <a:lstStyle/>
        <a:p>
          <a:endParaRPr lang="en-US"/>
        </a:p>
      </dgm:t>
    </dgm:pt>
    <dgm:pt modelId="{9425C341-423E-9447-96EF-5CF2DCF3519A}" type="sibTrans" cxnId="{F7074632-9854-7842-8CD0-C668C4EFAF5C}">
      <dgm:prSet/>
      <dgm:spPr/>
      <dgm:t>
        <a:bodyPr/>
        <a:lstStyle/>
        <a:p>
          <a:endParaRPr lang="en-US"/>
        </a:p>
      </dgm:t>
    </dgm:pt>
    <dgm:pt modelId="{3F404D79-B006-F84E-A5B7-AB5834C18D5F}" type="pres">
      <dgm:prSet presAssocID="{ACB7DD99-5722-E041-BC79-980ACF5FD17A}" presName="linear" presStyleCnt="0">
        <dgm:presLayoutVars>
          <dgm:dir/>
          <dgm:animLvl val="lvl"/>
          <dgm:resizeHandles val="exact"/>
        </dgm:presLayoutVars>
      </dgm:prSet>
      <dgm:spPr/>
    </dgm:pt>
    <dgm:pt modelId="{0061C8C1-C186-0944-806F-CF7194CBAE6A}" type="pres">
      <dgm:prSet presAssocID="{DF8D14A2-3765-5249-8107-DDC1ABBF1503}" presName="parentLin" presStyleCnt="0"/>
      <dgm:spPr/>
    </dgm:pt>
    <dgm:pt modelId="{1E3C0157-FE9D-D345-8EF3-A67762F004BE}" type="pres">
      <dgm:prSet presAssocID="{DF8D14A2-3765-5249-8107-DDC1ABBF1503}" presName="parentLeftMargin" presStyleLbl="node1" presStyleIdx="0" presStyleCnt="2"/>
      <dgm:spPr/>
    </dgm:pt>
    <dgm:pt modelId="{6D9230A9-7091-D34A-A382-F4168A0A9828}" type="pres">
      <dgm:prSet presAssocID="{DF8D14A2-3765-5249-8107-DDC1ABBF1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2E6232-8916-1540-8003-3088BD785C07}" type="pres">
      <dgm:prSet presAssocID="{DF8D14A2-3765-5249-8107-DDC1ABBF1503}" presName="negativeSpace" presStyleCnt="0"/>
      <dgm:spPr/>
    </dgm:pt>
    <dgm:pt modelId="{998C49CC-47DA-584C-B201-C6854407D51C}" type="pres">
      <dgm:prSet presAssocID="{DF8D14A2-3765-5249-8107-DDC1ABBF1503}" presName="childText" presStyleLbl="conFgAcc1" presStyleIdx="0" presStyleCnt="2">
        <dgm:presLayoutVars>
          <dgm:bulletEnabled val="1"/>
        </dgm:presLayoutVars>
      </dgm:prSet>
      <dgm:spPr/>
    </dgm:pt>
    <dgm:pt modelId="{C7E24E14-0B9A-BB41-8BFE-72F0BC6FA31D}" type="pres">
      <dgm:prSet presAssocID="{629BCBFA-2031-9C43-810B-5C769579B7E6}" presName="spaceBetweenRectangles" presStyleCnt="0"/>
      <dgm:spPr/>
    </dgm:pt>
    <dgm:pt modelId="{05B0560A-12B5-454F-9AEE-86E3E4FC07F2}" type="pres">
      <dgm:prSet presAssocID="{E9D8CCDF-9C04-8241-8173-688E1441E8DA}" presName="parentLin" presStyleCnt="0"/>
      <dgm:spPr/>
    </dgm:pt>
    <dgm:pt modelId="{D202D0BE-6445-B74B-B2B1-633D9EC5DD75}" type="pres">
      <dgm:prSet presAssocID="{E9D8CCDF-9C04-8241-8173-688E1441E8DA}" presName="parentLeftMargin" presStyleLbl="node1" presStyleIdx="0" presStyleCnt="2"/>
      <dgm:spPr/>
    </dgm:pt>
    <dgm:pt modelId="{5FFC0844-DD61-944A-9C79-4857F39B1C64}" type="pres">
      <dgm:prSet presAssocID="{E9D8CCDF-9C04-8241-8173-688E1441E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5A48C0-02AC-D84F-9A98-93E21E043310}" type="pres">
      <dgm:prSet presAssocID="{E9D8CCDF-9C04-8241-8173-688E1441E8DA}" presName="negativeSpace" presStyleCnt="0"/>
      <dgm:spPr/>
    </dgm:pt>
    <dgm:pt modelId="{42EDFE12-DA1A-7847-8315-44A23FA6E3CC}" type="pres">
      <dgm:prSet presAssocID="{E9D8CCDF-9C04-8241-8173-688E1441E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B45004-EA4C-F743-B438-E0E3F0EA23A8}" srcId="{ACB7DD99-5722-E041-BC79-980ACF5FD17A}" destId="{E9D8CCDF-9C04-8241-8173-688E1441E8DA}" srcOrd="1" destOrd="0" parTransId="{F86B77A3-A6D0-6E40-97FA-E7235D8DBBC5}" sibTransId="{5B10F987-9F98-734A-B4E0-794BCD0036CC}"/>
    <dgm:cxn modelId="{316B3B30-B01A-1E48-BBCC-964AA87C0CBB}" type="presOf" srcId="{ACB7DD99-5722-E041-BC79-980ACF5FD17A}" destId="{3F404D79-B006-F84E-A5B7-AB5834C18D5F}" srcOrd="0" destOrd="0" presId="urn:microsoft.com/office/officeart/2005/8/layout/list1"/>
    <dgm:cxn modelId="{72B0AF30-990A-3541-8079-2E552559133D}" type="presOf" srcId="{DF8D14A2-3765-5249-8107-DDC1ABBF1503}" destId="{6D9230A9-7091-D34A-A382-F4168A0A9828}" srcOrd="1" destOrd="0" presId="urn:microsoft.com/office/officeart/2005/8/layout/list1"/>
    <dgm:cxn modelId="{F7074632-9854-7842-8CD0-C668C4EFAF5C}" srcId="{E9D8CCDF-9C04-8241-8173-688E1441E8DA}" destId="{0C2EE32B-F6C7-194A-971F-E807B437C391}" srcOrd="1" destOrd="0" parTransId="{AEE2CCEF-6827-4D43-AA24-D1300F6A76C8}" sibTransId="{9425C341-423E-9447-96EF-5CF2DCF3519A}"/>
    <dgm:cxn modelId="{0513AC3F-5DD3-5947-B796-2AF86EB2E879}" srcId="{ACB7DD99-5722-E041-BC79-980ACF5FD17A}" destId="{DF8D14A2-3765-5249-8107-DDC1ABBF1503}" srcOrd="0" destOrd="0" parTransId="{F5025899-30E2-3540-A983-45E3005F03F4}" sibTransId="{629BCBFA-2031-9C43-810B-5C769579B7E6}"/>
    <dgm:cxn modelId="{F776D64D-E65E-A343-A7C0-C823D346F2A0}" srcId="{E9D8CCDF-9C04-8241-8173-688E1441E8DA}" destId="{4F70354C-6E53-9845-939A-CD06ECF3B26D}" srcOrd="2" destOrd="0" parTransId="{BF5355E4-4116-9A4D-83FC-DD4E55A82C12}" sibTransId="{E5716265-33BA-524A-9945-9A308683173F}"/>
    <dgm:cxn modelId="{AAC48C51-9D39-F743-9939-BDE36C8F3E8D}" type="presOf" srcId="{E198C338-0C64-5B49-936E-A9D83903F9B2}" destId="{998C49CC-47DA-584C-B201-C6854407D51C}" srcOrd="0" destOrd="0" presId="urn:microsoft.com/office/officeart/2005/8/layout/list1"/>
    <dgm:cxn modelId="{A3657F7E-ABB7-3C47-AF46-4BEEB98F8A58}" type="presOf" srcId="{DF8D14A2-3765-5249-8107-DDC1ABBF1503}" destId="{1E3C0157-FE9D-D345-8EF3-A67762F004BE}" srcOrd="0" destOrd="0" presId="urn:microsoft.com/office/officeart/2005/8/layout/list1"/>
    <dgm:cxn modelId="{CE188B9B-B9D9-F04A-91AB-199B40498061}" srcId="{DF8D14A2-3765-5249-8107-DDC1ABBF1503}" destId="{E198C338-0C64-5B49-936E-A9D83903F9B2}" srcOrd="0" destOrd="0" parTransId="{623C7367-46D0-614C-8602-96BAA3F9C67D}" sibTransId="{B1764952-2D95-4144-8C2A-5FE705FE03A2}"/>
    <dgm:cxn modelId="{6BFA2FC8-F88F-EA4B-B002-04FB30B735E5}" type="presOf" srcId="{4F70354C-6E53-9845-939A-CD06ECF3B26D}" destId="{42EDFE12-DA1A-7847-8315-44A23FA6E3CC}" srcOrd="0" destOrd="2" presId="urn:microsoft.com/office/officeart/2005/8/layout/list1"/>
    <dgm:cxn modelId="{9D4F0BCF-877B-4A4C-87E3-122A8F9191D8}" type="presOf" srcId="{0C2EE32B-F6C7-194A-971F-E807B437C391}" destId="{42EDFE12-DA1A-7847-8315-44A23FA6E3CC}" srcOrd="0" destOrd="1" presId="urn:microsoft.com/office/officeart/2005/8/layout/list1"/>
    <dgm:cxn modelId="{BD887DD0-B9CE-3B45-B0FC-BE0EE7CC2659}" type="presOf" srcId="{DB6BAFF4-FBE9-F040-AF98-A6BFE3F972B9}" destId="{42EDFE12-DA1A-7847-8315-44A23FA6E3CC}" srcOrd="0" destOrd="0" presId="urn:microsoft.com/office/officeart/2005/8/layout/list1"/>
    <dgm:cxn modelId="{031735D9-6D64-7641-B625-271ECDEBCDF7}" srcId="{E9D8CCDF-9C04-8241-8173-688E1441E8DA}" destId="{DB6BAFF4-FBE9-F040-AF98-A6BFE3F972B9}" srcOrd="0" destOrd="0" parTransId="{8D2E99B9-D3E5-1E43-A7CC-211E7D076A08}" sibTransId="{37E8D594-F108-A64A-8BED-5A2145F557F9}"/>
    <dgm:cxn modelId="{7681DDDE-564D-4544-B6DD-BB32254D87F8}" type="presOf" srcId="{E9D8CCDF-9C04-8241-8173-688E1441E8DA}" destId="{D202D0BE-6445-B74B-B2B1-633D9EC5DD75}" srcOrd="0" destOrd="0" presId="urn:microsoft.com/office/officeart/2005/8/layout/list1"/>
    <dgm:cxn modelId="{93805AFA-BE0A-9842-AF2A-E4BFF9DBE89F}" type="presOf" srcId="{E9D8CCDF-9C04-8241-8173-688E1441E8DA}" destId="{5FFC0844-DD61-944A-9C79-4857F39B1C64}" srcOrd="1" destOrd="0" presId="urn:microsoft.com/office/officeart/2005/8/layout/list1"/>
    <dgm:cxn modelId="{7597B7CC-8F17-984D-854C-730F4289AE16}" type="presParOf" srcId="{3F404D79-B006-F84E-A5B7-AB5834C18D5F}" destId="{0061C8C1-C186-0944-806F-CF7194CBAE6A}" srcOrd="0" destOrd="0" presId="urn:microsoft.com/office/officeart/2005/8/layout/list1"/>
    <dgm:cxn modelId="{2FB8A727-0E4D-FE4E-A03E-4A1E990E20E8}" type="presParOf" srcId="{0061C8C1-C186-0944-806F-CF7194CBAE6A}" destId="{1E3C0157-FE9D-D345-8EF3-A67762F004BE}" srcOrd="0" destOrd="0" presId="urn:microsoft.com/office/officeart/2005/8/layout/list1"/>
    <dgm:cxn modelId="{1FE64D9F-C359-FE4F-9C68-5B4972F7EC3A}" type="presParOf" srcId="{0061C8C1-C186-0944-806F-CF7194CBAE6A}" destId="{6D9230A9-7091-D34A-A382-F4168A0A9828}" srcOrd="1" destOrd="0" presId="urn:microsoft.com/office/officeart/2005/8/layout/list1"/>
    <dgm:cxn modelId="{FE07BC3E-43AB-E14F-A831-E8002D91829C}" type="presParOf" srcId="{3F404D79-B006-F84E-A5B7-AB5834C18D5F}" destId="{A52E6232-8916-1540-8003-3088BD785C07}" srcOrd="1" destOrd="0" presId="urn:microsoft.com/office/officeart/2005/8/layout/list1"/>
    <dgm:cxn modelId="{F3C02B72-9C3E-AA4F-A193-892BF6D3DCA5}" type="presParOf" srcId="{3F404D79-B006-F84E-A5B7-AB5834C18D5F}" destId="{998C49CC-47DA-584C-B201-C6854407D51C}" srcOrd="2" destOrd="0" presId="urn:microsoft.com/office/officeart/2005/8/layout/list1"/>
    <dgm:cxn modelId="{624CD0E4-2399-BF46-9B81-449B87F8E3D9}" type="presParOf" srcId="{3F404D79-B006-F84E-A5B7-AB5834C18D5F}" destId="{C7E24E14-0B9A-BB41-8BFE-72F0BC6FA31D}" srcOrd="3" destOrd="0" presId="urn:microsoft.com/office/officeart/2005/8/layout/list1"/>
    <dgm:cxn modelId="{FEC43BBD-6586-4848-B1BF-FF7E020C69D6}" type="presParOf" srcId="{3F404D79-B006-F84E-A5B7-AB5834C18D5F}" destId="{05B0560A-12B5-454F-9AEE-86E3E4FC07F2}" srcOrd="4" destOrd="0" presId="urn:microsoft.com/office/officeart/2005/8/layout/list1"/>
    <dgm:cxn modelId="{A2A63690-8B07-C844-8AD0-BF270C3645CD}" type="presParOf" srcId="{05B0560A-12B5-454F-9AEE-86E3E4FC07F2}" destId="{D202D0BE-6445-B74B-B2B1-633D9EC5DD75}" srcOrd="0" destOrd="0" presId="urn:microsoft.com/office/officeart/2005/8/layout/list1"/>
    <dgm:cxn modelId="{23F1A6D7-129B-A243-84DF-2641358E188A}" type="presParOf" srcId="{05B0560A-12B5-454F-9AEE-86E3E4FC07F2}" destId="{5FFC0844-DD61-944A-9C79-4857F39B1C64}" srcOrd="1" destOrd="0" presId="urn:microsoft.com/office/officeart/2005/8/layout/list1"/>
    <dgm:cxn modelId="{BBA70120-FA67-E546-9923-E2330083FAF9}" type="presParOf" srcId="{3F404D79-B006-F84E-A5B7-AB5834C18D5F}" destId="{0C5A48C0-02AC-D84F-9A98-93E21E043310}" srcOrd="5" destOrd="0" presId="urn:microsoft.com/office/officeart/2005/8/layout/list1"/>
    <dgm:cxn modelId="{A32E3DC6-55F1-C24F-9A4D-F204612F8D11}" type="presParOf" srcId="{3F404D79-B006-F84E-A5B7-AB5834C18D5F}" destId="{42EDFE12-DA1A-7847-8315-44A23FA6E3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A3A578-778A-FA4F-A6AE-DF113623DE5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A3FA642-D537-2046-8DF6-4B7F24A2A06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Each container get its own private IP address</a:t>
          </a:r>
        </a:p>
      </dgm:t>
    </dgm:pt>
    <dgm:pt modelId="{8FF65849-CF4E-BC4B-A162-D15F5576D7DF}" type="parTrans" cxnId="{EEF49B08-1835-F145-814E-7ACA2C0F9F2B}">
      <dgm:prSet/>
      <dgm:spPr/>
      <dgm:t>
        <a:bodyPr/>
        <a:lstStyle/>
        <a:p>
          <a:endParaRPr lang="en-US"/>
        </a:p>
      </dgm:t>
    </dgm:pt>
    <dgm:pt modelId="{2C759CCA-A512-184E-9D21-450829192CF6}" type="sibTrans" cxnId="{EEF49B08-1835-F145-814E-7ACA2C0F9F2B}">
      <dgm:prSet/>
      <dgm:spPr/>
      <dgm:t>
        <a:bodyPr/>
        <a:lstStyle/>
        <a:p>
          <a:endParaRPr lang="en-US"/>
        </a:p>
      </dgm:t>
    </dgm:pt>
    <dgm:pt modelId="{50DAA398-32A0-5D45-B01D-E705D24017D4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A Service can load-balance a set of pods</a:t>
          </a:r>
        </a:p>
      </dgm:t>
    </dgm:pt>
    <dgm:pt modelId="{996FB3B9-7254-B141-A9D0-E73B26CE5F78}" type="parTrans" cxnId="{99649688-D183-CA4F-9250-7234BCD8FDE2}">
      <dgm:prSet/>
      <dgm:spPr/>
      <dgm:t>
        <a:bodyPr/>
        <a:lstStyle/>
        <a:p>
          <a:endParaRPr lang="en-US"/>
        </a:p>
      </dgm:t>
    </dgm:pt>
    <dgm:pt modelId="{64353DED-8274-144D-817E-4B2634151C32}" type="sibTrans" cxnId="{99649688-D183-CA4F-9250-7234BCD8FDE2}">
      <dgm:prSet/>
      <dgm:spPr/>
      <dgm:t>
        <a:bodyPr/>
        <a:lstStyle/>
        <a:p>
          <a:endParaRPr lang="en-US"/>
        </a:p>
      </dgm:t>
    </dgm:pt>
    <dgm:pt modelId="{47C86A79-795E-E84C-8003-748AE7C09E88}">
      <dgm:prSet/>
      <dgm:spPr/>
      <dgm:t>
        <a:bodyPr/>
        <a:lstStyle/>
        <a:p>
          <a:r>
            <a:rPr lang="en-US" dirty="0"/>
            <a:t>Gets its own IP address and DNS entry</a:t>
          </a:r>
        </a:p>
      </dgm:t>
    </dgm:pt>
    <dgm:pt modelId="{B0DA68BE-EF8F-3C4C-A483-637A1EF6E4E7}" type="parTrans" cxnId="{3D7AC3D7-A604-2446-9941-53720F3980A9}">
      <dgm:prSet/>
      <dgm:spPr/>
      <dgm:t>
        <a:bodyPr/>
        <a:lstStyle/>
        <a:p>
          <a:endParaRPr lang="en-US"/>
        </a:p>
      </dgm:t>
    </dgm:pt>
    <dgm:pt modelId="{B517997D-EE2C-8041-8F9D-00ACA88DE98E}" type="sibTrans" cxnId="{3D7AC3D7-A604-2446-9941-53720F3980A9}">
      <dgm:prSet/>
      <dgm:spPr/>
      <dgm:t>
        <a:bodyPr/>
        <a:lstStyle/>
        <a:p>
          <a:endParaRPr lang="en-US"/>
        </a:p>
      </dgm:t>
    </dgm:pt>
    <dgm:pt modelId="{DC53AF0F-3ECE-584A-9BC2-348FF547BE7E}">
      <dgm:prSet/>
      <dgm:spPr/>
      <dgm:t>
        <a:bodyPr/>
        <a:lstStyle/>
        <a:p>
          <a:r>
            <a:rPr lang="en-US" dirty="0"/>
            <a:t>Traffic routes to the Pods in a set (e.g. Deployment) based on selected policy (e.g. RR)</a:t>
          </a:r>
        </a:p>
      </dgm:t>
    </dgm:pt>
    <dgm:pt modelId="{F81785F4-4CC5-334C-ADB5-B376824F750E}" type="parTrans" cxnId="{6B27DAA0-4985-0C44-B869-412943AE51C2}">
      <dgm:prSet/>
      <dgm:spPr/>
      <dgm:t>
        <a:bodyPr/>
        <a:lstStyle/>
        <a:p>
          <a:endParaRPr lang="en-US"/>
        </a:p>
      </dgm:t>
    </dgm:pt>
    <dgm:pt modelId="{BDD503CD-05F9-0742-B658-AC29203142FD}" type="sibTrans" cxnId="{6B27DAA0-4985-0C44-B869-412943AE51C2}">
      <dgm:prSet/>
      <dgm:spPr/>
      <dgm:t>
        <a:bodyPr/>
        <a:lstStyle/>
        <a:p>
          <a:endParaRPr lang="en-US"/>
        </a:p>
      </dgm:t>
    </dgm:pt>
    <dgm:pt modelId="{75368699-53A2-454F-BCD4-1A72B0D7EF35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Service can also have a public IP</a:t>
          </a:r>
        </a:p>
      </dgm:t>
    </dgm:pt>
    <dgm:pt modelId="{FFC3FF50-B3CD-514A-A514-F85D225167B9}" type="parTrans" cxnId="{72FB9C4F-6C67-BF4B-93D1-2E60C4A2FA71}">
      <dgm:prSet/>
      <dgm:spPr/>
      <dgm:t>
        <a:bodyPr/>
        <a:lstStyle/>
        <a:p>
          <a:endParaRPr lang="en-US"/>
        </a:p>
      </dgm:t>
    </dgm:pt>
    <dgm:pt modelId="{D36423C7-2DE1-CF4D-84C4-DDBFB65C9746}" type="sibTrans" cxnId="{72FB9C4F-6C67-BF4B-93D1-2E60C4A2FA71}">
      <dgm:prSet/>
      <dgm:spPr/>
      <dgm:t>
        <a:bodyPr/>
        <a:lstStyle/>
        <a:p>
          <a:endParaRPr lang="en-US"/>
        </a:p>
      </dgm:t>
    </dgm:pt>
    <dgm:pt modelId="{51E58572-86ED-AE44-BC95-D465AE98FE4D}">
      <dgm:prSet/>
      <dgm:spPr/>
      <dgm:t>
        <a:bodyPr/>
        <a:lstStyle/>
        <a:p>
          <a:r>
            <a:rPr lang="en-US" dirty="0"/>
            <a:t>Routing traffic from WAN using the Kubernetes public Ips (</a:t>
          </a:r>
          <a:r>
            <a:rPr lang="en-US" dirty="0" err="1"/>
            <a:t>LoadBalancer</a:t>
          </a:r>
          <a:r>
            <a:rPr lang="en-US" dirty="0"/>
            <a:t> type service)</a:t>
          </a:r>
        </a:p>
      </dgm:t>
    </dgm:pt>
    <dgm:pt modelId="{1D5EE84B-1BD0-554B-8C29-709686B6DC19}" type="parTrans" cxnId="{5A5FE10A-06E6-464C-B629-36598FC6220F}">
      <dgm:prSet/>
      <dgm:spPr/>
      <dgm:t>
        <a:bodyPr/>
        <a:lstStyle/>
        <a:p>
          <a:endParaRPr lang="en-US"/>
        </a:p>
      </dgm:t>
    </dgm:pt>
    <dgm:pt modelId="{79413E91-1ECC-BC4D-94F7-FB39AA18FF10}" type="sibTrans" cxnId="{5A5FE10A-06E6-464C-B629-36598FC6220F}">
      <dgm:prSet/>
      <dgm:spPr/>
      <dgm:t>
        <a:bodyPr/>
        <a:lstStyle/>
        <a:p>
          <a:endParaRPr lang="en-US"/>
        </a:p>
      </dgm:t>
    </dgm:pt>
    <dgm:pt modelId="{B90E21E6-5935-A546-9A8C-BF304F74DF4E}">
      <dgm:prSet/>
      <dgm:spPr/>
      <dgm:t>
        <a:bodyPr/>
        <a:lstStyle/>
        <a:p>
          <a:r>
            <a:rPr lang="en-US" dirty="0"/>
            <a:t>In clouds this is usually provided by internal tools. For self-deployed clusters can use </a:t>
          </a:r>
          <a:r>
            <a:rPr lang="en-US" dirty="0" err="1"/>
            <a:t>MetalLB</a:t>
          </a:r>
          <a:r>
            <a:rPr lang="en-US" dirty="0"/>
            <a:t>.</a:t>
          </a:r>
        </a:p>
      </dgm:t>
    </dgm:pt>
    <dgm:pt modelId="{F0F09E5E-0F22-C544-9B5E-F087B7A658EF}" type="parTrans" cxnId="{7C755E84-D2B7-6246-AA02-88C265965349}">
      <dgm:prSet/>
      <dgm:spPr/>
      <dgm:t>
        <a:bodyPr/>
        <a:lstStyle/>
        <a:p>
          <a:endParaRPr lang="en-US"/>
        </a:p>
      </dgm:t>
    </dgm:pt>
    <dgm:pt modelId="{E6C5CDF6-ABE8-7449-858C-4AED5FA0F762}" type="sibTrans" cxnId="{7C755E84-D2B7-6246-AA02-88C265965349}">
      <dgm:prSet/>
      <dgm:spPr/>
      <dgm:t>
        <a:bodyPr/>
        <a:lstStyle/>
        <a:p>
          <a:endParaRPr lang="en-US"/>
        </a:p>
      </dgm:t>
    </dgm:pt>
    <dgm:pt modelId="{814B66E7-1A71-854D-A95D-69F8478A80E4}" type="pres">
      <dgm:prSet presAssocID="{41A3A578-778A-FA4F-A6AE-DF113623DE5E}" presName="linear" presStyleCnt="0">
        <dgm:presLayoutVars>
          <dgm:animLvl val="lvl"/>
          <dgm:resizeHandles val="exact"/>
        </dgm:presLayoutVars>
      </dgm:prSet>
      <dgm:spPr/>
    </dgm:pt>
    <dgm:pt modelId="{0253D3A6-5D9E-984E-A480-6CDD479B9581}" type="pres">
      <dgm:prSet presAssocID="{FA3FA642-D537-2046-8DF6-4B7F24A2A0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1213A0-BD7D-3744-9C1D-0D805D125872}" type="pres">
      <dgm:prSet presAssocID="{2C759CCA-A512-184E-9D21-450829192CF6}" presName="spacer" presStyleCnt="0"/>
      <dgm:spPr/>
    </dgm:pt>
    <dgm:pt modelId="{758588C4-5AAB-124D-B3D5-97A1A7DCE1F6}" type="pres">
      <dgm:prSet presAssocID="{50DAA398-32A0-5D45-B01D-E705D24017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623C55-CEC5-1547-B70C-BAB3ECBF69CC}" type="pres">
      <dgm:prSet presAssocID="{50DAA398-32A0-5D45-B01D-E705D24017D4}" presName="childText" presStyleLbl="revTx" presStyleIdx="0" presStyleCnt="2">
        <dgm:presLayoutVars>
          <dgm:bulletEnabled val="1"/>
        </dgm:presLayoutVars>
      </dgm:prSet>
      <dgm:spPr/>
    </dgm:pt>
    <dgm:pt modelId="{1A7ECD81-E5AE-2849-A3F9-CF2C8F16BF2E}" type="pres">
      <dgm:prSet presAssocID="{75368699-53A2-454F-BCD4-1A72B0D7EF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D2ABD7-BE70-0244-A971-F58E92CDA0B5}" type="pres">
      <dgm:prSet presAssocID="{75368699-53A2-454F-BCD4-1A72B0D7EF3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EF49B08-1835-F145-814E-7ACA2C0F9F2B}" srcId="{41A3A578-778A-FA4F-A6AE-DF113623DE5E}" destId="{FA3FA642-D537-2046-8DF6-4B7F24A2A068}" srcOrd="0" destOrd="0" parTransId="{8FF65849-CF4E-BC4B-A162-D15F5576D7DF}" sibTransId="{2C759CCA-A512-184E-9D21-450829192CF6}"/>
    <dgm:cxn modelId="{5A5FE10A-06E6-464C-B629-36598FC6220F}" srcId="{75368699-53A2-454F-BCD4-1A72B0D7EF35}" destId="{51E58572-86ED-AE44-BC95-D465AE98FE4D}" srcOrd="0" destOrd="0" parTransId="{1D5EE84B-1BD0-554B-8C29-709686B6DC19}" sibTransId="{79413E91-1ECC-BC4D-94F7-FB39AA18FF10}"/>
    <dgm:cxn modelId="{0CFE380B-11D5-8542-9081-2EBA9A29999E}" type="presOf" srcId="{47C86A79-795E-E84C-8003-748AE7C09E88}" destId="{27623C55-CEC5-1547-B70C-BAB3ECBF69CC}" srcOrd="0" destOrd="0" presId="urn:microsoft.com/office/officeart/2005/8/layout/vList2"/>
    <dgm:cxn modelId="{8332612C-3DE7-4844-BBD7-EB7599D76811}" type="presOf" srcId="{75368699-53A2-454F-BCD4-1A72B0D7EF35}" destId="{1A7ECD81-E5AE-2849-A3F9-CF2C8F16BF2E}" srcOrd="0" destOrd="0" presId="urn:microsoft.com/office/officeart/2005/8/layout/vList2"/>
    <dgm:cxn modelId="{72FB9C4F-6C67-BF4B-93D1-2E60C4A2FA71}" srcId="{41A3A578-778A-FA4F-A6AE-DF113623DE5E}" destId="{75368699-53A2-454F-BCD4-1A72B0D7EF35}" srcOrd="2" destOrd="0" parTransId="{FFC3FF50-B3CD-514A-A514-F85D225167B9}" sibTransId="{D36423C7-2DE1-CF4D-84C4-DDBFB65C9746}"/>
    <dgm:cxn modelId="{88412350-8BC8-A940-B43C-9701D257A5C5}" type="presOf" srcId="{B90E21E6-5935-A546-9A8C-BF304F74DF4E}" destId="{36D2ABD7-BE70-0244-A971-F58E92CDA0B5}" srcOrd="0" destOrd="1" presId="urn:microsoft.com/office/officeart/2005/8/layout/vList2"/>
    <dgm:cxn modelId="{7C755E84-D2B7-6246-AA02-88C265965349}" srcId="{75368699-53A2-454F-BCD4-1A72B0D7EF35}" destId="{B90E21E6-5935-A546-9A8C-BF304F74DF4E}" srcOrd="1" destOrd="0" parTransId="{F0F09E5E-0F22-C544-9B5E-F087B7A658EF}" sibTransId="{E6C5CDF6-ABE8-7449-858C-4AED5FA0F762}"/>
    <dgm:cxn modelId="{99649688-D183-CA4F-9250-7234BCD8FDE2}" srcId="{41A3A578-778A-FA4F-A6AE-DF113623DE5E}" destId="{50DAA398-32A0-5D45-B01D-E705D24017D4}" srcOrd="1" destOrd="0" parTransId="{996FB3B9-7254-B141-A9D0-E73B26CE5F78}" sibTransId="{64353DED-8274-144D-817E-4B2634151C32}"/>
    <dgm:cxn modelId="{DCF30F95-7F2A-7B44-A3CB-6D2FCFDA1769}" type="presOf" srcId="{FA3FA642-D537-2046-8DF6-4B7F24A2A068}" destId="{0253D3A6-5D9E-984E-A480-6CDD479B9581}" srcOrd="0" destOrd="0" presId="urn:microsoft.com/office/officeart/2005/8/layout/vList2"/>
    <dgm:cxn modelId="{6B27DAA0-4985-0C44-B869-412943AE51C2}" srcId="{50DAA398-32A0-5D45-B01D-E705D24017D4}" destId="{DC53AF0F-3ECE-584A-9BC2-348FF547BE7E}" srcOrd="1" destOrd="0" parTransId="{F81785F4-4CC5-334C-ADB5-B376824F750E}" sibTransId="{BDD503CD-05F9-0742-B658-AC29203142FD}"/>
    <dgm:cxn modelId="{2331B2B1-2FD6-9440-9A95-9475149DBD84}" type="presOf" srcId="{DC53AF0F-3ECE-584A-9BC2-348FF547BE7E}" destId="{27623C55-CEC5-1547-B70C-BAB3ECBF69CC}" srcOrd="0" destOrd="1" presId="urn:microsoft.com/office/officeart/2005/8/layout/vList2"/>
    <dgm:cxn modelId="{893E3EC1-A16F-AE4E-8047-F391C8794ED5}" type="presOf" srcId="{41A3A578-778A-FA4F-A6AE-DF113623DE5E}" destId="{814B66E7-1A71-854D-A95D-69F8478A80E4}" srcOrd="0" destOrd="0" presId="urn:microsoft.com/office/officeart/2005/8/layout/vList2"/>
    <dgm:cxn modelId="{E1DB71C4-4E95-BD40-A1D3-F01FFDB0E4EB}" type="presOf" srcId="{50DAA398-32A0-5D45-B01D-E705D24017D4}" destId="{758588C4-5AAB-124D-B3D5-97A1A7DCE1F6}" srcOrd="0" destOrd="0" presId="urn:microsoft.com/office/officeart/2005/8/layout/vList2"/>
    <dgm:cxn modelId="{3D7AC3D7-A604-2446-9941-53720F3980A9}" srcId="{50DAA398-32A0-5D45-B01D-E705D24017D4}" destId="{47C86A79-795E-E84C-8003-748AE7C09E88}" srcOrd="0" destOrd="0" parTransId="{B0DA68BE-EF8F-3C4C-A483-637A1EF6E4E7}" sibTransId="{B517997D-EE2C-8041-8F9D-00ACA88DE98E}"/>
    <dgm:cxn modelId="{FC6DA9E2-A370-B741-9E9F-F6BC235F96A2}" type="presOf" srcId="{51E58572-86ED-AE44-BC95-D465AE98FE4D}" destId="{36D2ABD7-BE70-0244-A971-F58E92CDA0B5}" srcOrd="0" destOrd="0" presId="urn:microsoft.com/office/officeart/2005/8/layout/vList2"/>
    <dgm:cxn modelId="{05DE9F3B-288B-A54C-B5B9-D15DB05E89BC}" type="presParOf" srcId="{814B66E7-1A71-854D-A95D-69F8478A80E4}" destId="{0253D3A6-5D9E-984E-A480-6CDD479B9581}" srcOrd="0" destOrd="0" presId="urn:microsoft.com/office/officeart/2005/8/layout/vList2"/>
    <dgm:cxn modelId="{464621FB-7FAF-304B-87A1-8E96B09C8898}" type="presParOf" srcId="{814B66E7-1A71-854D-A95D-69F8478A80E4}" destId="{8C1213A0-BD7D-3744-9C1D-0D805D125872}" srcOrd="1" destOrd="0" presId="urn:microsoft.com/office/officeart/2005/8/layout/vList2"/>
    <dgm:cxn modelId="{9A53EC62-14A8-5D4E-A19C-F9C7924370F9}" type="presParOf" srcId="{814B66E7-1A71-854D-A95D-69F8478A80E4}" destId="{758588C4-5AAB-124D-B3D5-97A1A7DCE1F6}" srcOrd="2" destOrd="0" presId="urn:microsoft.com/office/officeart/2005/8/layout/vList2"/>
    <dgm:cxn modelId="{6ADC1B4F-E6F7-4143-AC16-D1729A489F3F}" type="presParOf" srcId="{814B66E7-1A71-854D-A95D-69F8478A80E4}" destId="{27623C55-CEC5-1547-B70C-BAB3ECBF69CC}" srcOrd="3" destOrd="0" presId="urn:microsoft.com/office/officeart/2005/8/layout/vList2"/>
    <dgm:cxn modelId="{8A51AAF7-C280-344E-82A3-4F6BEDE9948B}" type="presParOf" srcId="{814B66E7-1A71-854D-A95D-69F8478A80E4}" destId="{1A7ECD81-E5AE-2849-A3F9-CF2C8F16BF2E}" srcOrd="4" destOrd="0" presId="urn:microsoft.com/office/officeart/2005/8/layout/vList2"/>
    <dgm:cxn modelId="{48BB6D8F-1D3C-B94F-9DF4-79EE94AE42AC}" type="presParOf" srcId="{814B66E7-1A71-854D-A95D-69F8478A80E4}" destId="{36D2ABD7-BE70-0244-A971-F58E92CDA0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E36443-66ED-8C4B-85CF-6923CABAFABC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0434E8-6468-E146-9E6B-01FB48321195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Kubernetes comes with a pretty decent scheduler</a:t>
          </a:r>
        </a:p>
      </dgm:t>
    </dgm:pt>
    <dgm:pt modelId="{2F8C1335-4620-8149-9D50-B1567EC94DF4}" type="parTrans" cxnId="{340EF67E-AE6F-5540-B466-4A231F2BA0F7}">
      <dgm:prSet/>
      <dgm:spPr/>
      <dgm:t>
        <a:bodyPr/>
        <a:lstStyle/>
        <a:p>
          <a:endParaRPr lang="en-US"/>
        </a:p>
      </dgm:t>
    </dgm:pt>
    <dgm:pt modelId="{3692E76B-A7DA-014B-8F3E-F4DE4EAD2E31}" type="sibTrans" cxnId="{340EF67E-AE6F-5540-B466-4A231F2BA0F7}">
      <dgm:prSet/>
      <dgm:spPr/>
      <dgm:t>
        <a:bodyPr/>
        <a:lstStyle/>
        <a:p>
          <a:endParaRPr lang="en-US"/>
        </a:p>
      </dgm:t>
    </dgm:pt>
    <dgm:pt modelId="{FA1B65B3-5DF7-9F44-BFBA-598A49785148}">
      <dgm:prSet/>
      <dgm:spPr>
        <a:solidFill>
          <a:srgbClr val="00B050"/>
        </a:solidFill>
      </dgm:spPr>
      <dgm:t>
        <a:bodyPr/>
        <a:lstStyle/>
        <a:p>
          <a:r>
            <a:rPr lang="en-US"/>
            <a:t>Will match Pods to available resources (CPU, Memory, GPU, etc.)</a:t>
          </a:r>
        </a:p>
      </dgm:t>
    </dgm:pt>
    <dgm:pt modelId="{D3709DC1-0605-BC48-B4F1-5E1655871FF6}" type="parTrans" cxnId="{9C2D10C6-F595-D240-9C31-EF3A1DD2E476}">
      <dgm:prSet/>
      <dgm:spPr/>
      <dgm:t>
        <a:bodyPr/>
        <a:lstStyle/>
        <a:p>
          <a:endParaRPr lang="en-US"/>
        </a:p>
      </dgm:t>
    </dgm:pt>
    <dgm:pt modelId="{045E9ED5-17AF-B646-8EBF-41803B52B7AC}" type="sibTrans" cxnId="{9C2D10C6-F595-D240-9C31-EF3A1DD2E476}">
      <dgm:prSet/>
      <dgm:spPr/>
      <dgm:t>
        <a:bodyPr/>
        <a:lstStyle/>
        <a:p>
          <a:endParaRPr lang="en-US"/>
        </a:p>
      </dgm:t>
    </dgm:pt>
    <dgm:pt modelId="{208D5C62-652D-9A4D-9BD3-D3FC737E0C1A}">
      <dgm:prSet/>
      <dgm:spPr/>
      <dgm:t>
        <a:bodyPr/>
        <a:lstStyle/>
        <a:p>
          <a:r>
            <a:rPr lang="en-US"/>
            <a:t>Nodes advertise what is available</a:t>
          </a:r>
        </a:p>
      </dgm:t>
    </dgm:pt>
    <dgm:pt modelId="{FA00B941-0126-D844-AC17-A23280EE6F9C}" type="parTrans" cxnId="{4A1046A1-E52A-C14D-8810-A8C48F06943F}">
      <dgm:prSet/>
      <dgm:spPr/>
      <dgm:t>
        <a:bodyPr/>
        <a:lstStyle/>
        <a:p>
          <a:endParaRPr lang="en-US"/>
        </a:p>
      </dgm:t>
    </dgm:pt>
    <dgm:pt modelId="{D56D5E3A-FC1A-F24B-811F-FED05E57C7EA}" type="sibTrans" cxnId="{4A1046A1-E52A-C14D-8810-A8C48F06943F}">
      <dgm:prSet/>
      <dgm:spPr/>
      <dgm:t>
        <a:bodyPr/>
        <a:lstStyle/>
        <a:p>
          <a:endParaRPr lang="en-US"/>
        </a:p>
      </dgm:t>
    </dgm:pt>
    <dgm:pt modelId="{7872B121-7724-0E4E-8CD3-B17F1A1AC773}">
      <dgm:prSet/>
      <dgm:spPr/>
      <dgm:t>
        <a:bodyPr/>
        <a:lstStyle/>
        <a:p>
          <a:r>
            <a:rPr lang="en-US" dirty="0"/>
            <a:t>Pods specify what they require, may also limit itself to a subset of Nodes</a:t>
          </a:r>
        </a:p>
      </dgm:t>
    </dgm:pt>
    <dgm:pt modelId="{50B2D6EC-27BD-EC46-8F14-9783D342B3FA}" type="parTrans" cxnId="{2F2CDC74-1F80-E844-A5F5-52AD55AFE4ED}">
      <dgm:prSet/>
      <dgm:spPr/>
      <dgm:t>
        <a:bodyPr/>
        <a:lstStyle/>
        <a:p>
          <a:endParaRPr lang="en-US"/>
        </a:p>
      </dgm:t>
    </dgm:pt>
    <dgm:pt modelId="{FC41E325-0165-6C40-B826-19772D682D66}" type="sibTrans" cxnId="{2F2CDC74-1F80-E844-A5F5-52AD55AFE4ED}">
      <dgm:prSet/>
      <dgm:spPr/>
      <dgm:t>
        <a:bodyPr/>
        <a:lstStyle/>
        <a:p>
          <a:endParaRPr lang="en-US"/>
        </a:p>
      </dgm:t>
    </dgm:pt>
    <dgm:pt modelId="{CA7827C5-7BF3-5946-9795-2733B978A81A}">
      <dgm:prSet/>
      <dgm:spPr/>
      <dgm:t>
        <a:bodyPr/>
        <a:lstStyle/>
        <a:p>
          <a:r>
            <a:rPr lang="en-US"/>
            <a:t>A Pod will start on a Node only if a match can be made</a:t>
          </a:r>
        </a:p>
      </dgm:t>
    </dgm:pt>
    <dgm:pt modelId="{6AEFF212-C6BA-534A-92E1-0682F7EA5124}" type="parTrans" cxnId="{B165F214-39F1-8B40-A56A-B372699D3EA3}">
      <dgm:prSet/>
      <dgm:spPr/>
      <dgm:t>
        <a:bodyPr/>
        <a:lstStyle/>
        <a:p>
          <a:endParaRPr lang="en-US"/>
        </a:p>
      </dgm:t>
    </dgm:pt>
    <dgm:pt modelId="{E5866C7B-C561-1C46-A889-722CCDFB345B}" type="sibTrans" cxnId="{B165F214-39F1-8B40-A56A-B372699D3EA3}">
      <dgm:prSet/>
      <dgm:spPr/>
      <dgm:t>
        <a:bodyPr/>
        <a:lstStyle/>
        <a:p>
          <a:endParaRPr lang="en-US"/>
        </a:p>
      </dgm:t>
    </dgm:pt>
    <dgm:pt modelId="{A5D36AD5-06F1-DE4D-858B-B51315FED5B5}">
      <dgm:prSet/>
      <dgm:spPr>
        <a:solidFill>
          <a:srgbClr val="0070C0"/>
        </a:solidFill>
      </dgm:spPr>
      <dgm:t>
        <a:bodyPr/>
        <a:lstStyle/>
        <a:p>
          <a:r>
            <a:rPr lang="en-US"/>
            <a:t>There is also a notion of Priorities</a:t>
          </a:r>
        </a:p>
      </dgm:t>
    </dgm:pt>
    <dgm:pt modelId="{A254B5E5-A1EF-0F4B-9AF7-0D21E3953A79}" type="parTrans" cxnId="{1F8DA5D1-215B-6A4C-B4B6-08AE3CE2EC04}">
      <dgm:prSet/>
      <dgm:spPr/>
      <dgm:t>
        <a:bodyPr/>
        <a:lstStyle/>
        <a:p>
          <a:endParaRPr lang="en-US"/>
        </a:p>
      </dgm:t>
    </dgm:pt>
    <dgm:pt modelId="{3C03E9CD-63D2-1643-B74D-9FD0C558B852}" type="sibTrans" cxnId="{1F8DA5D1-215B-6A4C-B4B6-08AE3CE2EC04}">
      <dgm:prSet/>
      <dgm:spPr/>
      <dgm:t>
        <a:bodyPr/>
        <a:lstStyle/>
        <a:p>
          <a:endParaRPr lang="en-US"/>
        </a:p>
      </dgm:t>
    </dgm:pt>
    <dgm:pt modelId="{7D8E751A-8C7C-1142-8D3C-691744316B70}">
      <dgm:prSet/>
      <dgm:spPr/>
      <dgm:t>
        <a:bodyPr/>
        <a:lstStyle/>
        <a:p>
          <a:r>
            <a:rPr lang="en-US" dirty="0"/>
            <a:t>If a match for a higher priority Pod cannot be made, </a:t>
          </a:r>
          <a:br>
            <a:rPr lang="en-US" dirty="0"/>
          </a:br>
          <a:r>
            <a:rPr lang="en-US" dirty="0"/>
            <a:t>the scheduler will kill one or more lower priority Pods to make space for it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 (if at all possible)</a:t>
          </a:r>
        </a:p>
      </dgm:t>
    </dgm:pt>
    <dgm:pt modelId="{682012A2-0484-6D44-9031-9E39B0439A90}" type="parTrans" cxnId="{54186A91-B79B-F04F-9545-FBA1AE82996C}">
      <dgm:prSet/>
      <dgm:spPr/>
      <dgm:t>
        <a:bodyPr/>
        <a:lstStyle/>
        <a:p>
          <a:endParaRPr lang="en-US"/>
        </a:p>
      </dgm:t>
    </dgm:pt>
    <dgm:pt modelId="{7777CE20-954C-A541-899A-6CFA05951D25}" type="sibTrans" cxnId="{54186A91-B79B-F04F-9545-FBA1AE82996C}">
      <dgm:prSet/>
      <dgm:spPr/>
      <dgm:t>
        <a:bodyPr/>
        <a:lstStyle/>
        <a:p>
          <a:endParaRPr lang="en-US"/>
        </a:p>
      </dgm:t>
    </dgm:pt>
    <dgm:pt modelId="{6093387E-37CA-DA4F-B222-C33420C1BDAC}" type="pres">
      <dgm:prSet presAssocID="{6FE36443-66ED-8C4B-85CF-6923CABAFABC}" presName="linear" presStyleCnt="0">
        <dgm:presLayoutVars>
          <dgm:animLvl val="lvl"/>
          <dgm:resizeHandles val="exact"/>
        </dgm:presLayoutVars>
      </dgm:prSet>
      <dgm:spPr/>
    </dgm:pt>
    <dgm:pt modelId="{2580875D-19CB-304C-969A-378DB9CDFB9C}" type="pres">
      <dgm:prSet presAssocID="{0E0434E8-6468-E146-9E6B-01FB483211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BA54FA-C75F-A94E-BF3D-2F3CA4FB8658}" type="pres">
      <dgm:prSet presAssocID="{3692E76B-A7DA-014B-8F3E-F4DE4EAD2E31}" presName="spacer" presStyleCnt="0"/>
      <dgm:spPr/>
    </dgm:pt>
    <dgm:pt modelId="{A98E4D06-A642-8546-B221-F7CB8D4CED07}" type="pres">
      <dgm:prSet presAssocID="{FA1B65B3-5DF7-9F44-BFBA-598A497851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E6B086-C460-7049-9F7F-AE2A5C56A613}" type="pres">
      <dgm:prSet presAssocID="{FA1B65B3-5DF7-9F44-BFBA-598A49785148}" presName="childText" presStyleLbl="revTx" presStyleIdx="0" presStyleCnt="2">
        <dgm:presLayoutVars>
          <dgm:bulletEnabled val="1"/>
        </dgm:presLayoutVars>
      </dgm:prSet>
      <dgm:spPr/>
    </dgm:pt>
    <dgm:pt modelId="{6A69F9F4-3808-D640-9A3E-74E0710D0726}" type="pres">
      <dgm:prSet presAssocID="{A5D36AD5-06F1-DE4D-858B-B51315FED5B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4640C1F-0593-F343-8A0A-54FE7B5356DD}" type="pres">
      <dgm:prSet presAssocID="{A5D36AD5-06F1-DE4D-858B-B51315FED5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165F214-39F1-8B40-A56A-B372699D3EA3}" srcId="{FA1B65B3-5DF7-9F44-BFBA-598A49785148}" destId="{CA7827C5-7BF3-5946-9795-2733B978A81A}" srcOrd="2" destOrd="0" parTransId="{6AEFF212-C6BA-534A-92E1-0682F7EA5124}" sibTransId="{E5866C7B-C561-1C46-A889-722CCDFB345B}"/>
    <dgm:cxn modelId="{64E0FC19-1067-2848-B247-7F3294B73A2F}" type="presOf" srcId="{FA1B65B3-5DF7-9F44-BFBA-598A49785148}" destId="{A98E4D06-A642-8546-B221-F7CB8D4CED07}" srcOrd="0" destOrd="0" presId="urn:microsoft.com/office/officeart/2005/8/layout/vList2"/>
    <dgm:cxn modelId="{8ECBA74B-7BE2-C145-8F92-DA8C2388DAD9}" type="presOf" srcId="{6FE36443-66ED-8C4B-85CF-6923CABAFABC}" destId="{6093387E-37CA-DA4F-B222-C33420C1BDAC}" srcOrd="0" destOrd="0" presId="urn:microsoft.com/office/officeart/2005/8/layout/vList2"/>
    <dgm:cxn modelId="{DC86A262-0C1F-9D4F-8131-A5DE349F6476}" type="presOf" srcId="{CA7827C5-7BF3-5946-9795-2733B978A81A}" destId="{D8E6B086-C460-7049-9F7F-AE2A5C56A613}" srcOrd="0" destOrd="2" presId="urn:microsoft.com/office/officeart/2005/8/layout/vList2"/>
    <dgm:cxn modelId="{2F2CDC74-1F80-E844-A5F5-52AD55AFE4ED}" srcId="{FA1B65B3-5DF7-9F44-BFBA-598A49785148}" destId="{7872B121-7724-0E4E-8CD3-B17F1A1AC773}" srcOrd="1" destOrd="0" parTransId="{50B2D6EC-27BD-EC46-8F14-9783D342B3FA}" sibTransId="{FC41E325-0165-6C40-B826-19772D682D66}"/>
    <dgm:cxn modelId="{340EF67E-AE6F-5540-B466-4A231F2BA0F7}" srcId="{6FE36443-66ED-8C4B-85CF-6923CABAFABC}" destId="{0E0434E8-6468-E146-9E6B-01FB48321195}" srcOrd="0" destOrd="0" parTransId="{2F8C1335-4620-8149-9D50-B1567EC94DF4}" sibTransId="{3692E76B-A7DA-014B-8F3E-F4DE4EAD2E31}"/>
    <dgm:cxn modelId="{54186A91-B79B-F04F-9545-FBA1AE82996C}" srcId="{A5D36AD5-06F1-DE4D-858B-B51315FED5B5}" destId="{7D8E751A-8C7C-1142-8D3C-691744316B70}" srcOrd="0" destOrd="0" parTransId="{682012A2-0484-6D44-9031-9E39B0439A90}" sibTransId="{7777CE20-954C-A541-899A-6CFA05951D25}"/>
    <dgm:cxn modelId="{4A1046A1-E52A-C14D-8810-A8C48F06943F}" srcId="{FA1B65B3-5DF7-9F44-BFBA-598A49785148}" destId="{208D5C62-652D-9A4D-9BD3-D3FC737E0C1A}" srcOrd="0" destOrd="0" parTransId="{FA00B941-0126-D844-AC17-A23280EE6F9C}" sibTransId="{D56D5E3A-FC1A-F24B-811F-FED05E57C7EA}"/>
    <dgm:cxn modelId="{EAECB0A5-D5B1-994E-B606-C2C52F5B4B42}" type="presOf" srcId="{A5D36AD5-06F1-DE4D-858B-B51315FED5B5}" destId="{6A69F9F4-3808-D640-9A3E-74E0710D0726}" srcOrd="0" destOrd="0" presId="urn:microsoft.com/office/officeart/2005/8/layout/vList2"/>
    <dgm:cxn modelId="{3854BFB2-6132-3241-BC28-52B3BEA8F9C1}" type="presOf" srcId="{208D5C62-652D-9A4D-9BD3-D3FC737E0C1A}" destId="{D8E6B086-C460-7049-9F7F-AE2A5C56A613}" srcOrd="0" destOrd="0" presId="urn:microsoft.com/office/officeart/2005/8/layout/vList2"/>
    <dgm:cxn modelId="{454726BC-7761-7B4A-B5D8-A20661583420}" type="presOf" srcId="{7D8E751A-8C7C-1142-8D3C-691744316B70}" destId="{B4640C1F-0593-F343-8A0A-54FE7B5356DD}" srcOrd="0" destOrd="0" presId="urn:microsoft.com/office/officeart/2005/8/layout/vList2"/>
    <dgm:cxn modelId="{9C2D10C6-F595-D240-9C31-EF3A1DD2E476}" srcId="{6FE36443-66ED-8C4B-85CF-6923CABAFABC}" destId="{FA1B65B3-5DF7-9F44-BFBA-598A49785148}" srcOrd="1" destOrd="0" parTransId="{D3709DC1-0605-BC48-B4F1-5E1655871FF6}" sibTransId="{045E9ED5-17AF-B646-8EBF-41803B52B7AC}"/>
    <dgm:cxn modelId="{1F8DA5D1-215B-6A4C-B4B6-08AE3CE2EC04}" srcId="{6FE36443-66ED-8C4B-85CF-6923CABAFABC}" destId="{A5D36AD5-06F1-DE4D-858B-B51315FED5B5}" srcOrd="2" destOrd="0" parTransId="{A254B5E5-A1EF-0F4B-9AF7-0D21E3953A79}" sibTransId="{3C03E9CD-63D2-1643-B74D-9FD0C558B852}"/>
    <dgm:cxn modelId="{666C87EF-01A4-124A-B407-770D5829D6FE}" type="presOf" srcId="{0E0434E8-6468-E146-9E6B-01FB48321195}" destId="{2580875D-19CB-304C-969A-378DB9CDFB9C}" srcOrd="0" destOrd="0" presId="urn:microsoft.com/office/officeart/2005/8/layout/vList2"/>
    <dgm:cxn modelId="{8231F9F7-8396-D442-8D2F-89D355101899}" type="presOf" srcId="{7872B121-7724-0E4E-8CD3-B17F1A1AC773}" destId="{D8E6B086-C460-7049-9F7F-AE2A5C56A613}" srcOrd="0" destOrd="1" presId="urn:microsoft.com/office/officeart/2005/8/layout/vList2"/>
    <dgm:cxn modelId="{DD203834-C29A-544B-8EBA-AF8E0C24D84F}" type="presParOf" srcId="{6093387E-37CA-DA4F-B222-C33420C1BDAC}" destId="{2580875D-19CB-304C-969A-378DB9CDFB9C}" srcOrd="0" destOrd="0" presId="urn:microsoft.com/office/officeart/2005/8/layout/vList2"/>
    <dgm:cxn modelId="{CB826497-A9F5-074F-80D8-4E9776339E1E}" type="presParOf" srcId="{6093387E-37CA-DA4F-B222-C33420C1BDAC}" destId="{D2BA54FA-C75F-A94E-BF3D-2F3CA4FB8658}" srcOrd="1" destOrd="0" presId="urn:microsoft.com/office/officeart/2005/8/layout/vList2"/>
    <dgm:cxn modelId="{30788265-FA65-D141-BDB5-4992607566AF}" type="presParOf" srcId="{6093387E-37CA-DA4F-B222-C33420C1BDAC}" destId="{A98E4D06-A642-8546-B221-F7CB8D4CED07}" srcOrd="2" destOrd="0" presId="urn:microsoft.com/office/officeart/2005/8/layout/vList2"/>
    <dgm:cxn modelId="{DA0AF0A4-7251-E844-860E-77FD827B71F6}" type="presParOf" srcId="{6093387E-37CA-DA4F-B222-C33420C1BDAC}" destId="{D8E6B086-C460-7049-9F7F-AE2A5C56A613}" srcOrd="3" destOrd="0" presId="urn:microsoft.com/office/officeart/2005/8/layout/vList2"/>
    <dgm:cxn modelId="{96F2790A-396C-BC47-B532-074AE548BE48}" type="presParOf" srcId="{6093387E-37CA-DA4F-B222-C33420C1BDAC}" destId="{6A69F9F4-3808-D640-9A3E-74E0710D0726}" srcOrd="4" destOrd="0" presId="urn:microsoft.com/office/officeart/2005/8/layout/vList2"/>
    <dgm:cxn modelId="{0828C62D-98EE-F241-B5AB-2F96D2BB9AFD}" type="presParOf" srcId="{6093387E-37CA-DA4F-B222-C33420C1BDAC}" destId="{B4640C1F-0593-F343-8A0A-54FE7B5356D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2F719B-9B75-D045-9DB6-B1A765F12D1C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3A6A9BE-E919-9145-ADFF-E3C8253FD23D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Kubernetes have several kinds of “Users”, mostly for accessing the API, not owning resources</a:t>
          </a:r>
        </a:p>
      </dgm:t>
    </dgm:pt>
    <dgm:pt modelId="{268B10B1-C83D-984F-B02B-BCD584EA40DC}" type="parTrans" cxnId="{04055E5B-5C5C-7F47-911C-0492C4ECDEBB}">
      <dgm:prSet/>
      <dgm:spPr/>
      <dgm:t>
        <a:bodyPr/>
        <a:lstStyle/>
        <a:p>
          <a:endParaRPr lang="en-US"/>
        </a:p>
      </dgm:t>
    </dgm:pt>
    <dgm:pt modelId="{7B210024-40DB-194F-98E2-DE200C530BDD}" type="sibTrans" cxnId="{04055E5B-5C5C-7F47-911C-0492C4ECDEBB}">
      <dgm:prSet/>
      <dgm:spPr/>
      <dgm:t>
        <a:bodyPr/>
        <a:lstStyle/>
        <a:p>
          <a:endParaRPr lang="en-US"/>
        </a:p>
      </dgm:t>
    </dgm:pt>
    <dgm:pt modelId="{19D63D0B-4455-F74C-9C6B-0290469B59D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Permissions are set as part of the Namespace concept or can be Cluster-wide</a:t>
          </a:r>
        </a:p>
      </dgm:t>
    </dgm:pt>
    <dgm:pt modelId="{0D6471CD-621F-6A41-97C2-C5444E29D74C}" type="parTrans" cxnId="{3D60999E-0EEC-5A4E-94DD-4F50C9E6D9E0}">
      <dgm:prSet/>
      <dgm:spPr/>
      <dgm:t>
        <a:bodyPr/>
        <a:lstStyle/>
        <a:p>
          <a:endParaRPr lang="en-US"/>
        </a:p>
      </dgm:t>
    </dgm:pt>
    <dgm:pt modelId="{08F2EF4B-C4A6-A244-80A9-5747E12EEEE0}" type="sibTrans" cxnId="{3D60999E-0EEC-5A4E-94DD-4F50C9E6D9E0}">
      <dgm:prSet/>
      <dgm:spPr/>
      <dgm:t>
        <a:bodyPr/>
        <a:lstStyle/>
        <a:p>
          <a:endParaRPr lang="en-US"/>
        </a:p>
      </dgm:t>
    </dgm:pt>
    <dgm:pt modelId="{1FB456EA-3090-8346-B479-51DD73EFEE74}">
      <dgm:prSet/>
      <dgm:spPr/>
      <dgm:t>
        <a:bodyPr/>
        <a:lstStyle/>
        <a:p>
          <a:r>
            <a:rPr lang="en-US"/>
            <a:t>Anyone having access to a Namespace can operate on the objects inside that Namespace</a:t>
          </a:r>
        </a:p>
      </dgm:t>
    </dgm:pt>
    <dgm:pt modelId="{5595E860-4597-EF4A-8B19-301A45386BD8}" type="parTrans" cxnId="{0B476AC7-8136-3E44-9B46-D2503B61AB03}">
      <dgm:prSet/>
      <dgm:spPr/>
      <dgm:t>
        <a:bodyPr/>
        <a:lstStyle/>
        <a:p>
          <a:endParaRPr lang="en-US"/>
        </a:p>
      </dgm:t>
    </dgm:pt>
    <dgm:pt modelId="{5389E418-CCD9-D448-9E9F-8A2351AF4800}" type="sibTrans" cxnId="{0B476AC7-8136-3E44-9B46-D2503B61AB03}">
      <dgm:prSet/>
      <dgm:spPr/>
      <dgm:t>
        <a:bodyPr/>
        <a:lstStyle/>
        <a:p>
          <a:endParaRPr lang="en-US"/>
        </a:p>
      </dgm:t>
    </dgm:pt>
    <dgm:pt modelId="{39D48F17-71A3-A443-9ED8-942FCA68610F}">
      <dgm:prSet/>
      <dgm:spPr/>
      <dgm:t>
        <a:bodyPr/>
        <a:lstStyle/>
        <a:p>
          <a:r>
            <a:rPr lang="en-US"/>
            <a:t>Including creating, monitoring and modifying them</a:t>
          </a:r>
        </a:p>
      </dgm:t>
    </dgm:pt>
    <dgm:pt modelId="{DDFF4142-CEFC-504B-9ECB-E1332B936DDE}" type="parTrans" cxnId="{2F505DF6-DE49-6743-8366-455E01D26EBF}">
      <dgm:prSet/>
      <dgm:spPr/>
      <dgm:t>
        <a:bodyPr/>
        <a:lstStyle/>
        <a:p>
          <a:endParaRPr lang="en-US"/>
        </a:p>
      </dgm:t>
    </dgm:pt>
    <dgm:pt modelId="{22E4D155-8D60-EA48-97FA-AE2C9A2F746C}" type="sibTrans" cxnId="{2F505DF6-DE49-6743-8366-455E01D26EBF}">
      <dgm:prSet/>
      <dgm:spPr/>
      <dgm:t>
        <a:bodyPr/>
        <a:lstStyle/>
        <a:p>
          <a:endParaRPr lang="en-US"/>
        </a:p>
      </dgm:t>
    </dgm:pt>
    <dgm:pt modelId="{8F62FD68-7D22-3C41-874D-7611F5704964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Namespace conceptually provides virtual-private Kubernetes clusters</a:t>
          </a:r>
        </a:p>
      </dgm:t>
    </dgm:pt>
    <dgm:pt modelId="{CAC2389C-4DB3-E046-BCF6-DB6AAAB5945B}" type="parTrans" cxnId="{80A4921E-0D27-D34B-B700-63BD999B49C8}">
      <dgm:prSet/>
      <dgm:spPr/>
      <dgm:t>
        <a:bodyPr/>
        <a:lstStyle/>
        <a:p>
          <a:endParaRPr lang="en-US"/>
        </a:p>
      </dgm:t>
    </dgm:pt>
    <dgm:pt modelId="{E8EDF047-1C6D-9C4D-972D-F6E53DE22FEC}" type="sibTrans" cxnId="{80A4921E-0D27-D34B-B700-63BD999B49C8}">
      <dgm:prSet/>
      <dgm:spPr/>
      <dgm:t>
        <a:bodyPr/>
        <a:lstStyle/>
        <a:p>
          <a:endParaRPr lang="en-US"/>
        </a:p>
      </dgm:t>
    </dgm:pt>
    <dgm:pt modelId="{EFCBB3E8-8384-FB4B-9AB1-CD5BAD8F3BFB}">
      <dgm:prSet/>
      <dgm:spPr/>
      <dgm:t>
        <a:bodyPr/>
        <a:lstStyle/>
        <a:p>
          <a:r>
            <a:rPr lang="en-US"/>
            <a:t>But very little additional restrictions within</a:t>
          </a:r>
        </a:p>
      </dgm:t>
    </dgm:pt>
    <dgm:pt modelId="{103C8B6F-D4CB-5149-AC51-E3B2D430EA12}" type="parTrans" cxnId="{39F21273-311F-9544-8D49-7CB533282F2F}">
      <dgm:prSet/>
      <dgm:spPr/>
      <dgm:t>
        <a:bodyPr/>
        <a:lstStyle/>
        <a:p>
          <a:endParaRPr lang="en-US"/>
        </a:p>
      </dgm:t>
    </dgm:pt>
    <dgm:pt modelId="{96001BB6-29C4-E344-B314-741AAE1C56E0}" type="sibTrans" cxnId="{39F21273-311F-9544-8D49-7CB533282F2F}">
      <dgm:prSet/>
      <dgm:spPr/>
      <dgm:t>
        <a:bodyPr/>
        <a:lstStyle/>
        <a:p>
          <a:endParaRPr lang="en-US"/>
        </a:p>
      </dgm:t>
    </dgm:pt>
    <dgm:pt modelId="{CDAD6870-A5C6-8547-AE24-0C98BA3F9166}">
      <dgm:prSet/>
      <dgm:spPr/>
      <dgm:t>
        <a:bodyPr/>
        <a:lstStyle/>
        <a:p>
          <a:r>
            <a:rPr lang="en-US" dirty="0"/>
            <a:t>And it is relatively hard coordinating Pods in separate Namespaces</a:t>
          </a:r>
        </a:p>
      </dgm:t>
    </dgm:pt>
    <dgm:pt modelId="{5F2FCB75-E814-4B4F-BD58-004B4E462E78}" type="parTrans" cxnId="{2C3B6C0F-2AE6-F242-9321-389C30887EA8}">
      <dgm:prSet/>
      <dgm:spPr/>
      <dgm:t>
        <a:bodyPr/>
        <a:lstStyle/>
        <a:p>
          <a:endParaRPr lang="en-US"/>
        </a:p>
      </dgm:t>
    </dgm:pt>
    <dgm:pt modelId="{BAFA0361-0B9F-274E-9367-7069EDD30ADF}" type="sibTrans" cxnId="{2C3B6C0F-2AE6-F242-9321-389C30887EA8}">
      <dgm:prSet/>
      <dgm:spPr/>
      <dgm:t>
        <a:bodyPr/>
        <a:lstStyle/>
        <a:p>
          <a:endParaRPr lang="en-US"/>
        </a:p>
      </dgm:t>
    </dgm:pt>
    <dgm:pt modelId="{A9735B43-976E-214D-9F96-3A1B45D017D9}" type="pres">
      <dgm:prSet presAssocID="{C12F719B-9B75-D045-9DB6-B1A765F12D1C}" presName="linear" presStyleCnt="0">
        <dgm:presLayoutVars>
          <dgm:animLvl val="lvl"/>
          <dgm:resizeHandles val="exact"/>
        </dgm:presLayoutVars>
      </dgm:prSet>
      <dgm:spPr/>
    </dgm:pt>
    <dgm:pt modelId="{1A080B8C-90DF-144E-B846-DAAA7B39D353}" type="pres">
      <dgm:prSet presAssocID="{B3A6A9BE-E919-9145-ADFF-E3C8253FD2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4ECFE0-99E8-5748-A0FF-82F4F56893E2}" type="pres">
      <dgm:prSet presAssocID="{7B210024-40DB-194F-98E2-DE200C530BDD}" presName="spacer" presStyleCnt="0"/>
      <dgm:spPr/>
    </dgm:pt>
    <dgm:pt modelId="{BFD1B6BE-5807-7C48-ACEC-F9313B11D5A6}" type="pres">
      <dgm:prSet presAssocID="{19D63D0B-4455-F74C-9C6B-0290469B59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7F1EF7-04F1-F643-9C9B-AA0DCAE74F73}" type="pres">
      <dgm:prSet presAssocID="{19D63D0B-4455-F74C-9C6B-0290469B59D6}" presName="childText" presStyleLbl="revTx" presStyleIdx="0" presStyleCnt="2">
        <dgm:presLayoutVars>
          <dgm:bulletEnabled val="1"/>
        </dgm:presLayoutVars>
      </dgm:prSet>
      <dgm:spPr/>
    </dgm:pt>
    <dgm:pt modelId="{74C30669-F3DB-3047-A1A2-2B0DDBF2E6F1}" type="pres">
      <dgm:prSet presAssocID="{8F62FD68-7D22-3C41-874D-7611F57049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85F781-6A11-CF42-A882-BE6E4595B6A6}" type="pres">
      <dgm:prSet presAssocID="{8F62FD68-7D22-3C41-874D-7611F570496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C3B6C0F-2AE6-F242-9321-389C30887EA8}" srcId="{8F62FD68-7D22-3C41-874D-7611F5704964}" destId="{CDAD6870-A5C6-8547-AE24-0C98BA3F9166}" srcOrd="1" destOrd="0" parTransId="{5F2FCB75-E814-4B4F-BD58-004B4E462E78}" sibTransId="{BAFA0361-0B9F-274E-9367-7069EDD30ADF}"/>
    <dgm:cxn modelId="{80A4921E-0D27-D34B-B700-63BD999B49C8}" srcId="{C12F719B-9B75-D045-9DB6-B1A765F12D1C}" destId="{8F62FD68-7D22-3C41-874D-7611F5704964}" srcOrd="2" destOrd="0" parTransId="{CAC2389C-4DB3-E046-BCF6-DB6AAAB5945B}" sibTransId="{E8EDF047-1C6D-9C4D-972D-F6E53DE22FEC}"/>
    <dgm:cxn modelId="{2895B632-1828-A045-8C65-0299DAC5C60B}" type="presOf" srcId="{C12F719B-9B75-D045-9DB6-B1A765F12D1C}" destId="{A9735B43-976E-214D-9F96-3A1B45D017D9}" srcOrd="0" destOrd="0" presId="urn:microsoft.com/office/officeart/2005/8/layout/vList2"/>
    <dgm:cxn modelId="{EA5C213D-7A5D-FC4E-AF29-703F4F744B70}" type="presOf" srcId="{B3A6A9BE-E919-9145-ADFF-E3C8253FD23D}" destId="{1A080B8C-90DF-144E-B846-DAAA7B39D353}" srcOrd="0" destOrd="0" presId="urn:microsoft.com/office/officeart/2005/8/layout/vList2"/>
    <dgm:cxn modelId="{10E9524A-5924-5D46-BCBF-A4D3DFB621DC}" type="presOf" srcId="{39D48F17-71A3-A443-9ED8-942FCA68610F}" destId="{8F7F1EF7-04F1-F643-9C9B-AA0DCAE74F73}" srcOrd="0" destOrd="1" presId="urn:microsoft.com/office/officeart/2005/8/layout/vList2"/>
    <dgm:cxn modelId="{04055E5B-5C5C-7F47-911C-0492C4ECDEBB}" srcId="{C12F719B-9B75-D045-9DB6-B1A765F12D1C}" destId="{B3A6A9BE-E919-9145-ADFF-E3C8253FD23D}" srcOrd="0" destOrd="0" parTransId="{268B10B1-C83D-984F-B02B-BCD584EA40DC}" sibTransId="{7B210024-40DB-194F-98E2-DE200C530BDD}"/>
    <dgm:cxn modelId="{5E1C896C-93CC-DA4D-A295-A3B80A5C70AD}" type="presOf" srcId="{EFCBB3E8-8384-FB4B-9AB1-CD5BAD8F3BFB}" destId="{6885F781-6A11-CF42-A882-BE6E4595B6A6}" srcOrd="0" destOrd="0" presId="urn:microsoft.com/office/officeart/2005/8/layout/vList2"/>
    <dgm:cxn modelId="{39F21273-311F-9544-8D49-7CB533282F2F}" srcId="{8F62FD68-7D22-3C41-874D-7611F5704964}" destId="{EFCBB3E8-8384-FB4B-9AB1-CD5BAD8F3BFB}" srcOrd="0" destOrd="0" parTransId="{103C8B6F-D4CB-5149-AC51-E3B2D430EA12}" sibTransId="{96001BB6-29C4-E344-B314-741AAE1C56E0}"/>
    <dgm:cxn modelId="{42152077-5D61-F74B-827A-212FEAE5A59A}" type="presOf" srcId="{19D63D0B-4455-F74C-9C6B-0290469B59D6}" destId="{BFD1B6BE-5807-7C48-ACEC-F9313B11D5A6}" srcOrd="0" destOrd="0" presId="urn:microsoft.com/office/officeart/2005/8/layout/vList2"/>
    <dgm:cxn modelId="{3D60999E-0EEC-5A4E-94DD-4F50C9E6D9E0}" srcId="{C12F719B-9B75-D045-9DB6-B1A765F12D1C}" destId="{19D63D0B-4455-F74C-9C6B-0290469B59D6}" srcOrd="1" destOrd="0" parTransId="{0D6471CD-621F-6A41-97C2-C5444E29D74C}" sibTransId="{08F2EF4B-C4A6-A244-80A9-5747E12EEEE0}"/>
    <dgm:cxn modelId="{F54DA7A7-6EEC-8A4C-835F-48D6017100B1}" type="presOf" srcId="{8F62FD68-7D22-3C41-874D-7611F5704964}" destId="{74C30669-F3DB-3047-A1A2-2B0DDBF2E6F1}" srcOrd="0" destOrd="0" presId="urn:microsoft.com/office/officeart/2005/8/layout/vList2"/>
    <dgm:cxn modelId="{8F94FEB7-4B02-C44D-9FDD-F6710E88B5EA}" type="presOf" srcId="{1FB456EA-3090-8346-B479-51DD73EFEE74}" destId="{8F7F1EF7-04F1-F643-9C9B-AA0DCAE74F73}" srcOrd="0" destOrd="0" presId="urn:microsoft.com/office/officeart/2005/8/layout/vList2"/>
    <dgm:cxn modelId="{0B476AC7-8136-3E44-9B46-D2503B61AB03}" srcId="{19D63D0B-4455-F74C-9C6B-0290469B59D6}" destId="{1FB456EA-3090-8346-B479-51DD73EFEE74}" srcOrd="0" destOrd="0" parTransId="{5595E860-4597-EF4A-8B19-301A45386BD8}" sibTransId="{5389E418-CCD9-D448-9E9F-8A2351AF4800}"/>
    <dgm:cxn modelId="{80EE0BF5-EC2A-7541-885C-608E917DD65A}" type="presOf" srcId="{CDAD6870-A5C6-8547-AE24-0C98BA3F9166}" destId="{6885F781-6A11-CF42-A882-BE6E4595B6A6}" srcOrd="0" destOrd="1" presId="urn:microsoft.com/office/officeart/2005/8/layout/vList2"/>
    <dgm:cxn modelId="{2F505DF6-DE49-6743-8366-455E01D26EBF}" srcId="{19D63D0B-4455-F74C-9C6B-0290469B59D6}" destId="{39D48F17-71A3-A443-9ED8-942FCA68610F}" srcOrd="1" destOrd="0" parTransId="{DDFF4142-CEFC-504B-9ECB-E1332B936DDE}" sibTransId="{22E4D155-8D60-EA48-97FA-AE2C9A2F746C}"/>
    <dgm:cxn modelId="{DEB5236B-CF92-5744-B60D-FA23A6285EC5}" type="presParOf" srcId="{A9735B43-976E-214D-9F96-3A1B45D017D9}" destId="{1A080B8C-90DF-144E-B846-DAAA7B39D353}" srcOrd="0" destOrd="0" presId="urn:microsoft.com/office/officeart/2005/8/layout/vList2"/>
    <dgm:cxn modelId="{96996F4E-7472-C44A-BCEE-2891FFF440E6}" type="presParOf" srcId="{A9735B43-976E-214D-9F96-3A1B45D017D9}" destId="{BB4ECFE0-99E8-5748-A0FF-82F4F56893E2}" srcOrd="1" destOrd="0" presId="urn:microsoft.com/office/officeart/2005/8/layout/vList2"/>
    <dgm:cxn modelId="{EF88657B-B328-4A45-960D-AB16C927C223}" type="presParOf" srcId="{A9735B43-976E-214D-9F96-3A1B45D017D9}" destId="{BFD1B6BE-5807-7C48-ACEC-F9313B11D5A6}" srcOrd="2" destOrd="0" presId="urn:microsoft.com/office/officeart/2005/8/layout/vList2"/>
    <dgm:cxn modelId="{3FAD23F5-C5C5-0542-86A3-BC482D0CCE8B}" type="presParOf" srcId="{A9735B43-976E-214D-9F96-3A1B45D017D9}" destId="{8F7F1EF7-04F1-F643-9C9B-AA0DCAE74F73}" srcOrd="3" destOrd="0" presId="urn:microsoft.com/office/officeart/2005/8/layout/vList2"/>
    <dgm:cxn modelId="{F9D9B4D4-2AF4-8C43-8DE8-6933AEA9E5CC}" type="presParOf" srcId="{A9735B43-976E-214D-9F96-3A1B45D017D9}" destId="{74C30669-F3DB-3047-A1A2-2B0DDBF2E6F1}" srcOrd="4" destOrd="0" presId="urn:microsoft.com/office/officeart/2005/8/layout/vList2"/>
    <dgm:cxn modelId="{7FDB42F1-3AE2-2049-921C-C3013B8D33FB}" type="presParOf" srcId="{A9735B43-976E-214D-9F96-3A1B45D017D9}" destId="{6885F781-6A11-CF42-A882-BE6E4595B6A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2F719B-9B75-D045-9DB6-B1A765F12D1C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3A6A9BE-E919-9145-ADFF-E3C8253FD23D}">
      <dgm:prSet custT="1"/>
      <dgm:spPr>
        <a:solidFill>
          <a:srgbClr val="0070C0"/>
        </a:solidFill>
      </dgm:spPr>
      <dgm:t>
        <a:bodyPr/>
        <a:lstStyle/>
        <a:p>
          <a:r>
            <a:rPr lang="en-US" sz="4000" dirty="0">
              <a:latin typeface="Angsana New" panose="02020603050405020304" pitchFamily="18" charset="-34"/>
              <a:cs typeface="Angsana New" panose="02020603050405020304" pitchFamily="18" charset="-34"/>
            </a:rPr>
            <a:t>User accounts are for humans.</a:t>
          </a:r>
          <a:endParaRPr lang="en-US" sz="4000" dirty="0"/>
        </a:p>
      </dgm:t>
    </dgm:pt>
    <dgm:pt modelId="{268B10B1-C83D-984F-B02B-BCD584EA40DC}" type="parTrans" cxnId="{04055E5B-5C5C-7F47-911C-0492C4ECDEBB}">
      <dgm:prSet/>
      <dgm:spPr/>
      <dgm:t>
        <a:bodyPr/>
        <a:lstStyle/>
        <a:p>
          <a:endParaRPr lang="en-US" sz="2800"/>
        </a:p>
      </dgm:t>
    </dgm:pt>
    <dgm:pt modelId="{7B210024-40DB-194F-98E2-DE200C530BDD}" type="sibTrans" cxnId="{04055E5B-5C5C-7F47-911C-0492C4ECDEBB}">
      <dgm:prSet/>
      <dgm:spPr/>
      <dgm:t>
        <a:bodyPr/>
        <a:lstStyle/>
        <a:p>
          <a:endParaRPr lang="en-US" sz="2800"/>
        </a:p>
      </dgm:t>
    </dgm:pt>
    <dgm:pt modelId="{1FB456EA-3090-8346-B479-51DD73EFEE74}">
      <dgm:prSet custT="1"/>
      <dgm:spPr/>
      <dgm:t>
        <a:bodyPr/>
        <a:lstStyle/>
        <a:p>
          <a:r>
            <a:rPr lang="en-US" sz="3600" dirty="0">
              <a:latin typeface="Angsana New" panose="02020603050405020304" pitchFamily="18" charset="-34"/>
              <a:cs typeface="Angsana New" panose="02020603050405020304" pitchFamily="18" charset="-34"/>
            </a:rPr>
            <a:t>Service accounts are for processes, which run in pods.</a:t>
          </a:r>
          <a:endParaRPr lang="en-US" sz="3600" dirty="0"/>
        </a:p>
      </dgm:t>
    </dgm:pt>
    <dgm:pt modelId="{5595E860-4597-EF4A-8B19-301A45386BD8}" type="parTrans" cxnId="{0B476AC7-8136-3E44-9B46-D2503B61AB03}">
      <dgm:prSet/>
      <dgm:spPr/>
      <dgm:t>
        <a:bodyPr/>
        <a:lstStyle/>
        <a:p>
          <a:endParaRPr lang="en-US" sz="2800"/>
        </a:p>
      </dgm:t>
    </dgm:pt>
    <dgm:pt modelId="{5389E418-CCD9-D448-9E9F-8A2351AF4800}" type="sibTrans" cxnId="{0B476AC7-8136-3E44-9B46-D2503B61AB03}">
      <dgm:prSet/>
      <dgm:spPr/>
      <dgm:t>
        <a:bodyPr/>
        <a:lstStyle/>
        <a:p>
          <a:endParaRPr lang="en-US" sz="2800"/>
        </a:p>
      </dgm:t>
    </dgm:pt>
    <dgm:pt modelId="{8F62FD68-7D22-3C41-874D-7611F5704964}">
      <dgm:prSet custT="1"/>
      <dgm:spPr>
        <a:solidFill>
          <a:srgbClr val="00B050"/>
        </a:solidFill>
      </dgm:spPr>
      <dgm:t>
        <a:bodyPr/>
        <a:lstStyle/>
        <a:p>
          <a:r>
            <a:rPr lang="en-US" sz="4000" dirty="0">
              <a:latin typeface="Angsana New" panose="02020603050405020304" pitchFamily="18" charset="-34"/>
              <a:cs typeface="Angsana New" panose="02020603050405020304" pitchFamily="18" charset="-34"/>
            </a:rPr>
            <a:t>User accounts are intended to be global</a:t>
          </a:r>
          <a:r>
            <a:rPr lang="ru-RU" sz="4000" dirty="0">
              <a:cs typeface="Angsana New" panose="02020603050405020304" pitchFamily="18" charset="-34"/>
            </a:rPr>
            <a:t> </a:t>
          </a:r>
          <a:r>
            <a:rPr lang="en-US" sz="4000" dirty="0">
              <a:latin typeface="Angsana New" panose="02020603050405020304" pitchFamily="18" charset="-34"/>
              <a:cs typeface="Angsana New" panose="02020603050405020304" pitchFamily="18" charset="-34"/>
            </a:rPr>
            <a:t>and unique.</a:t>
          </a:r>
          <a:endParaRPr lang="en-US" sz="4000" dirty="0"/>
        </a:p>
      </dgm:t>
    </dgm:pt>
    <dgm:pt modelId="{CAC2389C-4DB3-E046-BCF6-DB6AAAB5945B}" type="parTrans" cxnId="{80A4921E-0D27-D34B-B700-63BD999B49C8}">
      <dgm:prSet/>
      <dgm:spPr/>
      <dgm:t>
        <a:bodyPr/>
        <a:lstStyle/>
        <a:p>
          <a:endParaRPr lang="en-US" sz="2800"/>
        </a:p>
      </dgm:t>
    </dgm:pt>
    <dgm:pt modelId="{E8EDF047-1C6D-9C4D-972D-F6E53DE22FEC}" type="sibTrans" cxnId="{80A4921E-0D27-D34B-B700-63BD999B49C8}">
      <dgm:prSet/>
      <dgm:spPr/>
      <dgm:t>
        <a:bodyPr/>
        <a:lstStyle/>
        <a:p>
          <a:endParaRPr lang="en-US" sz="2800"/>
        </a:p>
      </dgm:t>
    </dgm:pt>
    <dgm:pt modelId="{EFCBB3E8-8384-FB4B-9AB1-CD5BAD8F3BFB}">
      <dgm:prSet custT="1"/>
      <dgm:spPr/>
      <dgm:t>
        <a:bodyPr/>
        <a:lstStyle/>
        <a:p>
          <a:r>
            <a:rPr lang="en-US" sz="3600" dirty="0">
              <a:latin typeface="Angsana New" panose="02020603050405020304" pitchFamily="18" charset="-34"/>
              <a:cs typeface="Angsana New" panose="02020603050405020304" pitchFamily="18" charset="-34"/>
            </a:rPr>
            <a:t>Service accounts are limited to namespace</a:t>
          </a:r>
          <a:endParaRPr lang="en-US" sz="3600" dirty="0"/>
        </a:p>
      </dgm:t>
    </dgm:pt>
    <dgm:pt modelId="{103C8B6F-D4CB-5149-AC51-E3B2D430EA12}" type="parTrans" cxnId="{39F21273-311F-9544-8D49-7CB533282F2F}">
      <dgm:prSet/>
      <dgm:spPr/>
      <dgm:t>
        <a:bodyPr/>
        <a:lstStyle/>
        <a:p>
          <a:endParaRPr lang="en-US" sz="2800"/>
        </a:p>
      </dgm:t>
    </dgm:pt>
    <dgm:pt modelId="{96001BB6-29C4-E344-B314-741AAE1C56E0}" type="sibTrans" cxnId="{39F21273-311F-9544-8D49-7CB533282F2F}">
      <dgm:prSet/>
      <dgm:spPr/>
      <dgm:t>
        <a:bodyPr/>
        <a:lstStyle/>
        <a:p>
          <a:endParaRPr lang="en-US" sz="2800"/>
        </a:p>
      </dgm:t>
    </dgm:pt>
    <dgm:pt modelId="{A9735B43-976E-214D-9F96-3A1B45D017D9}" type="pres">
      <dgm:prSet presAssocID="{C12F719B-9B75-D045-9DB6-B1A765F12D1C}" presName="linear" presStyleCnt="0">
        <dgm:presLayoutVars>
          <dgm:animLvl val="lvl"/>
          <dgm:resizeHandles val="exact"/>
        </dgm:presLayoutVars>
      </dgm:prSet>
      <dgm:spPr/>
    </dgm:pt>
    <dgm:pt modelId="{1A080B8C-90DF-144E-B846-DAAA7B39D353}" type="pres">
      <dgm:prSet presAssocID="{B3A6A9BE-E919-9145-ADFF-E3C8253FD2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ED49CC-CFEE-B34A-8758-1CB028A30E78}" type="pres">
      <dgm:prSet presAssocID="{B3A6A9BE-E919-9145-ADFF-E3C8253FD23D}" presName="childText" presStyleLbl="revTx" presStyleIdx="0" presStyleCnt="2">
        <dgm:presLayoutVars>
          <dgm:bulletEnabled val="1"/>
        </dgm:presLayoutVars>
      </dgm:prSet>
      <dgm:spPr/>
    </dgm:pt>
    <dgm:pt modelId="{74C30669-F3DB-3047-A1A2-2B0DDBF2E6F1}" type="pres">
      <dgm:prSet presAssocID="{8F62FD68-7D22-3C41-874D-7611F57049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85F781-6A11-CF42-A882-BE6E4595B6A6}" type="pres">
      <dgm:prSet presAssocID="{8F62FD68-7D22-3C41-874D-7611F570496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0A4921E-0D27-D34B-B700-63BD999B49C8}" srcId="{C12F719B-9B75-D045-9DB6-B1A765F12D1C}" destId="{8F62FD68-7D22-3C41-874D-7611F5704964}" srcOrd="1" destOrd="0" parTransId="{CAC2389C-4DB3-E046-BCF6-DB6AAAB5945B}" sibTransId="{E8EDF047-1C6D-9C4D-972D-F6E53DE22FEC}"/>
    <dgm:cxn modelId="{0BBC122B-9E9C-1549-B752-C910471E2680}" type="presOf" srcId="{1FB456EA-3090-8346-B479-51DD73EFEE74}" destId="{4EED49CC-CFEE-B34A-8758-1CB028A30E78}" srcOrd="0" destOrd="0" presId="urn:microsoft.com/office/officeart/2005/8/layout/vList2"/>
    <dgm:cxn modelId="{2895B632-1828-A045-8C65-0299DAC5C60B}" type="presOf" srcId="{C12F719B-9B75-D045-9DB6-B1A765F12D1C}" destId="{A9735B43-976E-214D-9F96-3A1B45D017D9}" srcOrd="0" destOrd="0" presId="urn:microsoft.com/office/officeart/2005/8/layout/vList2"/>
    <dgm:cxn modelId="{EA5C213D-7A5D-FC4E-AF29-703F4F744B70}" type="presOf" srcId="{B3A6A9BE-E919-9145-ADFF-E3C8253FD23D}" destId="{1A080B8C-90DF-144E-B846-DAAA7B39D353}" srcOrd="0" destOrd="0" presId="urn:microsoft.com/office/officeart/2005/8/layout/vList2"/>
    <dgm:cxn modelId="{04055E5B-5C5C-7F47-911C-0492C4ECDEBB}" srcId="{C12F719B-9B75-D045-9DB6-B1A765F12D1C}" destId="{B3A6A9BE-E919-9145-ADFF-E3C8253FD23D}" srcOrd="0" destOrd="0" parTransId="{268B10B1-C83D-984F-B02B-BCD584EA40DC}" sibTransId="{7B210024-40DB-194F-98E2-DE200C530BDD}"/>
    <dgm:cxn modelId="{5E1C896C-93CC-DA4D-A295-A3B80A5C70AD}" type="presOf" srcId="{EFCBB3E8-8384-FB4B-9AB1-CD5BAD8F3BFB}" destId="{6885F781-6A11-CF42-A882-BE6E4595B6A6}" srcOrd="0" destOrd="0" presId="urn:microsoft.com/office/officeart/2005/8/layout/vList2"/>
    <dgm:cxn modelId="{39F21273-311F-9544-8D49-7CB533282F2F}" srcId="{8F62FD68-7D22-3C41-874D-7611F5704964}" destId="{EFCBB3E8-8384-FB4B-9AB1-CD5BAD8F3BFB}" srcOrd="0" destOrd="0" parTransId="{103C8B6F-D4CB-5149-AC51-E3B2D430EA12}" sibTransId="{96001BB6-29C4-E344-B314-741AAE1C56E0}"/>
    <dgm:cxn modelId="{F54DA7A7-6EEC-8A4C-835F-48D6017100B1}" type="presOf" srcId="{8F62FD68-7D22-3C41-874D-7611F5704964}" destId="{74C30669-F3DB-3047-A1A2-2B0DDBF2E6F1}" srcOrd="0" destOrd="0" presId="urn:microsoft.com/office/officeart/2005/8/layout/vList2"/>
    <dgm:cxn modelId="{0B476AC7-8136-3E44-9B46-D2503B61AB03}" srcId="{B3A6A9BE-E919-9145-ADFF-E3C8253FD23D}" destId="{1FB456EA-3090-8346-B479-51DD73EFEE74}" srcOrd="0" destOrd="0" parTransId="{5595E860-4597-EF4A-8B19-301A45386BD8}" sibTransId="{5389E418-CCD9-D448-9E9F-8A2351AF4800}"/>
    <dgm:cxn modelId="{DEB5236B-CF92-5744-B60D-FA23A6285EC5}" type="presParOf" srcId="{A9735B43-976E-214D-9F96-3A1B45D017D9}" destId="{1A080B8C-90DF-144E-B846-DAAA7B39D353}" srcOrd="0" destOrd="0" presId="urn:microsoft.com/office/officeart/2005/8/layout/vList2"/>
    <dgm:cxn modelId="{1909933F-6B97-2647-8B36-CBBE1B733D9E}" type="presParOf" srcId="{A9735B43-976E-214D-9F96-3A1B45D017D9}" destId="{4EED49CC-CFEE-B34A-8758-1CB028A30E78}" srcOrd="1" destOrd="0" presId="urn:microsoft.com/office/officeart/2005/8/layout/vList2"/>
    <dgm:cxn modelId="{F9D9B4D4-2AF4-8C43-8DE8-6933AEA9E5CC}" type="presParOf" srcId="{A9735B43-976E-214D-9F96-3A1B45D017D9}" destId="{74C30669-F3DB-3047-A1A2-2B0DDBF2E6F1}" srcOrd="2" destOrd="0" presId="urn:microsoft.com/office/officeart/2005/8/layout/vList2"/>
    <dgm:cxn modelId="{7FDB42F1-3AE2-2049-921C-C3013B8D33FB}" type="presParOf" srcId="{A9735B43-976E-214D-9F96-3A1B45D017D9}" destId="{6885F781-6A11-CF42-A882-BE6E4595B6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271B16C-89CC-944F-9BAE-F755E8A2396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06FFF68-E5F7-EE4D-AA70-91FC4A22D153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Most interactions with Kubernetes </a:t>
          </a:r>
          <a:br>
            <a:rPr lang="en-US" dirty="0"/>
          </a:br>
          <a:r>
            <a:rPr lang="en-US" dirty="0"/>
            <a:t>will involve YAML documents</a:t>
          </a:r>
        </a:p>
      </dgm:t>
    </dgm:pt>
    <dgm:pt modelId="{6DC369B3-8F8E-9D4C-B0B9-B26A2E59DBB2}" type="parTrans" cxnId="{7C749DC5-A59F-2F40-8771-E58F77A6C173}">
      <dgm:prSet/>
      <dgm:spPr/>
      <dgm:t>
        <a:bodyPr/>
        <a:lstStyle/>
        <a:p>
          <a:endParaRPr lang="en-US"/>
        </a:p>
      </dgm:t>
    </dgm:pt>
    <dgm:pt modelId="{1AD63E99-96A5-A446-B98D-7EBBA10CB97F}" type="sibTrans" cxnId="{7C749DC5-A59F-2F40-8771-E58F77A6C173}">
      <dgm:prSet/>
      <dgm:spPr/>
      <dgm:t>
        <a:bodyPr/>
        <a:lstStyle/>
        <a:p>
          <a:endParaRPr lang="en-US"/>
        </a:p>
      </dgm:t>
    </dgm:pt>
    <dgm:pt modelId="{EF5B1E3A-6DD7-2741-9FBC-06971F6CBAD5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/>
            <a:t>Both for creating/configuring Pods/Deployments/Services</a:t>
          </a:r>
        </a:p>
      </dgm:t>
    </dgm:pt>
    <dgm:pt modelId="{122AA6A3-7819-4E44-806D-567A8DEEF431}" type="parTrans" cxnId="{95DE988F-B9D5-0D40-ABD4-2DFCEFEA6EFF}">
      <dgm:prSet/>
      <dgm:spPr/>
      <dgm:t>
        <a:bodyPr/>
        <a:lstStyle/>
        <a:p>
          <a:endParaRPr lang="en-US"/>
        </a:p>
      </dgm:t>
    </dgm:pt>
    <dgm:pt modelId="{A0C410CC-E2EF-B242-9B46-19F9EDEE6CB2}" type="sibTrans" cxnId="{95DE988F-B9D5-0D40-ABD4-2DFCEFEA6EFF}">
      <dgm:prSet/>
      <dgm:spPr/>
      <dgm:t>
        <a:bodyPr/>
        <a:lstStyle/>
        <a:p>
          <a:endParaRPr lang="en-US"/>
        </a:p>
      </dgm:t>
    </dgm:pt>
    <dgm:pt modelId="{F278D587-EC2E-B944-BA7B-517312D7652B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/>
            <a:t>And for querying their (detailed) status</a:t>
          </a:r>
        </a:p>
      </dgm:t>
    </dgm:pt>
    <dgm:pt modelId="{9F3BBC79-8A22-134D-99C3-9CDEC8387192}" type="parTrans" cxnId="{CE2DC2A3-8F5C-254A-BD67-90FC7E14476F}">
      <dgm:prSet/>
      <dgm:spPr/>
      <dgm:t>
        <a:bodyPr/>
        <a:lstStyle/>
        <a:p>
          <a:endParaRPr lang="en-US"/>
        </a:p>
      </dgm:t>
    </dgm:pt>
    <dgm:pt modelId="{4392CF11-23B1-F84F-97CE-355C27A8D3DE}" type="sibTrans" cxnId="{CE2DC2A3-8F5C-254A-BD67-90FC7E14476F}">
      <dgm:prSet/>
      <dgm:spPr/>
      <dgm:t>
        <a:bodyPr/>
        <a:lstStyle/>
        <a:p>
          <a:endParaRPr lang="en-US"/>
        </a:p>
      </dgm:t>
    </dgm:pt>
    <dgm:pt modelId="{C8FD66F6-DA9C-1740-84FE-17665ACF358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YAML is quite easy to use</a:t>
          </a:r>
        </a:p>
      </dgm:t>
    </dgm:pt>
    <dgm:pt modelId="{575C954D-55B3-9C4D-A4D7-EF11DA624983}" type="parTrans" cxnId="{CDF24CBB-09D4-9D44-9C2D-05EA9AB12236}">
      <dgm:prSet/>
      <dgm:spPr/>
      <dgm:t>
        <a:bodyPr/>
        <a:lstStyle/>
        <a:p>
          <a:endParaRPr lang="en-US"/>
        </a:p>
      </dgm:t>
    </dgm:pt>
    <dgm:pt modelId="{B470A1F1-DBC6-9746-8662-EE39C3DC9907}" type="sibTrans" cxnId="{CDF24CBB-09D4-9D44-9C2D-05EA9AB12236}">
      <dgm:prSet/>
      <dgm:spPr/>
      <dgm:t>
        <a:bodyPr/>
        <a:lstStyle/>
        <a:p>
          <a:endParaRPr lang="en-US"/>
        </a:p>
      </dgm:t>
    </dgm:pt>
    <dgm:pt modelId="{7F8DE80C-E5CE-344C-AF5D-6133E40BDF9B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/>
            <a:t>Describes itself as</a:t>
          </a:r>
          <a:br>
            <a:rPr lang="en-US"/>
          </a:br>
          <a:r>
            <a:rPr lang="en-US"/>
            <a:t>“a human friendly markup language”</a:t>
          </a:r>
        </a:p>
      </dgm:t>
    </dgm:pt>
    <dgm:pt modelId="{59DD9376-0659-FB4F-BC76-2356587E4EF5}" type="parTrans" cxnId="{357742B6-F944-4841-BCA3-154720FA52F5}">
      <dgm:prSet/>
      <dgm:spPr/>
      <dgm:t>
        <a:bodyPr/>
        <a:lstStyle/>
        <a:p>
          <a:endParaRPr lang="en-US"/>
        </a:p>
      </dgm:t>
    </dgm:pt>
    <dgm:pt modelId="{66E3011E-E4E1-964F-AD81-0E5236057CC2}" type="sibTrans" cxnId="{357742B6-F944-4841-BCA3-154720FA52F5}">
      <dgm:prSet/>
      <dgm:spPr/>
      <dgm:t>
        <a:bodyPr/>
        <a:lstStyle/>
        <a:p>
          <a:endParaRPr lang="en-US"/>
        </a:p>
      </dgm:t>
    </dgm:pt>
    <dgm:pt modelId="{00191AAE-C374-2246-A391-D92C3F6D8FDC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Uses Python-like indentation </a:t>
          </a:r>
          <a:br>
            <a:rPr lang="en-US" dirty="0"/>
          </a:br>
          <a:r>
            <a:rPr lang="en-US" dirty="0"/>
            <a:t>to indicate nesting</a:t>
          </a:r>
        </a:p>
      </dgm:t>
    </dgm:pt>
    <dgm:pt modelId="{3D00D233-F25D-144A-BDAD-AA1AFD65FB96}" type="parTrans" cxnId="{214AAE95-6C4C-B848-97E1-9E3E2C4801D0}">
      <dgm:prSet/>
      <dgm:spPr/>
      <dgm:t>
        <a:bodyPr/>
        <a:lstStyle/>
        <a:p>
          <a:endParaRPr lang="en-US"/>
        </a:p>
      </dgm:t>
    </dgm:pt>
    <dgm:pt modelId="{72AF9F3E-B3FB-394C-9512-7FA915DA8828}" type="sibTrans" cxnId="{214AAE95-6C4C-B848-97E1-9E3E2C4801D0}">
      <dgm:prSet/>
      <dgm:spPr/>
      <dgm:t>
        <a:bodyPr/>
        <a:lstStyle/>
        <a:p>
          <a:endParaRPr lang="en-US"/>
        </a:p>
      </dgm:t>
    </dgm:pt>
    <dgm:pt modelId="{1F26E09A-122C-A84D-884B-D4D92ACA1D6F}" type="pres">
      <dgm:prSet presAssocID="{5271B16C-89CC-944F-9BAE-F755E8A23961}" presName="linear" presStyleCnt="0">
        <dgm:presLayoutVars>
          <dgm:dir/>
          <dgm:animLvl val="lvl"/>
          <dgm:resizeHandles val="exact"/>
        </dgm:presLayoutVars>
      </dgm:prSet>
      <dgm:spPr/>
    </dgm:pt>
    <dgm:pt modelId="{A50B8AA7-4E9F-EC40-A9B7-6573521E4B9A}" type="pres">
      <dgm:prSet presAssocID="{606FFF68-E5F7-EE4D-AA70-91FC4A22D153}" presName="parentLin" presStyleCnt="0"/>
      <dgm:spPr/>
    </dgm:pt>
    <dgm:pt modelId="{BE58EDA3-5C87-FE49-BF06-D03F261C99DD}" type="pres">
      <dgm:prSet presAssocID="{606FFF68-E5F7-EE4D-AA70-91FC4A22D153}" presName="parentLeftMargin" presStyleLbl="node1" presStyleIdx="0" presStyleCnt="2"/>
      <dgm:spPr/>
    </dgm:pt>
    <dgm:pt modelId="{EEB351DC-1F19-6E4C-8A52-1BFDD059FBD6}" type="pres">
      <dgm:prSet presAssocID="{606FFF68-E5F7-EE4D-AA70-91FC4A22D153}" presName="parentText" presStyleLbl="node1" presStyleIdx="0" presStyleCnt="2" custScaleY="123858">
        <dgm:presLayoutVars>
          <dgm:chMax val="0"/>
          <dgm:bulletEnabled val="1"/>
        </dgm:presLayoutVars>
      </dgm:prSet>
      <dgm:spPr/>
    </dgm:pt>
    <dgm:pt modelId="{18B9F7D2-5602-104F-BC17-BAC1ABFB8E13}" type="pres">
      <dgm:prSet presAssocID="{606FFF68-E5F7-EE4D-AA70-91FC4A22D153}" presName="negativeSpace" presStyleCnt="0"/>
      <dgm:spPr/>
    </dgm:pt>
    <dgm:pt modelId="{113DBE49-D76B-7442-9FC1-AD318B7A58FF}" type="pres">
      <dgm:prSet presAssocID="{606FFF68-E5F7-EE4D-AA70-91FC4A22D153}" presName="childText" presStyleLbl="conFgAcc1" presStyleIdx="0" presStyleCnt="2">
        <dgm:presLayoutVars>
          <dgm:bulletEnabled val="1"/>
        </dgm:presLayoutVars>
      </dgm:prSet>
      <dgm:spPr/>
    </dgm:pt>
    <dgm:pt modelId="{E2A576DE-651F-294E-897A-7E570DC1C23D}" type="pres">
      <dgm:prSet presAssocID="{1AD63E99-96A5-A446-B98D-7EBBA10CB97F}" presName="spaceBetweenRectangles" presStyleCnt="0"/>
      <dgm:spPr/>
    </dgm:pt>
    <dgm:pt modelId="{F1966B28-A96B-D442-8105-07B675499EBD}" type="pres">
      <dgm:prSet presAssocID="{C8FD66F6-DA9C-1740-84FE-17665ACF358F}" presName="parentLin" presStyleCnt="0"/>
      <dgm:spPr/>
    </dgm:pt>
    <dgm:pt modelId="{3A84AD4F-EFBA-494F-A3EE-A7631EEF627D}" type="pres">
      <dgm:prSet presAssocID="{C8FD66F6-DA9C-1740-84FE-17665ACF358F}" presName="parentLeftMargin" presStyleLbl="node1" presStyleIdx="0" presStyleCnt="2"/>
      <dgm:spPr/>
    </dgm:pt>
    <dgm:pt modelId="{8C4D2222-D948-0441-A28F-2DC5CC747790}" type="pres">
      <dgm:prSet presAssocID="{C8FD66F6-DA9C-1740-84FE-17665ACF358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ADA44D-1B24-D64E-9339-3D7728EDF665}" type="pres">
      <dgm:prSet presAssocID="{C8FD66F6-DA9C-1740-84FE-17665ACF358F}" presName="negativeSpace" presStyleCnt="0"/>
      <dgm:spPr/>
    </dgm:pt>
    <dgm:pt modelId="{6CDC1660-0CD6-F549-BB57-0FDEF383C72D}" type="pres">
      <dgm:prSet presAssocID="{C8FD66F6-DA9C-1740-84FE-17665ACF358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F6353E-D2E8-B447-92C4-85A4D6E656FB}" type="presOf" srcId="{7F8DE80C-E5CE-344C-AF5D-6133E40BDF9B}" destId="{6CDC1660-0CD6-F549-BB57-0FDEF383C72D}" srcOrd="0" destOrd="0" presId="urn:microsoft.com/office/officeart/2005/8/layout/list1"/>
    <dgm:cxn modelId="{1F204464-89ED-8A4B-9C38-E95896AF3DAD}" type="presOf" srcId="{C8FD66F6-DA9C-1740-84FE-17665ACF358F}" destId="{3A84AD4F-EFBA-494F-A3EE-A7631EEF627D}" srcOrd="0" destOrd="0" presId="urn:microsoft.com/office/officeart/2005/8/layout/list1"/>
    <dgm:cxn modelId="{7AF2BC64-A50E-DD49-8F44-51D5619201C8}" type="presOf" srcId="{5271B16C-89CC-944F-9BAE-F755E8A23961}" destId="{1F26E09A-122C-A84D-884B-D4D92ACA1D6F}" srcOrd="0" destOrd="0" presId="urn:microsoft.com/office/officeart/2005/8/layout/list1"/>
    <dgm:cxn modelId="{0A9FE480-0EE7-6448-B1BA-F97001FD1EFB}" type="presOf" srcId="{606FFF68-E5F7-EE4D-AA70-91FC4A22D153}" destId="{EEB351DC-1F19-6E4C-8A52-1BFDD059FBD6}" srcOrd="1" destOrd="0" presId="urn:microsoft.com/office/officeart/2005/8/layout/list1"/>
    <dgm:cxn modelId="{95DE988F-B9D5-0D40-ABD4-2DFCEFEA6EFF}" srcId="{606FFF68-E5F7-EE4D-AA70-91FC4A22D153}" destId="{EF5B1E3A-6DD7-2741-9FBC-06971F6CBAD5}" srcOrd="0" destOrd="0" parTransId="{122AA6A3-7819-4E44-806D-567A8DEEF431}" sibTransId="{A0C410CC-E2EF-B242-9B46-19F9EDEE6CB2}"/>
    <dgm:cxn modelId="{214AAE95-6C4C-B848-97E1-9E3E2C4801D0}" srcId="{C8FD66F6-DA9C-1740-84FE-17665ACF358F}" destId="{00191AAE-C374-2246-A391-D92C3F6D8FDC}" srcOrd="1" destOrd="0" parTransId="{3D00D233-F25D-144A-BDAD-AA1AFD65FB96}" sibTransId="{72AF9F3E-B3FB-394C-9512-7FA915DA8828}"/>
    <dgm:cxn modelId="{CE2DC2A3-8F5C-254A-BD67-90FC7E14476F}" srcId="{606FFF68-E5F7-EE4D-AA70-91FC4A22D153}" destId="{F278D587-EC2E-B944-BA7B-517312D7652B}" srcOrd="1" destOrd="0" parTransId="{9F3BBC79-8A22-134D-99C3-9CDEC8387192}" sibTransId="{4392CF11-23B1-F84F-97CE-355C27A8D3DE}"/>
    <dgm:cxn modelId="{520C87A9-8F02-8B4B-9E96-9DE5444270E5}" type="presOf" srcId="{C8FD66F6-DA9C-1740-84FE-17665ACF358F}" destId="{8C4D2222-D948-0441-A28F-2DC5CC747790}" srcOrd="1" destOrd="0" presId="urn:microsoft.com/office/officeart/2005/8/layout/list1"/>
    <dgm:cxn modelId="{357742B6-F944-4841-BCA3-154720FA52F5}" srcId="{C8FD66F6-DA9C-1740-84FE-17665ACF358F}" destId="{7F8DE80C-E5CE-344C-AF5D-6133E40BDF9B}" srcOrd="0" destOrd="0" parTransId="{59DD9376-0659-FB4F-BC76-2356587E4EF5}" sibTransId="{66E3011E-E4E1-964F-AD81-0E5236057CC2}"/>
    <dgm:cxn modelId="{D88761BA-3FDA-0F4A-9888-7884204B650B}" type="presOf" srcId="{F278D587-EC2E-B944-BA7B-517312D7652B}" destId="{113DBE49-D76B-7442-9FC1-AD318B7A58FF}" srcOrd="0" destOrd="1" presId="urn:microsoft.com/office/officeart/2005/8/layout/list1"/>
    <dgm:cxn modelId="{CDF24CBB-09D4-9D44-9C2D-05EA9AB12236}" srcId="{5271B16C-89CC-944F-9BAE-F755E8A23961}" destId="{C8FD66F6-DA9C-1740-84FE-17665ACF358F}" srcOrd="1" destOrd="0" parTransId="{575C954D-55B3-9C4D-A4D7-EF11DA624983}" sibTransId="{B470A1F1-DBC6-9746-8662-EE39C3DC9907}"/>
    <dgm:cxn modelId="{7C749DC5-A59F-2F40-8771-E58F77A6C173}" srcId="{5271B16C-89CC-944F-9BAE-F755E8A23961}" destId="{606FFF68-E5F7-EE4D-AA70-91FC4A22D153}" srcOrd="0" destOrd="0" parTransId="{6DC369B3-8F8E-9D4C-B0B9-B26A2E59DBB2}" sibTransId="{1AD63E99-96A5-A446-B98D-7EBBA10CB97F}"/>
    <dgm:cxn modelId="{65ED76CF-976B-8C48-A7C6-F0A9261F649A}" type="presOf" srcId="{00191AAE-C374-2246-A391-D92C3F6D8FDC}" destId="{6CDC1660-0CD6-F549-BB57-0FDEF383C72D}" srcOrd="0" destOrd="1" presId="urn:microsoft.com/office/officeart/2005/8/layout/list1"/>
    <dgm:cxn modelId="{BCB564D3-D723-E446-9982-3337B8B48E51}" type="presOf" srcId="{EF5B1E3A-6DD7-2741-9FBC-06971F6CBAD5}" destId="{113DBE49-D76B-7442-9FC1-AD318B7A58FF}" srcOrd="0" destOrd="0" presId="urn:microsoft.com/office/officeart/2005/8/layout/list1"/>
    <dgm:cxn modelId="{44E724D7-582F-9C40-94B7-64E09759E6CB}" type="presOf" srcId="{606FFF68-E5F7-EE4D-AA70-91FC4A22D153}" destId="{BE58EDA3-5C87-FE49-BF06-D03F261C99DD}" srcOrd="0" destOrd="0" presId="urn:microsoft.com/office/officeart/2005/8/layout/list1"/>
    <dgm:cxn modelId="{48468923-7E25-C144-A55C-6712D536AEAE}" type="presParOf" srcId="{1F26E09A-122C-A84D-884B-D4D92ACA1D6F}" destId="{A50B8AA7-4E9F-EC40-A9B7-6573521E4B9A}" srcOrd="0" destOrd="0" presId="urn:microsoft.com/office/officeart/2005/8/layout/list1"/>
    <dgm:cxn modelId="{6754BEFD-7F35-8A47-8D5F-0769BA71098F}" type="presParOf" srcId="{A50B8AA7-4E9F-EC40-A9B7-6573521E4B9A}" destId="{BE58EDA3-5C87-FE49-BF06-D03F261C99DD}" srcOrd="0" destOrd="0" presId="urn:microsoft.com/office/officeart/2005/8/layout/list1"/>
    <dgm:cxn modelId="{39E126F4-8935-A54F-B9D8-9CC1735576B2}" type="presParOf" srcId="{A50B8AA7-4E9F-EC40-A9B7-6573521E4B9A}" destId="{EEB351DC-1F19-6E4C-8A52-1BFDD059FBD6}" srcOrd="1" destOrd="0" presId="urn:microsoft.com/office/officeart/2005/8/layout/list1"/>
    <dgm:cxn modelId="{AB6290FB-D085-AB42-A1EC-7BED2CDC8BEE}" type="presParOf" srcId="{1F26E09A-122C-A84D-884B-D4D92ACA1D6F}" destId="{18B9F7D2-5602-104F-BC17-BAC1ABFB8E13}" srcOrd="1" destOrd="0" presId="urn:microsoft.com/office/officeart/2005/8/layout/list1"/>
    <dgm:cxn modelId="{C85E78C8-9424-BF47-BE13-0F893CCFB5E6}" type="presParOf" srcId="{1F26E09A-122C-A84D-884B-D4D92ACA1D6F}" destId="{113DBE49-D76B-7442-9FC1-AD318B7A58FF}" srcOrd="2" destOrd="0" presId="urn:microsoft.com/office/officeart/2005/8/layout/list1"/>
    <dgm:cxn modelId="{E88B5A3A-D116-724F-831B-A12CEBE510B7}" type="presParOf" srcId="{1F26E09A-122C-A84D-884B-D4D92ACA1D6F}" destId="{E2A576DE-651F-294E-897A-7E570DC1C23D}" srcOrd="3" destOrd="0" presId="urn:microsoft.com/office/officeart/2005/8/layout/list1"/>
    <dgm:cxn modelId="{5AB90C85-3992-5149-851C-E241B04E32D6}" type="presParOf" srcId="{1F26E09A-122C-A84D-884B-D4D92ACA1D6F}" destId="{F1966B28-A96B-D442-8105-07B675499EBD}" srcOrd="4" destOrd="0" presId="urn:microsoft.com/office/officeart/2005/8/layout/list1"/>
    <dgm:cxn modelId="{73A8D9E0-478C-6C45-97DF-40589AADABF9}" type="presParOf" srcId="{F1966B28-A96B-D442-8105-07B675499EBD}" destId="{3A84AD4F-EFBA-494F-A3EE-A7631EEF627D}" srcOrd="0" destOrd="0" presId="urn:microsoft.com/office/officeart/2005/8/layout/list1"/>
    <dgm:cxn modelId="{FEE85F5C-8C42-6449-8B45-4051C3421558}" type="presParOf" srcId="{F1966B28-A96B-D442-8105-07B675499EBD}" destId="{8C4D2222-D948-0441-A28F-2DC5CC747790}" srcOrd="1" destOrd="0" presId="urn:microsoft.com/office/officeart/2005/8/layout/list1"/>
    <dgm:cxn modelId="{0FA47208-121F-0E45-9DB5-C09C90C1E034}" type="presParOf" srcId="{1F26E09A-122C-A84D-884B-D4D92ACA1D6F}" destId="{63ADA44D-1B24-D64E-9339-3D7728EDF665}" srcOrd="5" destOrd="0" presId="urn:microsoft.com/office/officeart/2005/8/layout/list1"/>
    <dgm:cxn modelId="{52980EAE-5BEF-DB4D-986C-CAA884219994}" type="presParOf" srcId="{1F26E09A-122C-A84D-884B-D4D92ACA1D6F}" destId="{6CDC1660-0CD6-F549-BB57-0FDEF383C72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22F88-DA03-9646-AADE-C243A8A212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D29DD-E5BC-D349-BAC5-51920277CA35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Most often used </a:t>
          </a:r>
          <a:r>
            <a:rPr lang="en-US" dirty="0" err="1"/>
            <a:t>cmdline</a:t>
          </a:r>
          <a:r>
            <a:rPr lang="en-US" dirty="0"/>
            <a:t> tool</a:t>
          </a:r>
        </a:p>
      </dgm:t>
    </dgm:pt>
    <dgm:pt modelId="{70C7D039-D4EC-DD4F-85F4-D3E330138AAA}" type="parTrans" cxnId="{36A7E0FB-126B-9D49-9022-7FDBC8A02CDA}">
      <dgm:prSet/>
      <dgm:spPr/>
      <dgm:t>
        <a:bodyPr/>
        <a:lstStyle/>
        <a:p>
          <a:endParaRPr lang="en-US"/>
        </a:p>
      </dgm:t>
    </dgm:pt>
    <dgm:pt modelId="{A8B15032-B65E-3F4F-A608-6AAAD2C93921}" type="sibTrans" cxnId="{36A7E0FB-126B-9D49-9022-7FDBC8A02CDA}">
      <dgm:prSet/>
      <dgm:spPr/>
      <dgm:t>
        <a:bodyPr/>
        <a:lstStyle/>
        <a:p>
          <a:endParaRPr lang="en-US"/>
        </a:p>
      </dgm:t>
    </dgm:pt>
    <dgm:pt modelId="{7208CBF5-5EB2-2F4D-8B82-4D7E9493EC84}">
      <dgm:prSet custT="1"/>
      <dgm:spPr/>
      <dgm:t>
        <a:bodyPr/>
        <a:lstStyle/>
        <a:p>
          <a:r>
            <a:rPr lang="en-US" sz="2000" dirty="0" err="1">
              <a:latin typeface="Courier" pitchFamily="2" charset="0"/>
            </a:rPr>
            <a:t>kubectl</a:t>
          </a:r>
          <a:r>
            <a:rPr lang="en-US" sz="2000" dirty="0">
              <a:latin typeface="Courier" pitchFamily="2" charset="0"/>
            </a:rPr>
            <a:t> create -f &lt;filename&gt;      </a:t>
          </a:r>
          <a:r>
            <a:rPr lang="en-US" sz="2600" dirty="0"/>
            <a:t>- Create new object</a:t>
          </a:r>
        </a:p>
      </dgm:t>
    </dgm:pt>
    <dgm:pt modelId="{88260CDB-2FD9-6442-8223-F78CAE78A610}" type="parTrans" cxnId="{73BBF3C1-7375-E849-A126-9C54B0A87C31}">
      <dgm:prSet/>
      <dgm:spPr/>
      <dgm:t>
        <a:bodyPr/>
        <a:lstStyle/>
        <a:p>
          <a:endParaRPr lang="en-US"/>
        </a:p>
      </dgm:t>
    </dgm:pt>
    <dgm:pt modelId="{CED6004E-6EDE-2242-9BA2-27AD5F9F10B0}" type="sibTrans" cxnId="{73BBF3C1-7375-E849-A126-9C54B0A87C31}">
      <dgm:prSet/>
      <dgm:spPr/>
      <dgm:t>
        <a:bodyPr/>
        <a:lstStyle/>
        <a:p>
          <a:endParaRPr lang="en-US"/>
        </a:p>
      </dgm:t>
    </dgm:pt>
    <dgm:pt modelId="{EDA02245-9653-BE44-BEAA-3A1BB7E5B8C3}">
      <dgm:prSet custT="1"/>
      <dgm:spPr/>
      <dgm:t>
        <a:bodyPr/>
        <a:lstStyle/>
        <a:p>
          <a:r>
            <a:rPr lang="en-US" sz="2000" dirty="0" err="1">
              <a:latin typeface="Courier" pitchFamily="2" charset="0"/>
            </a:rPr>
            <a:t>kubectl</a:t>
          </a:r>
          <a:r>
            <a:rPr lang="en-US" sz="2000" dirty="0">
              <a:latin typeface="Courier" pitchFamily="2" charset="0"/>
            </a:rPr>
            <a:t> get &lt;type&gt; -n &lt;namespace&gt; </a:t>
          </a:r>
          <a:r>
            <a:rPr lang="en-US" sz="2600" dirty="0"/>
            <a:t>- Query existing objects</a:t>
          </a:r>
        </a:p>
      </dgm:t>
    </dgm:pt>
    <dgm:pt modelId="{09B4FEBB-D936-9A49-8FDE-04DDDF482220}" type="parTrans" cxnId="{FDF6F4E9-986E-344D-94CB-9189811949B1}">
      <dgm:prSet/>
      <dgm:spPr/>
      <dgm:t>
        <a:bodyPr/>
        <a:lstStyle/>
        <a:p>
          <a:endParaRPr lang="en-US"/>
        </a:p>
      </dgm:t>
    </dgm:pt>
    <dgm:pt modelId="{CD768CDB-695D-B948-88EB-9F1E7A252067}" type="sibTrans" cxnId="{FDF6F4E9-986E-344D-94CB-9189811949B1}">
      <dgm:prSet/>
      <dgm:spPr/>
      <dgm:t>
        <a:bodyPr/>
        <a:lstStyle/>
        <a:p>
          <a:endParaRPr lang="en-US"/>
        </a:p>
      </dgm:t>
    </dgm:pt>
    <dgm:pt modelId="{FD0C36CD-C59D-9241-96FF-585DB8764770}">
      <dgm:prSet custT="1"/>
      <dgm:spPr/>
      <dgm:t>
        <a:bodyPr/>
        <a:lstStyle/>
        <a:p>
          <a:r>
            <a:rPr lang="en-US" sz="2000" dirty="0" err="1">
              <a:latin typeface="Courier" pitchFamily="2" charset="0"/>
            </a:rPr>
            <a:t>kubectl</a:t>
          </a:r>
          <a:r>
            <a:rPr lang="en-US" sz="2000" dirty="0">
              <a:latin typeface="Courier" pitchFamily="2" charset="0"/>
            </a:rPr>
            <a:t> edit &lt;type&gt; -n &lt;namespace&gt; &lt;id&gt; </a:t>
          </a:r>
          <a:r>
            <a:rPr lang="en-US" sz="2600" dirty="0"/>
            <a:t>- Edit existing object</a:t>
          </a:r>
        </a:p>
      </dgm:t>
    </dgm:pt>
    <dgm:pt modelId="{95687D74-B50B-0742-855A-ED6E79F2B723}" type="parTrans" cxnId="{F81326E6-D006-F144-BB8D-AFF6B7D86B57}">
      <dgm:prSet/>
      <dgm:spPr/>
      <dgm:t>
        <a:bodyPr/>
        <a:lstStyle/>
        <a:p>
          <a:endParaRPr lang="en-US"/>
        </a:p>
      </dgm:t>
    </dgm:pt>
    <dgm:pt modelId="{3B26831B-09E2-2441-9161-3A69E8D3AA29}" type="sibTrans" cxnId="{F81326E6-D006-F144-BB8D-AFF6B7D86B57}">
      <dgm:prSet/>
      <dgm:spPr/>
      <dgm:t>
        <a:bodyPr/>
        <a:lstStyle/>
        <a:p>
          <a:endParaRPr lang="en-US"/>
        </a:p>
      </dgm:t>
    </dgm:pt>
    <dgm:pt modelId="{0128C4A5-6389-4A4F-B50D-64CA276E754D}">
      <dgm:prSet custT="1"/>
      <dgm:spPr/>
      <dgm:t>
        <a:bodyPr/>
        <a:lstStyle/>
        <a:p>
          <a:r>
            <a:rPr lang="en-US" sz="2000" dirty="0" err="1">
              <a:latin typeface="Courier" pitchFamily="2" charset="0"/>
            </a:rPr>
            <a:t>kubectl</a:t>
          </a:r>
          <a:r>
            <a:rPr lang="en-US" sz="2000" dirty="0">
              <a:latin typeface="Courier" pitchFamily="2" charset="0"/>
            </a:rPr>
            <a:t> delete -f &lt;filename&gt;      </a:t>
          </a:r>
          <a:r>
            <a:rPr lang="en-US" sz="2600" dirty="0"/>
            <a:t>- Delete existing object</a:t>
          </a:r>
          <a:endParaRPr lang="en-US" sz="2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198F6FA-64ED-EE42-8CB8-50D3CFE564F5}" type="parTrans" cxnId="{830B7E6B-D64C-9C4B-8BBF-CEC12C9388AF}">
      <dgm:prSet/>
      <dgm:spPr/>
      <dgm:t>
        <a:bodyPr/>
        <a:lstStyle/>
        <a:p>
          <a:endParaRPr lang="en-US"/>
        </a:p>
      </dgm:t>
    </dgm:pt>
    <dgm:pt modelId="{9DFB2984-7CE9-524C-85B0-4106B9F9A005}" type="sibTrans" cxnId="{830B7E6B-D64C-9C4B-8BBF-CEC12C9388AF}">
      <dgm:prSet/>
      <dgm:spPr/>
      <dgm:t>
        <a:bodyPr/>
        <a:lstStyle/>
        <a:p>
          <a:endParaRPr lang="en-US"/>
        </a:p>
      </dgm:t>
    </dgm:pt>
    <dgm:pt modelId="{0C24EBF8-BBD8-8045-90E4-897D732EEF4C}">
      <dgm:prSet custT="1"/>
      <dgm:spPr/>
      <dgm:t>
        <a:bodyPr/>
        <a:lstStyle/>
        <a:p>
          <a:r>
            <a:rPr lang="en-US" sz="2000" dirty="0" err="1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rPr>
            <a:t>kubectl</a:t>
          </a:r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rPr>
            <a:t> apply -f &lt;filename&gt;       </a:t>
          </a:r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- </a:t>
          </a:r>
          <a:r>
            <a:rPr lang="en-US" sz="2600" dirty="0">
              <a:solidFill>
                <a:schemeClr val="tx1">
                  <a:lumMod val="75000"/>
                  <a:lumOff val="25000"/>
                </a:schemeClr>
              </a:solidFill>
            </a:rPr>
            <a:t>Create or update an object</a:t>
          </a:r>
        </a:p>
      </dgm:t>
    </dgm:pt>
    <dgm:pt modelId="{00AA0704-008E-9947-9940-334D9ABBBF1A}" type="parTrans" cxnId="{523B3AF9-1B0B-064C-B914-A3C15CA5BA3A}">
      <dgm:prSet/>
      <dgm:spPr/>
      <dgm:t>
        <a:bodyPr/>
        <a:lstStyle/>
        <a:p>
          <a:endParaRPr lang="en-US"/>
        </a:p>
      </dgm:t>
    </dgm:pt>
    <dgm:pt modelId="{6F605ADC-276F-5C4E-8A1F-389EF3E01C76}" type="sibTrans" cxnId="{523B3AF9-1B0B-064C-B914-A3C15CA5BA3A}">
      <dgm:prSet/>
      <dgm:spPr/>
      <dgm:t>
        <a:bodyPr/>
        <a:lstStyle/>
        <a:p>
          <a:endParaRPr lang="en-US"/>
        </a:p>
      </dgm:t>
    </dgm:pt>
    <dgm:pt modelId="{D603F0F0-6382-9C4E-915D-CFE58D9261A4}" type="pres">
      <dgm:prSet presAssocID="{08822F88-DA03-9646-AADE-C243A8A21292}" presName="linear" presStyleCnt="0">
        <dgm:presLayoutVars>
          <dgm:dir/>
          <dgm:animLvl val="lvl"/>
          <dgm:resizeHandles val="exact"/>
        </dgm:presLayoutVars>
      </dgm:prSet>
      <dgm:spPr/>
    </dgm:pt>
    <dgm:pt modelId="{35B03A7E-4AA3-C94C-8A7B-1968CF3BA857}" type="pres">
      <dgm:prSet presAssocID="{0CDD29DD-E5BC-D349-BAC5-51920277CA35}" presName="parentLin" presStyleCnt="0"/>
      <dgm:spPr/>
    </dgm:pt>
    <dgm:pt modelId="{BA7BE84D-89FC-CF4D-A194-B0483D0656DA}" type="pres">
      <dgm:prSet presAssocID="{0CDD29DD-E5BC-D349-BAC5-51920277CA35}" presName="parentLeftMargin" presStyleLbl="node1" presStyleIdx="0" presStyleCnt="1"/>
      <dgm:spPr/>
    </dgm:pt>
    <dgm:pt modelId="{FBF66B7E-89FD-2542-9424-DB40CB8536EC}" type="pres">
      <dgm:prSet presAssocID="{0CDD29DD-E5BC-D349-BAC5-51920277CA35}" presName="parentText" presStyleLbl="node1" presStyleIdx="0" presStyleCnt="1" custScaleY="52793" custLinFactNeighborY="-17381">
        <dgm:presLayoutVars>
          <dgm:chMax val="0"/>
          <dgm:bulletEnabled val="1"/>
        </dgm:presLayoutVars>
      </dgm:prSet>
      <dgm:spPr/>
    </dgm:pt>
    <dgm:pt modelId="{ECBCB6B6-D2A4-AF4A-BDEF-955215BBCC28}" type="pres">
      <dgm:prSet presAssocID="{0CDD29DD-E5BC-D349-BAC5-51920277CA35}" presName="negativeSpace" presStyleCnt="0"/>
      <dgm:spPr/>
    </dgm:pt>
    <dgm:pt modelId="{ECEE2A55-0F3B-D346-9D54-23D78C6C96BC}" type="pres">
      <dgm:prSet presAssocID="{0CDD29DD-E5BC-D349-BAC5-51920277CA3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E36F15-EFBA-F54A-8B63-B35417BAA461}" type="presOf" srcId="{0C24EBF8-BBD8-8045-90E4-897D732EEF4C}" destId="{ECEE2A55-0F3B-D346-9D54-23D78C6C96BC}" srcOrd="0" destOrd="4" presId="urn:microsoft.com/office/officeart/2005/8/layout/list1"/>
    <dgm:cxn modelId="{6438FF68-2651-414B-9C5A-70A8A94BEA4D}" type="presOf" srcId="{7208CBF5-5EB2-2F4D-8B82-4D7E9493EC84}" destId="{ECEE2A55-0F3B-D346-9D54-23D78C6C96BC}" srcOrd="0" destOrd="0" presId="urn:microsoft.com/office/officeart/2005/8/layout/list1"/>
    <dgm:cxn modelId="{830B7E6B-D64C-9C4B-8BBF-CEC12C9388AF}" srcId="{0CDD29DD-E5BC-D349-BAC5-51920277CA35}" destId="{0128C4A5-6389-4A4F-B50D-64CA276E754D}" srcOrd="3" destOrd="0" parTransId="{0198F6FA-64ED-EE42-8CB8-50D3CFE564F5}" sibTransId="{9DFB2984-7CE9-524C-85B0-4106B9F9A005}"/>
    <dgm:cxn modelId="{495E709F-0068-B648-8D20-F9433959E2DA}" type="presOf" srcId="{0CDD29DD-E5BC-D349-BAC5-51920277CA35}" destId="{FBF66B7E-89FD-2542-9424-DB40CB8536EC}" srcOrd="1" destOrd="0" presId="urn:microsoft.com/office/officeart/2005/8/layout/list1"/>
    <dgm:cxn modelId="{AF72CBA9-BDD9-F446-8651-D3F0B54655BD}" type="presOf" srcId="{EDA02245-9653-BE44-BEAA-3A1BB7E5B8C3}" destId="{ECEE2A55-0F3B-D346-9D54-23D78C6C96BC}" srcOrd="0" destOrd="1" presId="urn:microsoft.com/office/officeart/2005/8/layout/list1"/>
    <dgm:cxn modelId="{B2EA95AF-24B1-AD4B-A601-9C0C27734AD1}" type="presOf" srcId="{0CDD29DD-E5BC-D349-BAC5-51920277CA35}" destId="{BA7BE84D-89FC-CF4D-A194-B0483D0656DA}" srcOrd="0" destOrd="0" presId="urn:microsoft.com/office/officeart/2005/8/layout/list1"/>
    <dgm:cxn modelId="{58ACF8BA-7BA6-B344-88EC-0CA7001DA256}" type="presOf" srcId="{0128C4A5-6389-4A4F-B50D-64CA276E754D}" destId="{ECEE2A55-0F3B-D346-9D54-23D78C6C96BC}" srcOrd="0" destOrd="3" presId="urn:microsoft.com/office/officeart/2005/8/layout/list1"/>
    <dgm:cxn modelId="{73BBF3C1-7375-E849-A126-9C54B0A87C31}" srcId="{0CDD29DD-E5BC-D349-BAC5-51920277CA35}" destId="{7208CBF5-5EB2-2F4D-8B82-4D7E9493EC84}" srcOrd="0" destOrd="0" parTransId="{88260CDB-2FD9-6442-8223-F78CAE78A610}" sibTransId="{CED6004E-6EDE-2242-9BA2-27AD5F9F10B0}"/>
    <dgm:cxn modelId="{A61351CD-70DB-F341-9197-471E5ACE70DB}" type="presOf" srcId="{08822F88-DA03-9646-AADE-C243A8A21292}" destId="{D603F0F0-6382-9C4E-915D-CFE58D9261A4}" srcOrd="0" destOrd="0" presId="urn:microsoft.com/office/officeart/2005/8/layout/list1"/>
    <dgm:cxn modelId="{E216DFCD-A27B-CC4B-B0CC-302B3F275F55}" type="presOf" srcId="{FD0C36CD-C59D-9241-96FF-585DB8764770}" destId="{ECEE2A55-0F3B-D346-9D54-23D78C6C96BC}" srcOrd="0" destOrd="2" presId="urn:microsoft.com/office/officeart/2005/8/layout/list1"/>
    <dgm:cxn modelId="{F81326E6-D006-F144-BB8D-AFF6B7D86B57}" srcId="{0CDD29DD-E5BC-D349-BAC5-51920277CA35}" destId="{FD0C36CD-C59D-9241-96FF-585DB8764770}" srcOrd="2" destOrd="0" parTransId="{95687D74-B50B-0742-855A-ED6E79F2B723}" sibTransId="{3B26831B-09E2-2441-9161-3A69E8D3AA29}"/>
    <dgm:cxn modelId="{FDF6F4E9-986E-344D-94CB-9189811949B1}" srcId="{0CDD29DD-E5BC-D349-BAC5-51920277CA35}" destId="{EDA02245-9653-BE44-BEAA-3A1BB7E5B8C3}" srcOrd="1" destOrd="0" parTransId="{09B4FEBB-D936-9A49-8FDE-04DDDF482220}" sibTransId="{CD768CDB-695D-B948-88EB-9F1E7A252067}"/>
    <dgm:cxn modelId="{523B3AF9-1B0B-064C-B914-A3C15CA5BA3A}" srcId="{0CDD29DD-E5BC-D349-BAC5-51920277CA35}" destId="{0C24EBF8-BBD8-8045-90E4-897D732EEF4C}" srcOrd="4" destOrd="0" parTransId="{00AA0704-008E-9947-9940-334D9ABBBF1A}" sibTransId="{6F605ADC-276F-5C4E-8A1F-389EF3E01C76}"/>
    <dgm:cxn modelId="{36A7E0FB-126B-9D49-9022-7FDBC8A02CDA}" srcId="{08822F88-DA03-9646-AADE-C243A8A21292}" destId="{0CDD29DD-E5BC-D349-BAC5-51920277CA35}" srcOrd="0" destOrd="0" parTransId="{70C7D039-D4EC-DD4F-85F4-D3E330138AAA}" sibTransId="{A8B15032-B65E-3F4F-A608-6AAAD2C93921}"/>
    <dgm:cxn modelId="{6AA41696-BCCE-B24C-9181-52E313AC23CA}" type="presParOf" srcId="{D603F0F0-6382-9C4E-915D-CFE58D9261A4}" destId="{35B03A7E-4AA3-C94C-8A7B-1968CF3BA857}" srcOrd="0" destOrd="0" presId="urn:microsoft.com/office/officeart/2005/8/layout/list1"/>
    <dgm:cxn modelId="{4C86AD93-95FB-844C-B6F5-8944CF23FCED}" type="presParOf" srcId="{35B03A7E-4AA3-C94C-8A7B-1968CF3BA857}" destId="{BA7BE84D-89FC-CF4D-A194-B0483D0656DA}" srcOrd="0" destOrd="0" presId="urn:microsoft.com/office/officeart/2005/8/layout/list1"/>
    <dgm:cxn modelId="{AA024531-7C4E-D94B-BCFB-C1DD13F819A2}" type="presParOf" srcId="{35B03A7E-4AA3-C94C-8A7B-1968CF3BA857}" destId="{FBF66B7E-89FD-2542-9424-DB40CB8536EC}" srcOrd="1" destOrd="0" presId="urn:microsoft.com/office/officeart/2005/8/layout/list1"/>
    <dgm:cxn modelId="{722B9A4A-51E6-DE4A-9A81-AFCE5F625065}" type="presParOf" srcId="{D603F0F0-6382-9C4E-915D-CFE58D9261A4}" destId="{ECBCB6B6-D2A4-AF4A-BDEF-955215BBCC28}" srcOrd="1" destOrd="0" presId="urn:microsoft.com/office/officeart/2005/8/layout/list1"/>
    <dgm:cxn modelId="{6D372079-C1B9-354A-884A-C6ED44B22CB4}" type="presParOf" srcId="{D603F0F0-6382-9C4E-915D-CFE58D9261A4}" destId="{ECEE2A55-0F3B-D346-9D54-23D78C6C96B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D1CA2-9971-5049-BDA0-FD80A3853E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580970-BA04-B241-957F-CC5AD4330DDD}">
      <dgm:prSet/>
      <dgm:spPr>
        <a:solidFill>
          <a:schemeClr val="accent1"/>
        </a:solidFill>
      </dgm:spPr>
      <dgm:t>
        <a:bodyPr/>
        <a:lstStyle/>
        <a:p>
          <a:r>
            <a:rPr lang="en-US"/>
            <a:t>Containers are the basic building block</a:t>
          </a:r>
        </a:p>
      </dgm:t>
    </dgm:pt>
    <dgm:pt modelId="{81058A3C-4981-5B42-9441-9A4874004755}" type="parTrans" cxnId="{4160306D-E5ED-A343-A9BE-27D41631028C}">
      <dgm:prSet/>
      <dgm:spPr/>
      <dgm:t>
        <a:bodyPr/>
        <a:lstStyle/>
        <a:p>
          <a:endParaRPr lang="en-US"/>
        </a:p>
      </dgm:t>
    </dgm:pt>
    <dgm:pt modelId="{A18F6133-ED8E-A64A-84F3-D3896C4A1480}" type="sibTrans" cxnId="{4160306D-E5ED-A343-A9BE-27D41631028C}">
      <dgm:prSet/>
      <dgm:spPr/>
      <dgm:t>
        <a:bodyPr/>
        <a:lstStyle/>
        <a:p>
          <a:endParaRPr lang="en-US"/>
        </a:p>
      </dgm:t>
    </dgm:pt>
    <dgm:pt modelId="{98D1C4B2-11D0-E944-86F3-8FC3884ADBC5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Historically Docker based</a:t>
          </a:r>
        </a:p>
      </dgm:t>
    </dgm:pt>
    <dgm:pt modelId="{30CFB724-CD63-8045-84E5-12BC02E3D630}" type="parTrans" cxnId="{9A52682A-9FB2-5A4C-A00C-E512761C6265}">
      <dgm:prSet/>
      <dgm:spPr/>
      <dgm:t>
        <a:bodyPr/>
        <a:lstStyle/>
        <a:p>
          <a:endParaRPr lang="en-US"/>
        </a:p>
      </dgm:t>
    </dgm:pt>
    <dgm:pt modelId="{2297153C-5346-5746-967D-F9477E4B0122}" type="sibTrans" cxnId="{9A52682A-9FB2-5A4C-A00C-E512761C6265}">
      <dgm:prSet/>
      <dgm:spPr/>
      <dgm:t>
        <a:bodyPr/>
        <a:lstStyle/>
        <a:p>
          <a:endParaRPr lang="en-US"/>
        </a:p>
      </dgm:t>
    </dgm:pt>
    <dgm:pt modelId="{C398443B-D0B3-274F-8EAF-C49B71C58486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Standard images for many applications exist</a:t>
          </a:r>
        </a:p>
      </dgm:t>
    </dgm:pt>
    <dgm:pt modelId="{33BE80E1-D869-8145-BDEE-F281A3797354}" type="parTrans" cxnId="{D7D3D12B-94AE-F64D-BD49-49891333DCF5}">
      <dgm:prSet/>
      <dgm:spPr/>
      <dgm:t>
        <a:bodyPr/>
        <a:lstStyle/>
        <a:p>
          <a:endParaRPr lang="en-US"/>
        </a:p>
      </dgm:t>
    </dgm:pt>
    <dgm:pt modelId="{47C54FD4-2A61-3446-BB6D-0117FF887ED2}" type="sibTrans" cxnId="{D7D3D12B-94AE-F64D-BD49-49891333DCF5}">
      <dgm:prSet/>
      <dgm:spPr/>
      <dgm:t>
        <a:bodyPr/>
        <a:lstStyle/>
        <a:p>
          <a:endParaRPr lang="en-US"/>
        </a:p>
      </dgm:t>
    </dgm:pt>
    <dgm:pt modelId="{A75DA448-BA28-B148-B619-720A81B22C13}">
      <dgm:prSet/>
      <dgm:spPr/>
      <dgm:t>
        <a:bodyPr/>
        <a:lstStyle/>
        <a:p>
          <a:r>
            <a:rPr lang="en-US"/>
            <a:t>Creating custom ones almost trivial</a:t>
          </a:r>
        </a:p>
      </dgm:t>
    </dgm:pt>
    <dgm:pt modelId="{C8CF6223-C16E-FD44-B642-ED7B290FE900}" type="parTrans" cxnId="{A900DDFF-1092-8742-B58D-DDC4F2F2D9B0}">
      <dgm:prSet/>
      <dgm:spPr/>
      <dgm:t>
        <a:bodyPr/>
        <a:lstStyle/>
        <a:p>
          <a:endParaRPr lang="en-US"/>
        </a:p>
      </dgm:t>
    </dgm:pt>
    <dgm:pt modelId="{C511C262-6A8A-7F42-8168-987CADB7E085}" type="sibTrans" cxnId="{A900DDFF-1092-8742-B58D-DDC4F2F2D9B0}">
      <dgm:prSet/>
      <dgm:spPr/>
      <dgm:t>
        <a:bodyPr/>
        <a:lstStyle/>
        <a:p>
          <a:endParaRPr lang="en-US"/>
        </a:p>
      </dgm:t>
    </dgm:pt>
    <dgm:pt modelId="{F9086712-BA1F-4C44-BFB6-FDA675CC3473}">
      <dgm:prSet/>
      <dgm:spPr>
        <a:solidFill>
          <a:schemeClr val="accent2"/>
        </a:solidFill>
      </dgm:spPr>
      <dgm:t>
        <a:bodyPr/>
        <a:lstStyle/>
        <a:p>
          <a:r>
            <a:rPr lang="en-US"/>
            <a:t>Just remember containers are stateless</a:t>
          </a:r>
        </a:p>
      </dgm:t>
    </dgm:pt>
    <dgm:pt modelId="{4BACB13A-5F49-0E4D-ADDC-E6657E83A285}" type="parTrans" cxnId="{647F1250-AE01-0940-A829-F8D3B1DFD953}">
      <dgm:prSet/>
      <dgm:spPr/>
      <dgm:t>
        <a:bodyPr/>
        <a:lstStyle/>
        <a:p>
          <a:endParaRPr lang="en-US"/>
        </a:p>
      </dgm:t>
    </dgm:pt>
    <dgm:pt modelId="{076377C5-1252-D14C-B1CD-9BA4E8EE50C2}" type="sibTrans" cxnId="{647F1250-AE01-0940-A829-F8D3B1DFD953}">
      <dgm:prSet/>
      <dgm:spPr/>
      <dgm:t>
        <a:bodyPr/>
        <a:lstStyle/>
        <a:p>
          <a:endParaRPr lang="en-US"/>
        </a:p>
      </dgm:t>
    </dgm:pt>
    <dgm:pt modelId="{1CF598AE-EFC5-BB48-929B-2F112D9209B7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If state needed, must be held outside</a:t>
          </a:r>
        </a:p>
      </dgm:t>
    </dgm:pt>
    <dgm:pt modelId="{38C6641B-29B9-1442-92FE-1A56A9CBC79B}" type="parTrans" cxnId="{909F06EC-F621-CC44-9F87-4D6F62599649}">
      <dgm:prSet/>
      <dgm:spPr/>
      <dgm:t>
        <a:bodyPr/>
        <a:lstStyle/>
        <a:p>
          <a:endParaRPr lang="en-US"/>
        </a:p>
      </dgm:t>
    </dgm:pt>
    <dgm:pt modelId="{95C6D1B5-773F-C84E-B9E0-9826BAE2DA56}" type="sibTrans" cxnId="{909F06EC-F621-CC44-9F87-4D6F62599649}">
      <dgm:prSet/>
      <dgm:spPr/>
      <dgm:t>
        <a:bodyPr/>
        <a:lstStyle/>
        <a:p>
          <a:endParaRPr lang="en-US"/>
        </a:p>
      </dgm:t>
    </dgm:pt>
    <dgm:pt modelId="{B86A1B98-B631-684D-BF65-CA3321E1387B}" type="pres">
      <dgm:prSet presAssocID="{287D1CA2-9971-5049-BDA0-FD80A3853E77}" presName="Name0" presStyleCnt="0">
        <dgm:presLayoutVars>
          <dgm:dir/>
          <dgm:animLvl val="lvl"/>
          <dgm:resizeHandles val="exact"/>
        </dgm:presLayoutVars>
      </dgm:prSet>
      <dgm:spPr/>
    </dgm:pt>
    <dgm:pt modelId="{A7EB5115-3833-BD46-9F22-2CDB676013E0}" type="pres">
      <dgm:prSet presAssocID="{78580970-BA04-B241-957F-CC5AD4330DDD}" presName="linNode" presStyleCnt="0"/>
      <dgm:spPr/>
    </dgm:pt>
    <dgm:pt modelId="{02FE23EE-4213-3D45-9D0C-AB8DEFD266D0}" type="pres">
      <dgm:prSet presAssocID="{78580970-BA04-B241-957F-CC5AD4330DD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1A8E097-7DE2-2642-AC8B-5CDF388EA0E2}" type="pres">
      <dgm:prSet presAssocID="{78580970-BA04-B241-957F-CC5AD4330DDD}" presName="descendantText" presStyleLbl="alignAccFollowNode1" presStyleIdx="0" presStyleCnt="3">
        <dgm:presLayoutVars>
          <dgm:bulletEnabled val="1"/>
        </dgm:presLayoutVars>
      </dgm:prSet>
      <dgm:spPr/>
    </dgm:pt>
    <dgm:pt modelId="{BEB41874-D36C-254A-8F94-536027F5CE1F}" type="pres">
      <dgm:prSet presAssocID="{A18F6133-ED8E-A64A-84F3-D3896C4A1480}" presName="sp" presStyleCnt="0"/>
      <dgm:spPr/>
    </dgm:pt>
    <dgm:pt modelId="{1C0FD34B-C304-7A4C-A7D0-0714E09E17E4}" type="pres">
      <dgm:prSet presAssocID="{C398443B-D0B3-274F-8EAF-C49B71C58486}" presName="linNode" presStyleCnt="0"/>
      <dgm:spPr/>
    </dgm:pt>
    <dgm:pt modelId="{6973AB0A-9528-5A43-A73F-DD16AD167018}" type="pres">
      <dgm:prSet presAssocID="{C398443B-D0B3-274F-8EAF-C49B71C5848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39896D-D60E-254F-9664-C42F1CD81576}" type="pres">
      <dgm:prSet presAssocID="{C398443B-D0B3-274F-8EAF-C49B71C58486}" presName="descendantText" presStyleLbl="alignAccFollowNode1" presStyleIdx="1" presStyleCnt="3">
        <dgm:presLayoutVars>
          <dgm:bulletEnabled val="1"/>
        </dgm:presLayoutVars>
      </dgm:prSet>
      <dgm:spPr/>
    </dgm:pt>
    <dgm:pt modelId="{8C027079-014D-8041-A58D-9DDCB179325D}" type="pres">
      <dgm:prSet presAssocID="{47C54FD4-2A61-3446-BB6D-0117FF887ED2}" presName="sp" presStyleCnt="0"/>
      <dgm:spPr/>
    </dgm:pt>
    <dgm:pt modelId="{61C3D856-BF12-0B40-8820-5A890855445E}" type="pres">
      <dgm:prSet presAssocID="{F9086712-BA1F-4C44-BFB6-FDA675CC3473}" presName="linNode" presStyleCnt="0"/>
      <dgm:spPr/>
    </dgm:pt>
    <dgm:pt modelId="{E657C1C1-3F3E-FB42-8966-520AEF00ED32}" type="pres">
      <dgm:prSet presAssocID="{F9086712-BA1F-4C44-BFB6-FDA675CC347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DB2948B-3E29-7A4A-85DE-24123CD7B14F}" type="pres">
      <dgm:prSet presAssocID="{F9086712-BA1F-4C44-BFB6-FDA675CC347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753450C-5159-EC4F-809B-9B763D3D8343}" type="presOf" srcId="{98D1C4B2-11D0-E944-86F3-8FC3884ADBC5}" destId="{21A8E097-7DE2-2642-AC8B-5CDF388EA0E2}" srcOrd="0" destOrd="0" presId="urn:microsoft.com/office/officeart/2005/8/layout/vList5"/>
    <dgm:cxn modelId="{5E562028-F006-784C-B7FF-B5104269D3CA}" type="presOf" srcId="{C398443B-D0B3-274F-8EAF-C49B71C58486}" destId="{6973AB0A-9528-5A43-A73F-DD16AD167018}" srcOrd="0" destOrd="0" presId="urn:microsoft.com/office/officeart/2005/8/layout/vList5"/>
    <dgm:cxn modelId="{9A52682A-9FB2-5A4C-A00C-E512761C6265}" srcId="{78580970-BA04-B241-957F-CC5AD4330DDD}" destId="{98D1C4B2-11D0-E944-86F3-8FC3884ADBC5}" srcOrd="0" destOrd="0" parTransId="{30CFB724-CD63-8045-84E5-12BC02E3D630}" sibTransId="{2297153C-5346-5746-967D-F9477E4B0122}"/>
    <dgm:cxn modelId="{D7D3D12B-94AE-F64D-BD49-49891333DCF5}" srcId="{287D1CA2-9971-5049-BDA0-FD80A3853E77}" destId="{C398443B-D0B3-274F-8EAF-C49B71C58486}" srcOrd="1" destOrd="0" parTransId="{33BE80E1-D869-8145-BDEE-F281A3797354}" sibTransId="{47C54FD4-2A61-3446-BB6D-0117FF887ED2}"/>
    <dgm:cxn modelId="{67B06434-BC8E-0146-AFAF-5CBEE0E20CE8}" type="presOf" srcId="{287D1CA2-9971-5049-BDA0-FD80A3853E77}" destId="{B86A1B98-B631-684D-BF65-CA3321E1387B}" srcOrd="0" destOrd="0" presId="urn:microsoft.com/office/officeart/2005/8/layout/vList5"/>
    <dgm:cxn modelId="{EBE3B536-9143-B449-9EA8-239187F05C2F}" type="presOf" srcId="{1CF598AE-EFC5-BB48-929B-2F112D9209B7}" destId="{8DB2948B-3E29-7A4A-85DE-24123CD7B14F}" srcOrd="0" destOrd="0" presId="urn:microsoft.com/office/officeart/2005/8/layout/vList5"/>
    <dgm:cxn modelId="{647F1250-AE01-0940-A829-F8D3B1DFD953}" srcId="{287D1CA2-9971-5049-BDA0-FD80A3853E77}" destId="{F9086712-BA1F-4C44-BFB6-FDA675CC3473}" srcOrd="2" destOrd="0" parTransId="{4BACB13A-5F49-0E4D-ADDC-E6657E83A285}" sibTransId="{076377C5-1252-D14C-B1CD-9BA4E8EE50C2}"/>
    <dgm:cxn modelId="{4160306D-E5ED-A343-A9BE-27D41631028C}" srcId="{287D1CA2-9971-5049-BDA0-FD80A3853E77}" destId="{78580970-BA04-B241-957F-CC5AD4330DDD}" srcOrd="0" destOrd="0" parTransId="{81058A3C-4981-5B42-9441-9A4874004755}" sibTransId="{A18F6133-ED8E-A64A-84F3-D3896C4A1480}"/>
    <dgm:cxn modelId="{02685F84-561E-C44E-AE9C-4E911509BFAC}" type="presOf" srcId="{A75DA448-BA28-B148-B619-720A81B22C13}" destId="{2D39896D-D60E-254F-9664-C42F1CD81576}" srcOrd="0" destOrd="0" presId="urn:microsoft.com/office/officeart/2005/8/layout/vList5"/>
    <dgm:cxn modelId="{7359EDB6-F910-6148-AE46-15B58D3767E9}" type="presOf" srcId="{F9086712-BA1F-4C44-BFB6-FDA675CC3473}" destId="{E657C1C1-3F3E-FB42-8966-520AEF00ED32}" srcOrd="0" destOrd="0" presId="urn:microsoft.com/office/officeart/2005/8/layout/vList5"/>
    <dgm:cxn modelId="{4FFD9AC6-7301-E148-AC7E-32FA6F6E4CA8}" type="presOf" srcId="{78580970-BA04-B241-957F-CC5AD4330DDD}" destId="{02FE23EE-4213-3D45-9D0C-AB8DEFD266D0}" srcOrd="0" destOrd="0" presId="urn:microsoft.com/office/officeart/2005/8/layout/vList5"/>
    <dgm:cxn modelId="{909F06EC-F621-CC44-9F87-4D6F62599649}" srcId="{F9086712-BA1F-4C44-BFB6-FDA675CC3473}" destId="{1CF598AE-EFC5-BB48-929B-2F112D9209B7}" srcOrd="0" destOrd="0" parTransId="{38C6641B-29B9-1442-92FE-1A56A9CBC79B}" sibTransId="{95C6D1B5-773F-C84E-B9E0-9826BAE2DA56}"/>
    <dgm:cxn modelId="{A900DDFF-1092-8742-B58D-DDC4F2F2D9B0}" srcId="{C398443B-D0B3-274F-8EAF-C49B71C58486}" destId="{A75DA448-BA28-B148-B619-720A81B22C13}" srcOrd="0" destOrd="0" parTransId="{C8CF6223-C16E-FD44-B642-ED7B290FE900}" sibTransId="{C511C262-6A8A-7F42-8168-987CADB7E085}"/>
    <dgm:cxn modelId="{244B2F54-DB02-3E42-9386-324281F4A7FA}" type="presParOf" srcId="{B86A1B98-B631-684D-BF65-CA3321E1387B}" destId="{A7EB5115-3833-BD46-9F22-2CDB676013E0}" srcOrd="0" destOrd="0" presId="urn:microsoft.com/office/officeart/2005/8/layout/vList5"/>
    <dgm:cxn modelId="{4004CE8B-E1D7-8640-BE83-2594B188D191}" type="presParOf" srcId="{A7EB5115-3833-BD46-9F22-2CDB676013E0}" destId="{02FE23EE-4213-3D45-9D0C-AB8DEFD266D0}" srcOrd="0" destOrd="0" presId="urn:microsoft.com/office/officeart/2005/8/layout/vList5"/>
    <dgm:cxn modelId="{B36CDF69-9043-8E4F-BE0C-B5E416920F21}" type="presParOf" srcId="{A7EB5115-3833-BD46-9F22-2CDB676013E0}" destId="{21A8E097-7DE2-2642-AC8B-5CDF388EA0E2}" srcOrd="1" destOrd="0" presId="urn:microsoft.com/office/officeart/2005/8/layout/vList5"/>
    <dgm:cxn modelId="{5DAACEEA-DBEC-5D40-A2A0-E90D3925B055}" type="presParOf" srcId="{B86A1B98-B631-684D-BF65-CA3321E1387B}" destId="{BEB41874-D36C-254A-8F94-536027F5CE1F}" srcOrd="1" destOrd="0" presId="urn:microsoft.com/office/officeart/2005/8/layout/vList5"/>
    <dgm:cxn modelId="{967CB036-DC42-0344-930F-1E6D2A8BC7D7}" type="presParOf" srcId="{B86A1B98-B631-684D-BF65-CA3321E1387B}" destId="{1C0FD34B-C304-7A4C-A7D0-0714E09E17E4}" srcOrd="2" destOrd="0" presId="urn:microsoft.com/office/officeart/2005/8/layout/vList5"/>
    <dgm:cxn modelId="{0C968276-8492-B640-98D9-0FFD83680C1B}" type="presParOf" srcId="{1C0FD34B-C304-7A4C-A7D0-0714E09E17E4}" destId="{6973AB0A-9528-5A43-A73F-DD16AD167018}" srcOrd="0" destOrd="0" presId="urn:microsoft.com/office/officeart/2005/8/layout/vList5"/>
    <dgm:cxn modelId="{C4662D78-238C-EB41-A3C4-01FFE90A993D}" type="presParOf" srcId="{1C0FD34B-C304-7A4C-A7D0-0714E09E17E4}" destId="{2D39896D-D60E-254F-9664-C42F1CD81576}" srcOrd="1" destOrd="0" presId="urn:microsoft.com/office/officeart/2005/8/layout/vList5"/>
    <dgm:cxn modelId="{C1D65516-D1ED-304D-8D39-29671DD2F636}" type="presParOf" srcId="{B86A1B98-B631-684D-BF65-CA3321E1387B}" destId="{8C027079-014D-8041-A58D-9DDCB179325D}" srcOrd="3" destOrd="0" presId="urn:microsoft.com/office/officeart/2005/8/layout/vList5"/>
    <dgm:cxn modelId="{5CC37990-035B-F743-8AB1-71D96A71FF81}" type="presParOf" srcId="{B86A1B98-B631-684D-BF65-CA3321E1387B}" destId="{61C3D856-BF12-0B40-8820-5A890855445E}" srcOrd="4" destOrd="0" presId="urn:microsoft.com/office/officeart/2005/8/layout/vList5"/>
    <dgm:cxn modelId="{CD140A41-B601-4F49-A80C-52D8601E17A4}" type="presParOf" srcId="{61C3D856-BF12-0B40-8820-5A890855445E}" destId="{E657C1C1-3F3E-FB42-8966-520AEF00ED32}" srcOrd="0" destOrd="0" presId="urn:microsoft.com/office/officeart/2005/8/layout/vList5"/>
    <dgm:cxn modelId="{E96C8D9A-E0C7-6F47-9555-806D08380282}" type="presParOf" srcId="{61C3D856-BF12-0B40-8820-5A890855445E}" destId="{8DB2948B-3E29-7A4A-85DE-24123CD7B1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F8BB9D-BCEC-C347-B1A1-AEFD999E700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B5FA205-F732-314B-8003-9B30CF276D7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The smallest concept is actually the Pod</a:t>
          </a:r>
        </a:p>
      </dgm:t>
    </dgm:pt>
    <dgm:pt modelId="{0B87AE03-FBC7-EC40-9710-D72417F95C59}" type="parTrans" cxnId="{297EA1F6-EB54-5445-B256-E3822FBD2885}">
      <dgm:prSet/>
      <dgm:spPr/>
      <dgm:t>
        <a:bodyPr/>
        <a:lstStyle/>
        <a:p>
          <a:endParaRPr lang="en-US"/>
        </a:p>
      </dgm:t>
    </dgm:pt>
    <dgm:pt modelId="{60A27B69-2F08-7145-8DB6-C5EA2C88A5E8}" type="sibTrans" cxnId="{297EA1F6-EB54-5445-B256-E3822FBD2885}">
      <dgm:prSet/>
      <dgm:spPr/>
      <dgm:t>
        <a:bodyPr/>
        <a:lstStyle/>
        <a:p>
          <a:endParaRPr lang="en-US"/>
        </a:p>
      </dgm:t>
    </dgm:pt>
    <dgm:pt modelId="{94C9731E-54FE-214B-B542-1AE2B2628FF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A Pod is a set of containers</a:t>
          </a:r>
        </a:p>
      </dgm:t>
    </dgm:pt>
    <dgm:pt modelId="{9F6EDCA3-A7DC-A245-BFFD-9B5F3B2D7C2F}" type="parTrans" cxnId="{CEC19D5D-0E0B-C448-BBF8-AB0326E3BA96}">
      <dgm:prSet/>
      <dgm:spPr/>
      <dgm:t>
        <a:bodyPr/>
        <a:lstStyle/>
        <a:p>
          <a:endParaRPr lang="en-US"/>
        </a:p>
      </dgm:t>
    </dgm:pt>
    <dgm:pt modelId="{C9BC5BB0-84F2-9642-8607-392F8EE257F2}" type="sibTrans" cxnId="{CEC19D5D-0E0B-C448-BBF8-AB0326E3BA96}">
      <dgm:prSet/>
      <dgm:spPr/>
      <dgm:t>
        <a:bodyPr/>
        <a:lstStyle/>
        <a:p>
          <a:endParaRPr lang="en-US"/>
        </a:p>
      </dgm:t>
    </dgm:pt>
    <dgm:pt modelId="{60D6C4C5-C960-544B-AAEF-E88F250C1AC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Containers within a Pod are </a:t>
          </a:r>
          <a:br>
            <a:rPr lang="en-US" dirty="0"/>
          </a:br>
          <a:r>
            <a:rPr lang="en-US" dirty="0"/>
            <a:t>guaranteed to run alongside</a:t>
          </a:r>
        </a:p>
      </dgm:t>
    </dgm:pt>
    <dgm:pt modelId="{CD02BD05-4765-E440-99B7-229DF9FACA67}" type="parTrans" cxnId="{0B9F753E-AED4-4C44-B0BE-DD4D698A03E2}">
      <dgm:prSet/>
      <dgm:spPr/>
      <dgm:t>
        <a:bodyPr/>
        <a:lstStyle/>
        <a:p>
          <a:endParaRPr lang="en-US"/>
        </a:p>
      </dgm:t>
    </dgm:pt>
    <dgm:pt modelId="{A8ACB492-7371-1940-A6CB-29CDD046C58C}" type="sibTrans" cxnId="{0B9F753E-AED4-4C44-B0BE-DD4D698A03E2}">
      <dgm:prSet/>
      <dgm:spPr/>
      <dgm:t>
        <a:bodyPr/>
        <a:lstStyle/>
        <a:p>
          <a:endParaRPr lang="en-US"/>
        </a:p>
      </dgm:t>
    </dgm:pt>
    <dgm:pt modelId="{1913464E-89F3-C048-AE5A-B23B8F8D2681}">
      <dgm:prSet/>
      <dgm:spPr/>
      <dgm:t>
        <a:bodyPr/>
        <a:lstStyle/>
        <a:p>
          <a:r>
            <a:rPr lang="en-US"/>
            <a:t>And can share (ephemeral) state</a:t>
          </a:r>
        </a:p>
      </dgm:t>
    </dgm:pt>
    <dgm:pt modelId="{0280E56F-0A0D-9843-9E1E-057634C88D3A}" type="parTrans" cxnId="{E156D3AF-A07F-7645-AB6F-70E75BAEE906}">
      <dgm:prSet/>
      <dgm:spPr/>
      <dgm:t>
        <a:bodyPr/>
        <a:lstStyle/>
        <a:p>
          <a:endParaRPr lang="en-US"/>
        </a:p>
      </dgm:t>
    </dgm:pt>
    <dgm:pt modelId="{019FF3E3-38B9-6A46-A325-E569C8A23422}" type="sibTrans" cxnId="{E156D3AF-A07F-7645-AB6F-70E75BAEE906}">
      <dgm:prSet/>
      <dgm:spPr/>
      <dgm:t>
        <a:bodyPr/>
        <a:lstStyle/>
        <a:p>
          <a:endParaRPr lang="en-US"/>
        </a:p>
      </dgm:t>
    </dgm:pt>
    <dgm:pt modelId="{C862767B-9B4C-0F4F-A78B-949B6B4DD84A}">
      <dgm:prSet/>
      <dgm:spPr>
        <a:noFill/>
        <a:ln>
          <a:noFill/>
        </a:ln>
      </dgm:spPr>
      <dgm:t>
        <a:bodyPr/>
        <a:lstStyle/>
        <a:p>
          <a:r>
            <a:rPr lang="en-US" dirty="0"/>
            <a:t>Having a single Container in a Pod OK</a:t>
          </a:r>
        </a:p>
      </dgm:t>
    </dgm:pt>
    <dgm:pt modelId="{171DE7FC-63A9-9B4E-88C2-65A8A0E8EFA1}" type="parTrans" cxnId="{856B6AC4-1771-6842-8684-001FFD0023CE}">
      <dgm:prSet/>
      <dgm:spPr/>
      <dgm:t>
        <a:bodyPr/>
        <a:lstStyle/>
        <a:p>
          <a:endParaRPr lang="en-US"/>
        </a:p>
      </dgm:t>
    </dgm:pt>
    <dgm:pt modelId="{7D3F3693-08DE-2840-896E-24CCFCE0B976}" type="sibTrans" cxnId="{856B6AC4-1771-6842-8684-001FFD0023CE}">
      <dgm:prSet/>
      <dgm:spPr/>
      <dgm:t>
        <a:bodyPr/>
        <a:lstStyle/>
        <a:p>
          <a:endParaRPr lang="en-US"/>
        </a:p>
      </dgm:t>
    </dgm:pt>
    <dgm:pt modelId="{6932E87E-E8D2-1741-B369-8A9837B9E6DD}" type="pres">
      <dgm:prSet presAssocID="{3EF8BB9D-BCEC-C347-B1A1-AEFD999E7004}" presName="linear" presStyleCnt="0">
        <dgm:presLayoutVars>
          <dgm:animLvl val="lvl"/>
          <dgm:resizeHandles val="exact"/>
        </dgm:presLayoutVars>
      </dgm:prSet>
      <dgm:spPr/>
    </dgm:pt>
    <dgm:pt modelId="{E2D7AF5F-7287-C84B-81A8-CB07C30091B9}" type="pres">
      <dgm:prSet presAssocID="{DB5FA205-F732-314B-8003-9B30CF276D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085A3E-87D8-394B-960C-B8FEEF932D5B}" type="pres">
      <dgm:prSet presAssocID="{60A27B69-2F08-7145-8DB6-C5EA2C88A5E8}" presName="spacer" presStyleCnt="0"/>
      <dgm:spPr/>
    </dgm:pt>
    <dgm:pt modelId="{F056AEF8-4B15-044E-B301-84495196693D}" type="pres">
      <dgm:prSet presAssocID="{94C9731E-54FE-214B-B542-1AE2B2628F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3FD395-033D-C24D-B6D3-373D9AEE8C19}" type="pres">
      <dgm:prSet presAssocID="{94C9731E-54FE-214B-B542-1AE2B2628FF1}" presName="childText" presStyleLbl="revTx" presStyleIdx="0" presStyleCnt="2">
        <dgm:presLayoutVars>
          <dgm:bulletEnabled val="1"/>
        </dgm:presLayoutVars>
      </dgm:prSet>
      <dgm:spPr/>
    </dgm:pt>
    <dgm:pt modelId="{4D3D3C00-8C28-1543-B325-57E8131504AB}" type="pres">
      <dgm:prSet presAssocID="{60D6C4C5-C960-544B-AAEF-E88F250C1ACF}" presName="parentText" presStyleLbl="node1" presStyleIdx="2" presStyleCnt="3" custScaleY="128773">
        <dgm:presLayoutVars>
          <dgm:chMax val="0"/>
          <dgm:bulletEnabled val="1"/>
        </dgm:presLayoutVars>
      </dgm:prSet>
      <dgm:spPr/>
    </dgm:pt>
    <dgm:pt modelId="{83ECB05E-C5BA-0D4F-9308-6CCFEAEB2CA3}" type="pres">
      <dgm:prSet presAssocID="{60D6C4C5-C960-544B-AAEF-E88F250C1AC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37FFD0F-9E6B-9345-A30B-5E27B9DB02C7}" type="presOf" srcId="{C862767B-9B4C-0F4F-A78B-949B6B4DD84A}" destId="{B03FD395-033D-C24D-B6D3-373D9AEE8C19}" srcOrd="0" destOrd="0" presId="urn:microsoft.com/office/officeart/2005/8/layout/vList2"/>
    <dgm:cxn modelId="{107A832B-FA36-6942-A600-55C6603E9215}" type="presOf" srcId="{DB5FA205-F732-314B-8003-9B30CF276D74}" destId="{E2D7AF5F-7287-C84B-81A8-CB07C30091B9}" srcOrd="0" destOrd="0" presId="urn:microsoft.com/office/officeart/2005/8/layout/vList2"/>
    <dgm:cxn modelId="{25D9173D-7AE6-5348-8677-6599737DFB64}" type="presOf" srcId="{94C9731E-54FE-214B-B542-1AE2B2628FF1}" destId="{F056AEF8-4B15-044E-B301-84495196693D}" srcOrd="0" destOrd="0" presId="urn:microsoft.com/office/officeart/2005/8/layout/vList2"/>
    <dgm:cxn modelId="{0B9F753E-AED4-4C44-B0BE-DD4D698A03E2}" srcId="{3EF8BB9D-BCEC-C347-B1A1-AEFD999E7004}" destId="{60D6C4C5-C960-544B-AAEF-E88F250C1ACF}" srcOrd="2" destOrd="0" parTransId="{CD02BD05-4765-E440-99B7-229DF9FACA67}" sibTransId="{A8ACB492-7371-1940-A6CB-29CDD046C58C}"/>
    <dgm:cxn modelId="{CEC19D5D-0E0B-C448-BBF8-AB0326E3BA96}" srcId="{3EF8BB9D-BCEC-C347-B1A1-AEFD999E7004}" destId="{94C9731E-54FE-214B-B542-1AE2B2628FF1}" srcOrd="1" destOrd="0" parTransId="{9F6EDCA3-A7DC-A245-BFFD-9B5F3B2D7C2F}" sibTransId="{C9BC5BB0-84F2-9642-8607-392F8EE257F2}"/>
    <dgm:cxn modelId="{78496980-2FBD-8842-99B0-BE456E4FF6EE}" type="presOf" srcId="{3EF8BB9D-BCEC-C347-B1A1-AEFD999E7004}" destId="{6932E87E-E8D2-1741-B369-8A9837B9E6DD}" srcOrd="0" destOrd="0" presId="urn:microsoft.com/office/officeart/2005/8/layout/vList2"/>
    <dgm:cxn modelId="{C0B12B90-0D95-954F-8F86-CC396C794189}" type="presOf" srcId="{1913464E-89F3-C048-AE5A-B23B8F8D2681}" destId="{83ECB05E-C5BA-0D4F-9308-6CCFEAEB2CA3}" srcOrd="0" destOrd="0" presId="urn:microsoft.com/office/officeart/2005/8/layout/vList2"/>
    <dgm:cxn modelId="{E156D3AF-A07F-7645-AB6F-70E75BAEE906}" srcId="{60D6C4C5-C960-544B-AAEF-E88F250C1ACF}" destId="{1913464E-89F3-C048-AE5A-B23B8F8D2681}" srcOrd="0" destOrd="0" parTransId="{0280E56F-0A0D-9843-9E1E-057634C88D3A}" sibTransId="{019FF3E3-38B9-6A46-A325-E569C8A23422}"/>
    <dgm:cxn modelId="{856B6AC4-1771-6842-8684-001FFD0023CE}" srcId="{94C9731E-54FE-214B-B542-1AE2B2628FF1}" destId="{C862767B-9B4C-0F4F-A78B-949B6B4DD84A}" srcOrd="0" destOrd="0" parTransId="{171DE7FC-63A9-9B4E-88C2-65A8A0E8EFA1}" sibTransId="{7D3F3693-08DE-2840-896E-24CCFCE0B976}"/>
    <dgm:cxn modelId="{405C67E1-C449-0441-AA6E-F88EC4B88E20}" type="presOf" srcId="{60D6C4C5-C960-544B-AAEF-E88F250C1ACF}" destId="{4D3D3C00-8C28-1543-B325-57E8131504AB}" srcOrd="0" destOrd="0" presId="urn:microsoft.com/office/officeart/2005/8/layout/vList2"/>
    <dgm:cxn modelId="{297EA1F6-EB54-5445-B256-E3822FBD2885}" srcId="{3EF8BB9D-BCEC-C347-B1A1-AEFD999E7004}" destId="{DB5FA205-F732-314B-8003-9B30CF276D74}" srcOrd="0" destOrd="0" parTransId="{0B87AE03-FBC7-EC40-9710-D72417F95C59}" sibTransId="{60A27B69-2F08-7145-8DB6-C5EA2C88A5E8}"/>
    <dgm:cxn modelId="{512F56D8-1473-2549-9675-3FB725F5A6B9}" type="presParOf" srcId="{6932E87E-E8D2-1741-B369-8A9837B9E6DD}" destId="{E2D7AF5F-7287-C84B-81A8-CB07C30091B9}" srcOrd="0" destOrd="0" presId="urn:microsoft.com/office/officeart/2005/8/layout/vList2"/>
    <dgm:cxn modelId="{F8A349F9-43A9-3D4B-AF5D-6F3E3F7A7348}" type="presParOf" srcId="{6932E87E-E8D2-1741-B369-8A9837B9E6DD}" destId="{70085A3E-87D8-394B-960C-B8FEEF932D5B}" srcOrd="1" destOrd="0" presId="urn:microsoft.com/office/officeart/2005/8/layout/vList2"/>
    <dgm:cxn modelId="{37EACC30-F9C2-944C-B527-B63D019C6BC0}" type="presParOf" srcId="{6932E87E-E8D2-1741-B369-8A9837B9E6DD}" destId="{F056AEF8-4B15-044E-B301-84495196693D}" srcOrd="2" destOrd="0" presId="urn:microsoft.com/office/officeart/2005/8/layout/vList2"/>
    <dgm:cxn modelId="{1C7F2859-323E-CC46-925A-8650C504D839}" type="presParOf" srcId="{6932E87E-E8D2-1741-B369-8A9837B9E6DD}" destId="{B03FD395-033D-C24D-B6D3-373D9AEE8C19}" srcOrd="3" destOrd="0" presId="urn:microsoft.com/office/officeart/2005/8/layout/vList2"/>
    <dgm:cxn modelId="{BBF9431F-1C15-C144-B5C5-BA4635C86117}" type="presParOf" srcId="{6932E87E-E8D2-1741-B369-8A9837B9E6DD}" destId="{4D3D3C00-8C28-1543-B325-57E8131504AB}" srcOrd="4" destOrd="0" presId="urn:microsoft.com/office/officeart/2005/8/layout/vList2"/>
    <dgm:cxn modelId="{016D1A0D-2104-5143-A903-C7CD49790179}" type="presParOf" srcId="{6932E87E-E8D2-1741-B369-8A9837B9E6DD}" destId="{83ECB05E-C5BA-0D4F-9308-6CCFEAEB2CA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FF0000"/>
        </a:solidFill>
      </dgm:spPr>
      <dgm:t>
        <a:bodyPr/>
        <a:lstStyle/>
        <a:p>
          <a:r>
            <a:rPr lang="en-US"/>
            <a:t>A Pod is ephemeral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CF00365E-F9C3-1745-94DB-573916CFCC6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If it terminates for whatever reason, it is gone</a:t>
          </a:r>
        </a:p>
      </dgm:t>
    </dgm:pt>
    <dgm:pt modelId="{1ECE0F9C-2107-CB45-85BA-295E101A7A67}" type="parTrans" cxnId="{476F9211-9281-5B4D-B4BB-BDA382C931B8}">
      <dgm:prSet/>
      <dgm:spPr/>
      <dgm:t>
        <a:bodyPr/>
        <a:lstStyle/>
        <a:p>
          <a:endParaRPr lang="en-US"/>
        </a:p>
      </dgm:t>
    </dgm:pt>
    <dgm:pt modelId="{70A77990-A95D-C347-9D05-64C31F54DF73}" type="sibTrans" cxnId="{476F9211-9281-5B4D-B4BB-BDA382C931B8}">
      <dgm:prSet/>
      <dgm:spPr/>
      <dgm:t>
        <a:bodyPr/>
        <a:lstStyle/>
        <a:p>
          <a:endParaRPr lang="en-US"/>
        </a:p>
      </dgm:t>
    </dgm:pt>
    <dgm:pt modelId="{3050E145-1769-694C-9CEF-BF91BF01B3F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Controllers can help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9EEC775A-9F94-444C-80ED-8D1398DF32D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Manage parallelism</a:t>
          </a:r>
        </a:p>
      </dgm:t>
    </dgm:pt>
    <dgm:pt modelId="{701DE145-CE34-654B-8E09-5D72610842FF}" type="parTrans" cxnId="{B0F544E4-B50D-B744-BC83-993554AB4B03}">
      <dgm:prSet/>
      <dgm:spPr/>
      <dgm:t>
        <a:bodyPr/>
        <a:lstStyle/>
        <a:p>
          <a:endParaRPr lang="en-US"/>
        </a:p>
      </dgm:t>
    </dgm:pt>
    <dgm:pt modelId="{B92625A5-F1D4-804C-9477-ABFB97EBD105}" type="sibTrans" cxnId="{B0F544E4-B50D-B744-BC83-993554AB4B03}">
      <dgm:prSet/>
      <dgm:spPr/>
      <dgm:t>
        <a:bodyPr/>
        <a:lstStyle/>
        <a:p>
          <a:endParaRPr lang="en-US"/>
        </a:p>
      </dgm:t>
    </dgm:pt>
    <dgm:pt modelId="{9BBBA54E-26FA-5C42-B186-B11A0F21ABF4}">
      <dgm:prSet/>
      <dgm:spPr/>
      <dgm:t>
        <a:bodyPr/>
        <a:lstStyle/>
        <a:p>
          <a:r>
            <a:rPr lang="en-US" dirty="0"/>
            <a:t>Restart on error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7011042-25D3-FB4D-A004-DF8C4D30D885}" type="parTrans" cxnId="{04D7F8C8-4138-2644-A197-AD4073F75F20}">
      <dgm:prSet/>
      <dgm:spPr/>
      <dgm:t>
        <a:bodyPr/>
        <a:lstStyle/>
        <a:p>
          <a:endParaRPr lang="en-US"/>
        </a:p>
      </dgm:t>
    </dgm:pt>
    <dgm:pt modelId="{DBC22B35-6DAC-EA43-B362-B64CE475E5A9}" type="sibTrans" cxnId="{04D7F8C8-4138-2644-A197-AD4073F75F20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2"/>
      <dgm:spPr/>
    </dgm:pt>
    <dgm:pt modelId="{C7D20B3B-06F0-1045-A7E1-4B3947FFB127}" type="pres">
      <dgm:prSet presAssocID="{63344D9C-5BF4-8249-89FC-060CF59FCD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2">
        <dgm:presLayoutVars>
          <dgm:bulletEnabled val="1"/>
        </dgm:presLayoutVars>
      </dgm:prSet>
      <dgm:spPr/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2"/>
      <dgm:spPr/>
    </dgm:pt>
    <dgm:pt modelId="{F776A51E-824C-464D-B7B7-323ADD5CDFC6}" type="pres">
      <dgm:prSet presAssocID="{3050E145-1769-694C-9CEF-BF91BF01B3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476F9211-9281-5B4D-B4BB-BDA382C931B8}" srcId="{63344D9C-5BF4-8249-89FC-060CF59FCD6E}" destId="{CF00365E-F9C3-1745-94DB-573916CFCC6A}" srcOrd="0" destOrd="0" parTransId="{1ECE0F9C-2107-CB45-85BA-295E101A7A67}" sibTransId="{70A77990-A95D-C347-9D05-64C31F54DF73}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A2CC5F35-36DE-E04C-A3E3-E1A57280AA99}" type="presOf" srcId="{9BBBA54E-26FA-5C42-B186-B11A0F21ABF4}" destId="{791C448D-97A7-0540-823D-4557542D3DAA}" srcOrd="0" destOrd="0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68ADB48A-B660-F440-92C6-6A028E0DF5B5}" type="presOf" srcId="{CF00365E-F9C3-1745-94DB-573916CFCC6A}" destId="{C4A500F2-9CEA-354C-A325-0B2D8F712D37}" srcOrd="0" destOrd="0" presId="urn:microsoft.com/office/officeart/2005/8/layout/list1"/>
    <dgm:cxn modelId="{B1E827BC-7227-C440-AF10-809605EE179F}" type="presOf" srcId="{9EEC775A-9F94-444C-80ED-8D1398DF32D3}" destId="{791C448D-97A7-0540-823D-4557542D3DAA}" srcOrd="0" destOrd="1" presId="urn:microsoft.com/office/officeart/2005/8/layout/list1"/>
    <dgm:cxn modelId="{04D7F8C8-4138-2644-A197-AD4073F75F20}" srcId="{3050E145-1769-694C-9CEF-BF91BF01B3F8}" destId="{9BBBA54E-26FA-5C42-B186-B11A0F21ABF4}" srcOrd="0" destOrd="0" parTransId="{A7011042-25D3-FB4D-A004-DF8C4D30D885}" sibTransId="{DBC22B35-6DAC-EA43-B362-B64CE475E5A9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B0F544E4-B50D-B744-BC83-993554AB4B03}" srcId="{3050E145-1769-694C-9CEF-BF91BF01B3F8}" destId="{9EEC775A-9F94-444C-80ED-8D1398DF32D3}" srcOrd="1" destOrd="0" parTransId="{701DE145-CE34-654B-8E09-5D72610842FF}" sibTransId="{B92625A5-F1D4-804C-9477-ABFB97EBD105}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FF0000"/>
        </a:solidFill>
      </dgm:spPr>
      <dgm:t>
        <a:bodyPr/>
        <a:lstStyle/>
        <a:p>
          <a:r>
            <a:rPr lang="en-US"/>
            <a:t>A Pod is ephemeral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CF00365E-F9C3-1745-94DB-573916CFCC6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/>
            <a:t>If it terminates for whatever reason, it is gone</a:t>
          </a:r>
        </a:p>
      </dgm:t>
    </dgm:pt>
    <dgm:pt modelId="{1ECE0F9C-2107-CB45-85BA-295E101A7A67}" type="parTrans" cxnId="{476F9211-9281-5B4D-B4BB-BDA382C931B8}">
      <dgm:prSet/>
      <dgm:spPr/>
      <dgm:t>
        <a:bodyPr/>
        <a:lstStyle/>
        <a:p>
          <a:endParaRPr lang="en-US"/>
        </a:p>
      </dgm:t>
    </dgm:pt>
    <dgm:pt modelId="{70A77990-A95D-C347-9D05-64C31F54DF73}" type="sibTrans" cxnId="{476F9211-9281-5B4D-B4BB-BDA382C931B8}">
      <dgm:prSet/>
      <dgm:spPr/>
      <dgm:t>
        <a:bodyPr/>
        <a:lstStyle/>
        <a:p>
          <a:endParaRPr lang="en-US"/>
        </a:p>
      </dgm:t>
    </dgm:pt>
    <dgm:pt modelId="{3050E145-1769-694C-9CEF-BF91BF01B3F8}">
      <dgm:prSet/>
      <dgm:spPr>
        <a:solidFill>
          <a:srgbClr val="00B050"/>
        </a:solidFill>
      </dgm:spPr>
      <dgm:t>
        <a:bodyPr/>
        <a:lstStyle/>
        <a:p>
          <a:r>
            <a:rPr lang="en-US"/>
            <a:t>A Deployment is persistent</a:t>
          </a:r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189A099F-0995-BA40-BBD3-939831839A2F}">
      <dgm:prSet/>
      <dgm:spPr/>
      <dgm:t>
        <a:bodyPr/>
        <a:lstStyle/>
        <a:p>
          <a:r>
            <a:rPr lang="en-US" dirty="0"/>
            <a:t>Initially launches a single Pod 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(no obvious benefit)</a:t>
          </a:r>
        </a:p>
      </dgm:t>
    </dgm:pt>
    <dgm:pt modelId="{1E3ADCD4-2B01-8B43-AB3C-366EE2C2CF84}" type="parTrans" cxnId="{BE7D0128-3BDC-EE44-98B1-C69DE78EF971}">
      <dgm:prSet/>
      <dgm:spPr/>
      <dgm:t>
        <a:bodyPr/>
        <a:lstStyle/>
        <a:p>
          <a:endParaRPr lang="en-US"/>
        </a:p>
      </dgm:t>
    </dgm:pt>
    <dgm:pt modelId="{9F94DFEC-7B8D-CF41-8380-253FFD21ECA2}" type="sibTrans" cxnId="{BE7D0128-3BDC-EE44-98B1-C69DE78EF971}">
      <dgm:prSet/>
      <dgm:spPr/>
      <dgm:t>
        <a:bodyPr/>
        <a:lstStyle/>
        <a:p>
          <a:endParaRPr lang="en-US"/>
        </a:p>
      </dgm:t>
    </dgm:pt>
    <dgm:pt modelId="{D684137C-491A-B249-995E-0B7AC4A5BC13}">
      <dgm:prSet/>
      <dgm:spPr/>
      <dgm:t>
        <a:bodyPr/>
        <a:lstStyle/>
        <a:p>
          <a:r>
            <a:rPr lang="en-US" dirty="0"/>
            <a:t>If a Pod is removed, a new Pod is automatically re-submitted</a:t>
          </a:r>
        </a:p>
      </dgm:t>
    </dgm:pt>
    <dgm:pt modelId="{5E26AF10-A68E-104E-A22F-5F8DB0DA098E}" type="parTrans" cxnId="{553F7CF6-577A-5C4A-8531-8269B8CAECAF}">
      <dgm:prSet/>
      <dgm:spPr/>
      <dgm:t>
        <a:bodyPr/>
        <a:lstStyle/>
        <a:p>
          <a:endParaRPr lang="en-US"/>
        </a:p>
      </dgm:t>
    </dgm:pt>
    <dgm:pt modelId="{5B23FA8C-E3D1-9A42-BA24-634BB0AE8807}" type="sibTrans" cxnId="{553F7CF6-577A-5C4A-8531-8269B8CAECAF}">
      <dgm:prSet/>
      <dgm:spPr/>
      <dgm:t>
        <a:bodyPr/>
        <a:lstStyle/>
        <a:p>
          <a:endParaRPr lang="en-US"/>
        </a:p>
      </dgm:t>
    </dgm:pt>
    <dgm:pt modelId="{5BCACFFE-FBF6-7B4A-8AC7-31486A704C90}">
      <dgm:prSet/>
      <dgm:spPr/>
      <dgm:t>
        <a:bodyPr/>
        <a:lstStyle/>
        <a:p>
          <a:r>
            <a:rPr lang="en-US"/>
            <a:t>A Deployment can also manage multiple replicas</a:t>
          </a:r>
        </a:p>
      </dgm:t>
    </dgm:pt>
    <dgm:pt modelId="{FBC1B3C4-A51E-8E48-BAFA-E9CFDD0CFA85}" type="parTrans" cxnId="{F6AC42AD-51B8-A641-8BEC-B45B831686D9}">
      <dgm:prSet/>
      <dgm:spPr/>
      <dgm:t>
        <a:bodyPr/>
        <a:lstStyle/>
        <a:p>
          <a:endParaRPr lang="en-US"/>
        </a:p>
      </dgm:t>
    </dgm:pt>
    <dgm:pt modelId="{A047AAF9-586B-D544-86A9-3C023AA06258}" type="sibTrans" cxnId="{F6AC42AD-51B8-A641-8BEC-B45B831686D9}">
      <dgm:prSet/>
      <dgm:spPr/>
      <dgm:t>
        <a:bodyPr/>
        <a:lstStyle/>
        <a:p>
          <a:endParaRPr lang="en-US"/>
        </a:p>
      </dgm:t>
    </dgm:pt>
    <dgm:pt modelId="{AFEA0A28-4005-4B41-8E53-DBD8FF7FF430}">
      <dgm:prSet/>
      <dgm:spPr/>
      <dgm:t>
        <a:bodyPr/>
        <a:lstStyle/>
        <a:p>
          <a:r>
            <a:rPr lang="en-US"/>
            <a:t>E.g. for load balancing and horizontal scaling</a:t>
          </a:r>
        </a:p>
      </dgm:t>
    </dgm:pt>
    <dgm:pt modelId="{CFEA2E0A-9D56-AF41-BAFB-335E749A94BB}" type="parTrans" cxnId="{E0CA102F-03A3-1F4A-B186-A9643E129048}">
      <dgm:prSet/>
      <dgm:spPr/>
      <dgm:t>
        <a:bodyPr/>
        <a:lstStyle/>
        <a:p>
          <a:endParaRPr lang="en-US"/>
        </a:p>
      </dgm:t>
    </dgm:pt>
    <dgm:pt modelId="{531381C4-6065-5E4F-932E-53BC8B6C0801}" type="sibTrans" cxnId="{E0CA102F-03A3-1F4A-B186-A9643E129048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3"/>
      <dgm:spPr/>
    </dgm:pt>
    <dgm:pt modelId="{C7D20B3B-06F0-1045-A7E1-4B3947FFB127}" type="pres">
      <dgm:prSet presAssocID="{63344D9C-5BF4-8249-89FC-060CF59FCD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3">
        <dgm:presLayoutVars>
          <dgm:bulletEnabled val="1"/>
        </dgm:presLayoutVars>
      </dgm:prSet>
      <dgm:spPr/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3"/>
      <dgm:spPr/>
    </dgm:pt>
    <dgm:pt modelId="{F776A51E-824C-464D-B7B7-323ADD5CDFC6}" type="pres">
      <dgm:prSet presAssocID="{3050E145-1769-694C-9CEF-BF91BF01B3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3">
        <dgm:presLayoutVars>
          <dgm:bulletEnabled val="1"/>
        </dgm:presLayoutVars>
      </dgm:prSet>
      <dgm:spPr/>
    </dgm:pt>
    <dgm:pt modelId="{9635A349-98D5-9042-8C47-DE4B23C6AE47}" type="pres">
      <dgm:prSet presAssocID="{E29D6F36-6BBC-A34E-9FA0-DE5CF172C78D}" presName="spaceBetweenRectangles" presStyleCnt="0"/>
      <dgm:spPr/>
    </dgm:pt>
    <dgm:pt modelId="{8323D41A-7AB4-2F46-892D-7158153E5C0B}" type="pres">
      <dgm:prSet presAssocID="{5BCACFFE-FBF6-7B4A-8AC7-31486A704C90}" presName="parentLin" presStyleCnt="0"/>
      <dgm:spPr/>
    </dgm:pt>
    <dgm:pt modelId="{EAFAC376-530C-264E-80EC-9CC8879F31F2}" type="pres">
      <dgm:prSet presAssocID="{5BCACFFE-FBF6-7B4A-8AC7-31486A704C90}" presName="parentLeftMargin" presStyleLbl="node1" presStyleIdx="1" presStyleCnt="3"/>
      <dgm:spPr/>
    </dgm:pt>
    <dgm:pt modelId="{B0D0E822-C9A2-214C-9F54-3FCF30A9FE4F}" type="pres">
      <dgm:prSet presAssocID="{5BCACFFE-FBF6-7B4A-8AC7-31486A704C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E70EFE-2919-6642-8C4A-BCC849D7F2CA}" type="pres">
      <dgm:prSet presAssocID="{5BCACFFE-FBF6-7B4A-8AC7-31486A704C90}" presName="negativeSpace" presStyleCnt="0"/>
      <dgm:spPr/>
    </dgm:pt>
    <dgm:pt modelId="{2DC850E1-7F97-8A4C-984B-C5F99E6E628D}" type="pres">
      <dgm:prSet presAssocID="{5BCACFFE-FBF6-7B4A-8AC7-31486A704C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476F9211-9281-5B4D-B4BB-BDA382C931B8}" srcId="{63344D9C-5BF4-8249-89FC-060CF59FCD6E}" destId="{CF00365E-F9C3-1745-94DB-573916CFCC6A}" srcOrd="0" destOrd="0" parTransId="{1ECE0F9C-2107-CB45-85BA-295E101A7A67}" sibTransId="{70A77990-A95D-C347-9D05-64C31F54DF73}"/>
    <dgm:cxn modelId="{6C37CA15-18E5-E848-BFFD-EB35C5B02975}" type="presOf" srcId="{189A099F-0995-BA40-BBD3-939831839A2F}" destId="{791C448D-97A7-0540-823D-4557542D3DAA}" srcOrd="0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E7D0128-3BDC-EE44-98B1-C69DE78EF971}" srcId="{3050E145-1769-694C-9CEF-BF91BF01B3F8}" destId="{189A099F-0995-BA40-BBD3-939831839A2F}" srcOrd="0" destOrd="0" parTransId="{1E3ADCD4-2B01-8B43-AB3C-366EE2C2CF84}" sibTransId="{9F94DFEC-7B8D-CF41-8380-253FFD21ECA2}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E0CA102F-03A3-1F4A-B186-A9643E129048}" srcId="{5BCACFFE-FBF6-7B4A-8AC7-31486A704C90}" destId="{AFEA0A28-4005-4B41-8E53-DBD8FF7FF430}" srcOrd="0" destOrd="0" parTransId="{CFEA2E0A-9D56-AF41-BAFB-335E749A94BB}" sibTransId="{531381C4-6065-5E4F-932E-53BC8B6C0801}"/>
    <dgm:cxn modelId="{4F24B330-E94C-3648-B3B5-D9FD73F61CBD}" type="presOf" srcId="{AFEA0A28-4005-4B41-8E53-DBD8FF7FF430}" destId="{2DC850E1-7F97-8A4C-984B-C5F99E6E628D}" srcOrd="0" destOrd="0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37388F4E-A2AF-744D-AA34-0593BDD332D0}" type="presOf" srcId="{5BCACFFE-FBF6-7B4A-8AC7-31486A704C90}" destId="{EAFAC376-530C-264E-80EC-9CC8879F31F2}" srcOrd="0" destOrd="0" presId="urn:microsoft.com/office/officeart/2005/8/layout/list1"/>
    <dgm:cxn modelId="{DEEDD84F-68C9-814A-A3BE-4807839E0C51}" type="presOf" srcId="{D684137C-491A-B249-995E-0B7AC4A5BC13}" destId="{791C448D-97A7-0540-823D-4557542D3DAA}" srcOrd="0" destOrd="1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F32A3171-1549-E444-BF20-4D30197E535A}" type="presOf" srcId="{5BCACFFE-FBF6-7B4A-8AC7-31486A704C90}" destId="{B0D0E822-C9A2-214C-9F54-3FCF30A9FE4F}" srcOrd="1" destOrd="0" presId="urn:microsoft.com/office/officeart/2005/8/layout/list1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68ADB48A-B660-F440-92C6-6A028E0DF5B5}" type="presOf" srcId="{CF00365E-F9C3-1745-94DB-573916CFCC6A}" destId="{C4A500F2-9CEA-354C-A325-0B2D8F712D37}" srcOrd="0" destOrd="0" presId="urn:microsoft.com/office/officeart/2005/8/layout/list1"/>
    <dgm:cxn modelId="{F6AC42AD-51B8-A641-8BEC-B45B831686D9}" srcId="{702576B8-BD3A-5C41-A9E9-058DFB2B0AAC}" destId="{5BCACFFE-FBF6-7B4A-8AC7-31486A704C90}" srcOrd="2" destOrd="0" parTransId="{FBC1B3C4-A51E-8E48-BAFA-E9CFDD0CFA85}" sibTransId="{A047AAF9-586B-D544-86A9-3C023AA06258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553F7CF6-577A-5C4A-8531-8269B8CAECAF}" srcId="{3050E145-1769-694C-9CEF-BF91BF01B3F8}" destId="{D684137C-491A-B249-995E-0B7AC4A5BC13}" srcOrd="1" destOrd="0" parTransId="{5E26AF10-A68E-104E-A22F-5F8DB0DA098E}" sibTransId="{5B23FA8C-E3D1-9A42-BA24-634BB0AE8807}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  <dgm:cxn modelId="{ADDC69BE-EEFA-8040-93C7-63872E8DEACA}" type="presParOf" srcId="{A0E2FD51-CDF2-3844-8367-D8381FBC0EE1}" destId="{9635A349-98D5-9042-8C47-DE4B23C6AE47}" srcOrd="7" destOrd="0" presId="urn:microsoft.com/office/officeart/2005/8/layout/list1"/>
    <dgm:cxn modelId="{63341A10-E169-5342-B97A-376B6D2492A1}" type="presParOf" srcId="{A0E2FD51-CDF2-3844-8367-D8381FBC0EE1}" destId="{8323D41A-7AB4-2F46-892D-7158153E5C0B}" srcOrd="8" destOrd="0" presId="urn:microsoft.com/office/officeart/2005/8/layout/list1"/>
    <dgm:cxn modelId="{E2747935-687C-8F4B-996C-0CB97EC0737B}" type="presParOf" srcId="{8323D41A-7AB4-2F46-892D-7158153E5C0B}" destId="{EAFAC376-530C-264E-80EC-9CC8879F31F2}" srcOrd="0" destOrd="0" presId="urn:microsoft.com/office/officeart/2005/8/layout/list1"/>
    <dgm:cxn modelId="{F45A3693-42E6-1847-A7E6-617CF791A992}" type="presParOf" srcId="{8323D41A-7AB4-2F46-892D-7158153E5C0B}" destId="{B0D0E822-C9A2-214C-9F54-3FCF30A9FE4F}" srcOrd="1" destOrd="0" presId="urn:microsoft.com/office/officeart/2005/8/layout/list1"/>
    <dgm:cxn modelId="{A64097DF-A428-1043-BB29-B570192BEFC4}" type="presParOf" srcId="{A0E2FD51-CDF2-3844-8367-D8381FBC0EE1}" destId="{93E70EFE-2919-6642-8C4A-BCC849D7F2CA}" srcOrd="9" destOrd="0" presId="urn:microsoft.com/office/officeart/2005/8/layout/list1"/>
    <dgm:cxn modelId="{A290979E-9605-BB43-809F-7F97B053A4B9}" type="presParOf" srcId="{A0E2FD51-CDF2-3844-8367-D8381FBC0EE1}" destId="{2DC850E1-7F97-8A4C-984B-C5F99E6E62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A Job will make sure the pod completes (container exits with 0 exit code)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CF00365E-F9C3-1745-94DB-573916CFCC6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Can retry the job up to N times</a:t>
          </a:r>
        </a:p>
      </dgm:t>
    </dgm:pt>
    <dgm:pt modelId="{1ECE0F9C-2107-CB45-85BA-295E101A7A67}" type="parTrans" cxnId="{476F9211-9281-5B4D-B4BB-BDA382C931B8}">
      <dgm:prSet/>
      <dgm:spPr/>
      <dgm:t>
        <a:bodyPr/>
        <a:lstStyle/>
        <a:p>
          <a:endParaRPr lang="en-US"/>
        </a:p>
      </dgm:t>
    </dgm:pt>
    <dgm:pt modelId="{70A77990-A95D-C347-9D05-64C31F54DF73}" type="sibTrans" cxnId="{476F9211-9281-5B4D-B4BB-BDA382C931B8}">
      <dgm:prSet/>
      <dgm:spPr/>
      <dgm:t>
        <a:bodyPr/>
        <a:lstStyle/>
        <a:p>
          <a:endParaRPr lang="en-US"/>
        </a:p>
      </dgm:t>
    </dgm:pt>
    <dgm:pt modelId="{5BCACFFE-FBF6-7B4A-8AC7-31486A704C90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Facilitates parallel execution</a:t>
          </a:r>
        </a:p>
      </dgm:t>
    </dgm:pt>
    <dgm:pt modelId="{FBC1B3C4-A51E-8E48-BAFA-E9CFDD0CFA85}" type="parTrans" cxnId="{F6AC42AD-51B8-A641-8BEC-B45B831686D9}">
      <dgm:prSet/>
      <dgm:spPr/>
      <dgm:t>
        <a:bodyPr/>
        <a:lstStyle/>
        <a:p>
          <a:endParaRPr lang="en-US"/>
        </a:p>
      </dgm:t>
    </dgm:pt>
    <dgm:pt modelId="{A047AAF9-586B-D544-86A9-3C023AA06258}" type="sibTrans" cxnId="{F6AC42AD-51B8-A641-8BEC-B45B831686D9}">
      <dgm:prSet/>
      <dgm:spPr/>
      <dgm:t>
        <a:bodyPr/>
        <a:lstStyle/>
        <a:p>
          <a:endParaRPr lang="en-US"/>
        </a:p>
      </dgm:t>
    </dgm:pt>
    <dgm:pt modelId="{AFEA0A28-4005-4B41-8E53-DBD8FF7FF43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Including making sure all iterations succeed</a:t>
          </a:r>
          <a:endParaRPr lang="en-US" dirty="0"/>
        </a:p>
      </dgm:t>
    </dgm:pt>
    <dgm:pt modelId="{CFEA2E0A-9D56-AF41-BAFB-335E749A94BB}" type="parTrans" cxnId="{E0CA102F-03A3-1F4A-B186-A9643E129048}">
      <dgm:prSet/>
      <dgm:spPr/>
      <dgm:t>
        <a:bodyPr/>
        <a:lstStyle/>
        <a:p>
          <a:endParaRPr lang="en-US"/>
        </a:p>
      </dgm:t>
    </dgm:pt>
    <dgm:pt modelId="{531381C4-6065-5E4F-932E-53BC8B6C0801}" type="sibTrans" cxnId="{E0CA102F-03A3-1F4A-B186-A9643E129048}">
      <dgm:prSet/>
      <dgm:spPr/>
      <dgm:t>
        <a:bodyPr/>
        <a:lstStyle/>
        <a:p>
          <a:endParaRPr lang="en-US"/>
        </a:p>
      </dgm:t>
    </dgm:pt>
    <dgm:pt modelId="{3050E145-1769-694C-9CEF-BF91BF01B3F8}">
      <dgm:prSet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Handles pod and container failures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189A099F-0995-BA40-BBD3-939831839A2F}">
      <dgm:prSet/>
      <dgm:spPr/>
      <dgm:t>
        <a:bodyPr/>
        <a:lstStyle/>
        <a:p>
          <a:r>
            <a:rPr lang="en-US" dirty="0"/>
            <a:t>e.g. if node goes offline, the job will restart elsewhere (up to backoff limit)</a:t>
          </a:r>
          <a:endParaRPr lang="en-US" dirty="0">
            <a:solidFill>
              <a:schemeClr val="tx1"/>
            </a:solidFill>
          </a:endParaRPr>
        </a:p>
      </dgm:t>
    </dgm:pt>
    <dgm:pt modelId="{9F94DFEC-7B8D-CF41-8380-253FFD21ECA2}" type="sibTrans" cxnId="{BE7D0128-3BDC-EE44-98B1-C69DE78EF971}">
      <dgm:prSet/>
      <dgm:spPr/>
      <dgm:t>
        <a:bodyPr/>
        <a:lstStyle/>
        <a:p>
          <a:endParaRPr lang="en-US"/>
        </a:p>
      </dgm:t>
    </dgm:pt>
    <dgm:pt modelId="{1E3ADCD4-2B01-8B43-AB3C-366EE2C2CF84}" type="parTrans" cxnId="{BE7D0128-3BDC-EE44-98B1-C69DE78EF971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3"/>
      <dgm:spPr/>
    </dgm:pt>
    <dgm:pt modelId="{C7D20B3B-06F0-1045-A7E1-4B3947FFB127}" type="pres">
      <dgm:prSet presAssocID="{63344D9C-5BF4-8249-89FC-060CF59FCD6E}" presName="parentText" presStyleLbl="node1" presStyleIdx="0" presStyleCnt="3" custScaleX="125715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3">
        <dgm:presLayoutVars>
          <dgm:bulletEnabled val="1"/>
        </dgm:presLayoutVars>
      </dgm:prSet>
      <dgm:spPr/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3"/>
      <dgm:spPr/>
    </dgm:pt>
    <dgm:pt modelId="{F776A51E-824C-464D-B7B7-323ADD5CDFC6}" type="pres">
      <dgm:prSet presAssocID="{3050E145-1769-694C-9CEF-BF91BF01B3F8}" presName="parentText" presStyleLbl="node1" presStyleIdx="1" presStyleCnt="3" custScaleX="125715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3">
        <dgm:presLayoutVars>
          <dgm:bulletEnabled val="1"/>
        </dgm:presLayoutVars>
      </dgm:prSet>
      <dgm:spPr/>
    </dgm:pt>
    <dgm:pt modelId="{9635A349-98D5-9042-8C47-DE4B23C6AE47}" type="pres">
      <dgm:prSet presAssocID="{E29D6F36-6BBC-A34E-9FA0-DE5CF172C78D}" presName="spaceBetweenRectangles" presStyleCnt="0"/>
      <dgm:spPr/>
    </dgm:pt>
    <dgm:pt modelId="{8323D41A-7AB4-2F46-892D-7158153E5C0B}" type="pres">
      <dgm:prSet presAssocID="{5BCACFFE-FBF6-7B4A-8AC7-31486A704C90}" presName="parentLin" presStyleCnt="0"/>
      <dgm:spPr/>
    </dgm:pt>
    <dgm:pt modelId="{EAFAC376-530C-264E-80EC-9CC8879F31F2}" type="pres">
      <dgm:prSet presAssocID="{5BCACFFE-FBF6-7B4A-8AC7-31486A704C90}" presName="parentLeftMargin" presStyleLbl="node1" presStyleIdx="1" presStyleCnt="3"/>
      <dgm:spPr/>
    </dgm:pt>
    <dgm:pt modelId="{B0D0E822-C9A2-214C-9F54-3FCF30A9FE4F}" type="pres">
      <dgm:prSet presAssocID="{5BCACFFE-FBF6-7B4A-8AC7-31486A704C90}" presName="parentText" presStyleLbl="node1" presStyleIdx="2" presStyleCnt="3" custScaleX="125715">
        <dgm:presLayoutVars>
          <dgm:chMax val="0"/>
          <dgm:bulletEnabled val="1"/>
        </dgm:presLayoutVars>
      </dgm:prSet>
      <dgm:spPr/>
    </dgm:pt>
    <dgm:pt modelId="{93E70EFE-2919-6642-8C4A-BCC849D7F2CA}" type="pres">
      <dgm:prSet presAssocID="{5BCACFFE-FBF6-7B4A-8AC7-31486A704C90}" presName="negativeSpace" presStyleCnt="0"/>
      <dgm:spPr/>
    </dgm:pt>
    <dgm:pt modelId="{2DC850E1-7F97-8A4C-984B-C5F99E6E628D}" type="pres">
      <dgm:prSet presAssocID="{5BCACFFE-FBF6-7B4A-8AC7-31486A704C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476F9211-9281-5B4D-B4BB-BDA382C931B8}" srcId="{63344D9C-5BF4-8249-89FC-060CF59FCD6E}" destId="{CF00365E-F9C3-1745-94DB-573916CFCC6A}" srcOrd="0" destOrd="0" parTransId="{1ECE0F9C-2107-CB45-85BA-295E101A7A67}" sibTransId="{70A77990-A95D-C347-9D05-64C31F54DF73}"/>
    <dgm:cxn modelId="{6C37CA15-18E5-E848-BFFD-EB35C5B02975}" type="presOf" srcId="{189A099F-0995-BA40-BBD3-939831839A2F}" destId="{791C448D-97A7-0540-823D-4557542D3DAA}" srcOrd="0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E7D0128-3BDC-EE44-98B1-C69DE78EF971}" srcId="{3050E145-1769-694C-9CEF-BF91BF01B3F8}" destId="{189A099F-0995-BA40-BBD3-939831839A2F}" srcOrd="0" destOrd="0" parTransId="{1E3ADCD4-2B01-8B43-AB3C-366EE2C2CF84}" sibTransId="{9F94DFEC-7B8D-CF41-8380-253FFD21ECA2}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E0CA102F-03A3-1F4A-B186-A9643E129048}" srcId="{5BCACFFE-FBF6-7B4A-8AC7-31486A704C90}" destId="{AFEA0A28-4005-4B41-8E53-DBD8FF7FF430}" srcOrd="0" destOrd="0" parTransId="{CFEA2E0A-9D56-AF41-BAFB-335E749A94BB}" sibTransId="{531381C4-6065-5E4F-932E-53BC8B6C0801}"/>
    <dgm:cxn modelId="{4F24B330-E94C-3648-B3B5-D9FD73F61CBD}" type="presOf" srcId="{AFEA0A28-4005-4B41-8E53-DBD8FF7FF430}" destId="{2DC850E1-7F97-8A4C-984B-C5F99E6E628D}" srcOrd="0" destOrd="0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37388F4E-A2AF-744D-AA34-0593BDD332D0}" type="presOf" srcId="{5BCACFFE-FBF6-7B4A-8AC7-31486A704C90}" destId="{EAFAC376-530C-264E-80EC-9CC8879F31F2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F32A3171-1549-E444-BF20-4D30197E535A}" type="presOf" srcId="{5BCACFFE-FBF6-7B4A-8AC7-31486A704C90}" destId="{B0D0E822-C9A2-214C-9F54-3FCF30A9FE4F}" srcOrd="1" destOrd="0" presId="urn:microsoft.com/office/officeart/2005/8/layout/list1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68ADB48A-B660-F440-92C6-6A028E0DF5B5}" type="presOf" srcId="{CF00365E-F9C3-1745-94DB-573916CFCC6A}" destId="{C4A500F2-9CEA-354C-A325-0B2D8F712D37}" srcOrd="0" destOrd="0" presId="urn:microsoft.com/office/officeart/2005/8/layout/list1"/>
    <dgm:cxn modelId="{F6AC42AD-51B8-A641-8BEC-B45B831686D9}" srcId="{702576B8-BD3A-5C41-A9E9-058DFB2B0AAC}" destId="{5BCACFFE-FBF6-7B4A-8AC7-31486A704C90}" srcOrd="2" destOrd="0" parTransId="{FBC1B3C4-A51E-8E48-BAFA-E9CFDD0CFA85}" sibTransId="{A047AAF9-586B-D544-86A9-3C023AA06258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  <dgm:cxn modelId="{ADDC69BE-EEFA-8040-93C7-63872E8DEACA}" type="presParOf" srcId="{A0E2FD51-CDF2-3844-8367-D8381FBC0EE1}" destId="{9635A349-98D5-9042-8C47-DE4B23C6AE47}" srcOrd="7" destOrd="0" presId="urn:microsoft.com/office/officeart/2005/8/layout/list1"/>
    <dgm:cxn modelId="{63341A10-E169-5342-B97A-376B6D2492A1}" type="presParOf" srcId="{A0E2FD51-CDF2-3844-8367-D8381FBC0EE1}" destId="{8323D41A-7AB4-2F46-892D-7158153E5C0B}" srcOrd="8" destOrd="0" presId="urn:microsoft.com/office/officeart/2005/8/layout/list1"/>
    <dgm:cxn modelId="{E2747935-687C-8F4B-996C-0CB97EC0737B}" type="presParOf" srcId="{8323D41A-7AB4-2F46-892D-7158153E5C0B}" destId="{EAFAC376-530C-264E-80EC-9CC8879F31F2}" srcOrd="0" destOrd="0" presId="urn:microsoft.com/office/officeart/2005/8/layout/list1"/>
    <dgm:cxn modelId="{F45A3693-42E6-1847-A7E6-617CF791A992}" type="presParOf" srcId="{8323D41A-7AB4-2F46-892D-7158153E5C0B}" destId="{B0D0E822-C9A2-214C-9F54-3FCF30A9FE4F}" srcOrd="1" destOrd="0" presId="urn:microsoft.com/office/officeart/2005/8/layout/list1"/>
    <dgm:cxn modelId="{A64097DF-A428-1043-BB29-B570192BEFC4}" type="presParOf" srcId="{A0E2FD51-CDF2-3844-8367-D8381FBC0EE1}" destId="{93E70EFE-2919-6642-8C4A-BCC849D7F2CA}" srcOrd="9" destOrd="0" presId="urn:microsoft.com/office/officeart/2005/8/layout/list1"/>
    <dgm:cxn modelId="{A290979E-9605-BB43-809F-7F97B053A4B9}" type="presParOf" srcId="{A0E2FD51-CDF2-3844-8367-D8381FBC0EE1}" destId="{2DC850E1-7F97-8A4C-984B-C5F99E6E62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A Job will make sure the pod completes (container exits with 0 exit code)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CF00365E-F9C3-1745-94DB-573916CFCC6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Can retry the job up to N times</a:t>
          </a:r>
        </a:p>
      </dgm:t>
    </dgm:pt>
    <dgm:pt modelId="{1ECE0F9C-2107-CB45-85BA-295E101A7A67}" type="parTrans" cxnId="{476F9211-9281-5B4D-B4BB-BDA382C931B8}">
      <dgm:prSet/>
      <dgm:spPr/>
      <dgm:t>
        <a:bodyPr/>
        <a:lstStyle/>
        <a:p>
          <a:endParaRPr lang="en-US"/>
        </a:p>
      </dgm:t>
    </dgm:pt>
    <dgm:pt modelId="{70A77990-A95D-C347-9D05-64C31F54DF73}" type="sibTrans" cxnId="{476F9211-9281-5B4D-B4BB-BDA382C931B8}">
      <dgm:prSet/>
      <dgm:spPr/>
      <dgm:t>
        <a:bodyPr/>
        <a:lstStyle/>
        <a:p>
          <a:endParaRPr lang="en-US"/>
        </a:p>
      </dgm:t>
    </dgm:pt>
    <dgm:pt modelId="{5BCACFFE-FBF6-7B4A-8AC7-31486A704C90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Facilitates parallel execution</a:t>
          </a:r>
        </a:p>
      </dgm:t>
    </dgm:pt>
    <dgm:pt modelId="{FBC1B3C4-A51E-8E48-BAFA-E9CFDD0CFA85}" type="parTrans" cxnId="{F6AC42AD-51B8-A641-8BEC-B45B831686D9}">
      <dgm:prSet/>
      <dgm:spPr/>
      <dgm:t>
        <a:bodyPr/>
        <a:lstStyle/>
        <a:p>
          <a:endParaRPr lang="en-US"/>
        </a:p>
      </dgm:t>
    </dgm:pt>
    <dgm:pt modelId="{A047AAF9-586B-D544-86A9-3C023AA06258}" type="sibTrans" cxnId="{F6AC42AD-51B8-A641-8BEC-B45B831686D9}">
      <dgm:prSet/>
      <dgm:spPr/>
      <dgm:t>
        <a:bodyPr/>
        <a:lstStyle/>
        <a:p>
          <a:endParaRPr lang="en-US"/>
        </a:p>
      </dgm:t>
    </dgm:pt>
    <dgm:pt modelId="{AFEA0A28-4005-4B41-8E53-DBD8FF7FF43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Including making sure all iterations succeed</a:t>
          </a:r>
          <a:endParaRPr lang="en-US" dirty="0"/>
        </a:p>
      </dgm:t>
    </dgm:pt>
    <dgm:pt modelId="{CFEA2E0A-9D56-AF41-BAFB-335E749A94BB}" type="parTrans" cxnId="{E0CA102F-03A3-1F4A-B186-A9643E129048}">
      <dgm:prSet/>
      <dgm:spPr/>
      <dgm:t>
        <a:bodyPr/>
        <a:lstStyle/>
        <a:p>
          <a:endParaRPr lang="en-US"/>
        </a:p>
      </dgm:t>
    </dgm:pt>
    <dgm:pt modelId="{531381C4-6065-5E4F-932E-53BC8B6C0801}" type="sibTrans" cxnId="{E0CA102F-03A3-1F4A-B186-A9643E129048}">
      <dgm:prSet/>
      <dgm:spPr/>
      <dgm:t>
        <a:bodyPr/>
        <a:lstStyle/>
        <a:p>
          <a:endParaRPr lang="en-US"/>
        </a:p>
      </dgm:t>
    </dgm:pt>
    <dgm:pt modelId="{3050E145-1769-694C-9CEF-BF91BF01B3F8}">
      <dgm:prSet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Handles pod and container failures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189A099F-0995-BA40-BBD3-939831839A2F}">
      <dgm:prSet/>
      <dgm:spPr/>
      <dgm:t>
        <a:bodyPr/>
        <a:lstStyle/>
        <a:p>
          <a:r>
            <a:rPr lang="en-US" dirty="0"/>
            <a:t>e.g. if node goes offline, the job will restart elsewhere (up to backoff limit)</a:t>
          </a:r>
          <a:endParaRPr lang="en-US" dirty="0">
            <a:solidFill>
              <a:schemeClr val="tx1"/>
            </a:solidFill>
          </a:endParaRPr>
        </a:p>
      </dgm:t>
    </dgm:pt>
    <dgm:pt modelId="{9F94DFEC-7B8D-CF41-8380-253FFD21ECA2}" type="sibTrans" cxnId="{BE7D0128-3BDC-EE44-98B1-C69DE78EF971}">
      <dgm:prSet/>
      <dgm:spPr/>
      <dgm:t>
        <a:bodyPr/>
        <a:lstStyle/>
        <a:p>
          <a:endParaRPr lang="en-US"/>
        </a:p>
      </dgm:t>
    </dgm:pt>
    <dgm:pt modelId="{1E3ADCD4-2B01-8B43-AB3C-366EE2C2CF84}" type="parTrans" cxnId="{BE7D0128-3BDC-EE44-98B1-C69DE78EF971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3"/>
      <dgm:spPr/>
    </dgm:pt>
    <dgm:pt modelId="{C7D20B3B-06F0-1045-A7E1-4B3947FFB127}" type="pres">
      <dgm:prSet presAssocID="{63344D9C-5BF4-8249-89FC-060CF59FCD6E}" presName="parentText" presStyleLbl="node1" presStyleIdx="0" presStyleCnt="3" custScaleX="125715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3">
        <dgm:presLayoutVars>
          <dgm:bulletEnabled val="1"/>
        </dgm:presLayoutVars>
      </dgm:prSet>
      <dgm:spPr/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3"/>
      <dgm:spPr/>
    </dgm:pt>
    <dgm:pt modelId="{F776A51E-824C-464D-B7B7-323ADD5CDFC6}" type="pres">
      <dgm:prSet presAssocID="{3050E145-1769-694C-9CEF-BF91BF01B3F8}" presName="parentText" presStyleLbl="node1" presStyleIdx="1" presStyleCnt="3" custScaleX="125715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3">
        <dgm:presLayoutVars>
          <dgm:bulletEnabled val="1"/>
        </dgm:presLayoutVars>
      </dgm:prSet>
      <dgm:spPr/>
    </dgm:pt>
    <dgm:pt modelId="{9635A349-98D5-9042-8C47-DE4B23C6AE47}" type="pres">
      <dgm:prSet presAssocID="{E29D6F36-6BBC-A34E-9FA0-DE5CF172C78D}" presName="spaceBetweenRectangles" presStyleCnt="0"/>
      <dgm:spPr/>
    </dgm:pt>
    <dgm:pt modelId="{8323D41A-7AB4-2F46-892D-7158153E5C0B}" type="pres">
      <dgm:prSet presAssocID="{5BCACFFE-FBF6-7B4A-8AC7-31486A704C90}" presName="parentLin" presStyleCnt="0"/>
      <dgm:spPr/>
    </dgm:pt>
    <dgm:pt modelId="{EAFAC376-530C-264E-80EC-9CC8879F31F2}" type="pres">
      <dgm:prSet presAssocID="{5BCACFFE-FBF6-7B4A-8AC7-31486A704C90}" presName="parentLeftMargin" presStyleLbl="node1" presStyleIdx="1" presStyleCnt="3"/>
      <dgm:spPr/>
    </dgm:pt>
    <dgm:pt modelId="{B0D0E822-C9A2-214C-9F54-3FCF30A9FE4F}" type="pres">
      <dgm:prSet presAssocID="{5BCACFFE-FBF6-7B4A-8AC7-31486A704C90}" presName="parentText" presStyleLbl="node1" presStyleIdx="2" presStyleCnt="3" custScaleX="125715">
        <dgm:presLayoutVars>
          <dgm:chMax val="0"/>
          <dgm:bulletEnabled val="1"/>
        </dgm:presLayoutVars>
      </dgm:prSet>
      <dgm:spPr/>
    </dgm:pt>
    <dgm:pt modelId="{93E70EFE-2919-6642-8C4A-BCC849D7F2CA}" type="pres">
      <dgm:prSet presAssocID="{5BCACFFE-FBF6-7B4A-8AC7-31486A704C90}" presName="negativeSpace" presStyleCnt="0"/>
      <dgm:spPr/>
    </dgm:pt>
    <dgm:pt modelId="{2DC850E1-7F97-8A4C-984B-C5F99E6E628D}" type="pres">
      <dgm:prSet presAssocID="{5BCACFFE-FBF6-7B4A-8AC7-31486A704C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476F9211-9281-5B4D-B4BB-BDA382C931B8}" srcId="{63344D9C-5BF4-8249-89FC-060CF59FCD6E}" destId="{CF00365E-F9C3-1745-94DB-573916CFCC6A}" srcOrd="0" destOrd="0" parTransId="{1ECE0F9C-2107-CB45-85BA-295E101A7A67}" sibTransId="{70A77990-A95D-C347-9D05-64C31F54DF73}"/>
    <dgm:cxn modelId="{6C37CA15-18E5-E848-BFFD-EB35C5B02975}" type="presOf" srcId="{189A099F-0995-BA40-BBD3-939831839A2F}" destId="{791C448D-97A7-0540-823D-4557542D3DAA}" srcOrd="0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E7D0128-3BDC-EE44-98B1-C69DE78EF971}" srcId="{3050E145-1769-694C-9CEF-BF91BF01B3F8}" destId="{189A099F-0995-BA40-BBD3-939831839A2F}" srcOrd="0" destOrd="0" parTransId="{1E3ADCD4-2B01-8B43-AB3C-366EE2C2CF84}" sibTransId="{9F94DFEC-7B8D-CF41-8380-253FFD21ECA2}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E0CA102F-03A3-1F4A-B186-A9643E129048}" srcId="{5BCACFFE-FBF6-7B4A-8AC7-31486A704C90}" destId="{AFEA0A28-4005-4B41-8E53-DBD8FF7FF430}" srcOrd="0" destOrd="0" parTransId="{CFEA2E0A-9D56-AF41-BAFB-335E749A94BB}" sibTransId="{531381C4-6065-5E4F-932E-53BC8B6C0801}"/>
    <dgm:cxn modelId="{4F24B330-E94C-3648-B3B5-D9FD73F61CBD}" type="presOf" srcId="{AFEA0A28-4005-4B41-8E53-DBD8FF7FF430}" destId="{2DC850E1-7F97-8A4C-984B-C5F99E6E628D}" srcOrd="0" destOrd="0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37388F4E-A2AF-744D-AA34-0593BDD332D0}" type="presOf" srcId="{5BCACFFE-FBF6-7B4A-8AC7-31486A704C90}" destId="{EAFAC376-530C-264E-80EC-9CC8879F31F2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F32A3171-1549-E444-BF20-4D30197E535A}" type="presOf" srcId="{5BCACFFE-FBF6-7B4A-8AC7-31486A704C90}" destId="{B0D0E822-C9A2-214C-9F54-3FCF30A9FE4F}" srcOrd="1" destOrd="0" presId="urn:microsoft.com/office/officeart/2005/8/layout/list1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68ADB48A-B660-F440-92C6-6A028E0DF5B5}" type="presOf" srcId="{CF00365E-F9C3-1745-94DB-573916CFCC6A}" destId="{C4A500F2-9CEA-354C-A325-0B2D8F712D37}" srcOrd="0" destOrd="0" presId="urn:microsoft.com/office/officeart/2005/8/layout/list1"/>
    <dgm:cxn modelId="{F6AC42AD-51B8-A641-8BEC-B45B831686D9}" srcId="{702576B8-BD3A-5C41-A9E9-058DFB2B0AAC}" destId="{5BCACFFE-FBF6-7B4A-8AC7-31486A704C90}" srcOrd="2" destOrd="0" parTransId="{FBC1B3C4-A51E-8E48-BAFA-E9CFDD0CFA85}" sibTransId="{A047AAF9-586B-D544-86A9-3C023AA06258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  <dgm:cxn modelId="{ADDC69BE-EEFA-8040-93C7-63872E8DEACA}" type="presParOf" srcId="{A0E2FD51-CDF2-3844-8367-D8381FBC0EE1}" destId="{9635A349-98D5-9042-8C47-DE4B23C6AE47}" srcOrd="7" destOrd="0" presId="urn:microsoft.com/office/officeart/2005/8/layout/list1"/>
    <dgm:cxn modelId="{63341A10-E169-5342-B97A-376B6D2492A1}" type="presParOf" srcId="{A0E2FD51-CDF2-3844-8367-D8381FBC0EE1}" destId="{8323D41A-7AB4-2F46-892D-7158153E5C0B}" srcOrd="8" destOrd="0" presId="urn:microsoft.com/office/officeart/2005/8/layout/list1"/>
    <dgm:cxn modelId="{E2747935-687C-8F4B-996C-0CB97EC0737B}" type="presParOf" srcId="{8323D41A-7AB4-2F46-892D-7158153E5C0B}" destId="{EAFAC376-530C-264E-80EC-9CC8879F31F2}" srcOrd="0" destOrd="0" presId="urn:microsoft.com/office/officeart/2005/8/layout/list1"/>
    <dgm:cxn modelId="{F45A3693-42E6-1847-A7E6-617CF791A992}" type="presParOf" srcId="{8323D41A-7AB4-2F46-892D-7158153E5C0B}" destId="{B0D0E822-C9A2-214C-9F54-3FCF30A9FE4F}" srcOrd="1" destOrd="0" presId="urn:microsoft.com/office/officeart/2005/8/layout/list1"/>
    <dgm:cxn modelId="{A64097DF-A428-1043-BB29-B570192BEFC4}" type="presParOf" srcId="{A0E2FD51-CDF2-3844-8367-D8381FBC0EE1}" destId="{93E70EFE-2919-6642-8C4A-BCC849D7F2CA}" srcOrd="9" destOrd="0" presId="urn:microsoft.com/office/officeart/2005/8/layout/list1"/>
    <dgm:cxn modelId="{A290979E-9605-BB43-809F-7F97B053A4B9}" type="presParOf" srcId="{A0E2FD51-CDF2-3844-8367-D8381FBC0EE1}" destId="{2DC850E1-7F97-8A4C-984B-C5F99E6E62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C8A669-225C-DB43-B944-A4ED2450D3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7D0480-F74F-1048-88F1-84ED3CF14D08}">
      <dgm:prSet/>
      <dgm:spPr/>
      <dgm:t>
        <a:bodyPr/>
        <a:lstStyle/>
        <a:p>
          <a:r>
            <a:rPr lang="en-US" dirty="0"/>
            <a:t>Most applications need to be configured</a:t>
          </a:r>
        </a:p>
      </dgm:t>
    </dgm:pt>
    <dgm:pt modelId="{8C3E2E5B-F82B-F74E-8C73-203985CBBDCF}" type="parTrans" cxnId="{FF313DBE-80BB-424A-801F-59CAB3B10E0A}">
      <dgm:prSet/>
      <dgm:spPr/>
      <dgm:t>
        <a:bodyPr/>
        <a:lstStyle/>
        <a:p>
          <a:endParaRPr lang="en-US"/>
        </a:p>
      </dgm:t>
    </dgm:pt>
    <dgm:pt modelId="{DE441453-4737-D249-8EB9-463D7102D26E}" type="sibTrans" cxnId="{FF313DBE-80BB-424A-801F-59CAB3B10E0A}">
      <dgm:prSet/>
      <dgm:spPr/>
      <dgm:t>
        <a:bodyPr/>
        <a:lstStyle/>
        <a:p>
          <a:endParaRPr lang="en-US"/>
        </a:p>
      </dgm:t>
    </dgm:pt>
    <dgm:pt modelId="{2AFC41C4-77CC-7C43-8130-591A6EBB10BA}">
      <dgm:prSet/>
      <dgm:spPr/>
      <dgm:t>
        <a:bodyPr/>
        <a:lstStyle/>
        <a:p>
          <a:r>
            <a:rPr lang="en-US" dirty="0"/>
            <a:t>Kubernetes provides an easy mechanism to inject information into the Container images at runtime</a:t>
          </a:r>
        </a:p>
      </dgm:t>
    </dgm:pt>
    <dgm:pt modelId="{E51031B8-6C26-544E-B03D-8F225F4A558D}" type="parTrans" cxnId="{C5705492-824C-1249-8949-8F9655BA86B6}">
      <dgm:prSet/>
      <dgm:spPr/>
      <dgm:t>
        <a:bodyPr/>
        <a:lstStyle/>
        <a:p>
          <a:endParaRPr lang="en-US"/>
        </a:p>
      </dgm:t>
    </dgm:pt>
    <dgm:pt modelId="{3E4315E1-FAD4-CB4D-BA9D-4536A4547190}" type="sibTrans" cxnId="{C5705492-824C-1249-8949-8F9655BA86B6}">
      <dgm:prSet/>
      <dgm:spPr/>
      <dgm:t>
        <a:bodyPr/>
        <a:lstStyle/>
        <a:p>
          <a:endParaRPr lang="en-US"/>
        </a:p>
      </dgm:t>
    </dgm:pt>
    <dgm:pt modelId="{05A3F3D6-B07F-6A46-9F36-8F2297667A9C}" type="pres">
      <dgm:prSet presAssocID="{6EC8A669-225C-DB43-B944-A4ED2450D3F4}" presName="linear" presStyleCnt="0">
        <dgm:presLayoutVars>
          <dgm:dir/>
          <dgm:animLvl val="lvl"/>
          <dgm:resizeHandles val="exact"/>
        </dgm:presLayoutVars>
      </dgm:prSet>
      <dgm:spPr/>
    </dgm:pt>
    <dgm:pt modelId="{DE5224D1-7788-B840-B334-CEE76EF4C5A7}" type="pres">
      <dgm:prSet presAssocID="{AB7D0480-F74F-1048-88F1-84ED3CF14D08}" presName="parentLin" presStyleCnt="0"/>
      <dgm:spPr/>
    </dgm:pt>
    <dgm:pt modelId="{BA362203-4CE7-D948-9D66-B8B98E3E29C0}" type="pres">
      <dgm:prSet presAssocID="{AB7D0480-F74F-1048-88F1-84ED3CF14D08}" presName="parentLeftMargin" presStyleLbl="node1" presStyleIdx="0" presStyleCnt="1"/>
      <dgm:spPr/>
    </dgm:pt>
    <dgm:pt modelId="{A34A5CEE-A121-1240-92AE-860172EC90E4}" type="pres">
      <dgm:prSet presAssocID="{AB7D0480-F74F-1048-88F1-84ED3CF14D0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13B8453-E69D-D842-9A0A-B9E266CD2B3E}" type="pres">
      <dgm:prSet presAssocID="{AB7D0480-F74F-1048-88F1-84ED3CF14D08}" presName="negativeSpace" presStyleCnt="0"/>
      <dgm:spPr/>
    </dgm:pt>
    <dgm:pt modelId="{798F1D64-D0FB-FB4F-96E1-2AC7A5765D24}" type="pres">
      <dgm:prSet presAssocID="{AB7D0480-F74F-1048-88F1-84ED3CF14D0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3E67A2B-D7C9-C34B-AAA2-26F13585D110}" type="presOf" srcId="{AB7D0480-F74F-1048-88F1-84ED3CF14D08}" destId="{A34A5CEE-A121-1240-92AE-860172EC90E4}" srcOrd="1" destOrd="0" presId="urn:microsoft.com/office/officeart/2005/8/layout/list1"/>
    <dgm:cxn modelId="{C5705492-824C-1249-8949-8F9655BA86B6}" srcId="{AB7D0480-F74F-1048-88F1-84ED3CF14D08}" destId="{2AFC41C4-77CC-7C43-8130-591A6EBB10BA}" srcOrd="0" destOrd="0" parTransId="{E51031B8-6C26-544E-B03D-8F225F4A558D}" sibTransId="{3E4315E1-FAD4-CB4D-BA9D-4536A4547190}"/>
    <dgm:cxn modelId="{FF313DBE-80BB-424A-801F-59CAB3B10E0A}" srcId="{6EC8A669-225C-DB43-B944-A4ED2450D3F4}" destId="{AB7D0480-F74F-1048-88F1-84ED3CF14D08}" srcOrd="0" destOrd="0" parTransId="{8C3E2E5B-F82B-F74E-8C73-203985CBBDCF}" sibTransId="{DE441453-4737-D249-8EB9-463D7102D26E}"/>
    <dgm:cxn modelId="{C2BBA4BE-5263-FC48-A630-F1A89A2AF085}" type="presOf" srcId="{2AFC41C4-77CC-7C43-8130-591A6EBB10BA}" destId="{798F1D64-D0FB-FB4F-96E1-2AC7A5765D24}" srcOrd="0" destOrd="0" presId="urn:microsoft.com/office/officeart/2005/8/layout/list1"/>
    <dgm:cxn modelId="{7E721AD4-E235-6A47-9BBA-D29E896B283A}" type="presOf" srcId="{AB7D0480-F74F-1048-88F1-84ED3CF14D08}" destId="{BA362203-4CE7-D948-9D66-B8B98E3E29C0}" srcOrd="0" destOrd="0" presId="urn:microsoft.com/office/officeart/2005/8/layout/list1"/>
    <dgm:cxn modelId="{5AE1C1F3-B018-E149-B698-B3465E1DA412}" type="presOf" srcId="{6EC8A669-225C-DB43-B944-A4ED2450D3F4}" destId="{05A3F3D6-B07F-6A46-9F36-8F2297667A9C}" srcOrd="0" destOrd="0" presId="urn:microsoft.com/office/officeart/2005/8/layout/list1"/>
    <dgm:cxn modelId="{1606E81A-8240-1C42-B32C-CB2D12227DAD}" type="presParOf" srcId="{05A3F3D6-B07F-6A46-9F36-8F2297667A9C}" destId="{DE5224D1-7788-B840-B334-CEE76EF4C5A7}" srcOrd="0" destOrd="0" presId="urn:microsoft.com/office/officeart/2005/8/layout/list1"/>
    <dgm:cxn modelId="{A4AD2541-E5BC-7E46-8840-26E65FA86A5C}" type="presParOf" srcId="{DE5224D1-7788-B840-B334-CEE76EF4C5A7}" destId="{BA362203-4CE7-D948-9D66-B8B98E3E29C0}" srcOrd="0" destOrd="0" presId="urn:microsoft.com/office/officeart/2005/8/layout/list1"/>
    <dgm:cxn modelId="{BFA7571E-C357-5543-8798-2DD9F814DC27}" type="presParOf" srcId="{DE5224D1-7788-B840-B334-CEE76EF4C5A7}" destId="{A34A5CEE-A121-1240-92AE-860172EC90E4}" srcOrd="1" destOrd="0" presId="urn:microsoft.com/office/officeart/2005/8/layout/list1"/>
    <dgm:cxn modelId="{A4F0D785-CBBC-DF41-859D-60D1EE7EF416}" type="presParOf" srcId="{05A3F3D6-B07F-6A46-9F36-8F2297667A9C}" destId="{713B8453-E69D-D842-9A0A-B9E266CD2B3E}" srcOrd="1" destOrd="0" presId="urn:microsoft.com/office/officeart/2005/8/layout/list1"/>
    <dgm:cxn modelId="{C8AFD35F-DBC7-7F43-93A6-221C5CA7C45A}" type="presParOf" srcId="{05A3F3D6-B07F-6A46-9F36-8F2297667A9C}" destId="{798F1D64-D0FB-FB4F-96E1-2AC7A5765D2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AEC84B-9BB3-0A4D-8324-E7B5B96E826E}" type="doc">
      <dgm:prSet loTypeId="urn:microsoft.com/office/officeart/2005/8/layout/orgChar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ACCD1B-40E6-8742-8821-D8929601EA82}">
      <dgm:prSet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Three mechanisms</a:t>
          </a:r>
        </a:p>
      </dgm:t>
    </dgm:pt>
    <dgm:pt modelId="{6718DB68-61A3-3143-8D2F-4E13D17A051A}" type="parTrans" cxnId="{C6C6294A-BFC4-644C-A3CF-CBADD502AF08}">
      <dgm:prSet/>
      <dgm:spPr/>
      <dgm:t>
        <a:bodyPr/>
        <a:lstStyle/>
        <a:p>
          <a:endParaRPr lang="en-US"/>
        </a:p>
      </dgm:t>
    </dgm:pt>
    <dgm:pt modelId="{FDACE51E-8DC4-C34A-B5B4-619279A00FE7}" type="sibTrans" cxnId="{C6C6294A-BFC4-644C-A3CF-CBADD502AF08}">
      <dgm:prSet/>
      <dgm:spPr/>
      <dgm:t>
        <a:bodyPr/>
        <a:lstStyle/>
        <a:p>
          <a:endParaRPr lang="en-US"/>
        </a:p>
      </dgm:t>
    </dgm:pt>
    <dgm:pt modelId="{30AEAAA4-2FED-9F4F-A605-3E0D9556BCC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600" dirty="0"/>
            <a:t>Environment variables</a:t>
          </a:r>
        </a:p>
      </dgm:t>
    </dgm:pt>
    <dgm:pt modelId="{81C45FDC-48D3-EF4B-A68A-BC75BA4D0C06}" type="parTrans" cxnId="{E6448F87-B3A1-5343-9EC8-50D92161B9EE}">
      <dgm:prSet/>
      <dgm:spPr/>
      <dgm:t>
        <a:bodyPr/>
        <a:lstStyle/>
        <a:p>
          <a:endParaRPr lang="en-US"/>
        </a:p>
      </dgm:t>
    </dgm:pt>
    <dgm:pt modelId="{BC224433-45D3-5342-A764-A522C7F1520F}" type="sibTrans" cxnId="{E6448F87-B3A1-5343-9EC8-50D92161B9EE}">
      <dgm:prSet/>
      <dgm:spPr/>
      <dgm:t>
        <a:bodyPr/>
        <a:lstStyle/>
        <a:p>
          <a:endParaRPr lang="en-US"/>
        </a:p>
      </dgm:t>
    </dgm:pt>
    <dgm:pt modelId="{26AA9DB8-E97D-154B-BC11-5CC6BB697157}">
      <dgm:prSet custT="1"/>
      <dgm:spPr/>
      <dgm:t>
        <a:bodyPr/>
        <a:lstStyle/>
        <a:p>
          <a:r>
            <a:rPr lang="en-US" sz="2000" dirty="0" err="1"/>
            <a:t>ConfigMaps</a:t>
          </a:r>
          <a:endParaRPr lang="en-US" sz="2000" dirty="0"/>
        </a:p>
      </dgm:t>
    </dgm:pt>
    <dgm:pt modelId="{577D5ADA-B7D2-0249-8E1B-00BB71A1CA0C}" type="parTrans" cxnId="{5706BBCB-29A6-5145-91AB-0A26F6991666}">
      <dgm:prSet/>
      <dgm:spPr/>
      <dgm:t>
        <a:bodyPr/>
        <a:lstStyle/>
        <a:p>
          <a:endParaRPr lang="en-US"/>
        </a:p>
      </dgm:t>
    </dgm:pt>
    <dgm:pt modelId="{F06AD940-7C89-3144-86BB-38EF55A07A7F}" type="sibTrans" cxnId="{5706BBCB-29A6-5145-91AB-0A26F6991666}">
      <dgm:prSet/>
      <dgm:spPr/>
      <dgm:t>
        <a:bodyPr/>
        <a:lstStyle/>
        <a:p>
          <a:endParaRPr lang="en-US"/>
        </a:p>
      </dgm:t>
    </dgm:pt>
    <dgm:pt modelId="{5C1D3F98-5DEB-F448-A7D2-7E7B62D9B895}">
      <dgm:prSet custT="1"/>
      <dgm:spPr>
        <a:solidFill>
          <a:srgbClr val="7030A0"/>
        </a:solidFill>
      </dgm:spPr>
      <dgm:t>
        <a:bodyPr/>
        <a:lstStyle/>
        <a:p>
          <a:r>
            <a:rPr lang="en-US" sz="2000" dirty="0"/>
            <a:t>Secrets</a:t>
          </a:r>
        </a:p>
      </dgm:t>
    </dgm:pt>
    <dgm:pt modelId="{19556D40-5712-9843-BF64-E9FAA3BE2C01}" type="parTrans" cxnId="{C126F846-86F9-044A-B01B-69653FBD2421}">
      <dgm:prSet/>
      <dgm:spPr/>
      <dgm:t>
        <a:bodyPr/>
        <a:lstStyle/>
        <a:p>
          <a:endParaRPr lang="en-US"/>
        </a:p>
      </dgm:t>
    </dgm:pt>
    <dgm:pt modelId="{5D65E66C-CD4A-BD4A-AC10-FD88A837FA77}" type="sibTrans" cxnId="{C126F846-86F9-044A-B01B-69653FBD2421}">
      <dgm:prSet/>
      <dgm:spPr/>
      <dgm:t>
        <a:bodyPr/>
        <a:lstStyle/>
        <a:p>
          <a:endParaRPr lang="en-US"/>
        </a:p>
      </dgm:t>
    </dgm:pt>
    <dgm:pt modelId="{86439BF0-DB65-E14C-8AEF-367CD7ACDB3D}" type="pres">
      <dgm:prSet presAssocID="{83AEC84B-9BB3-0A4D-8324-E7B5B96E82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C42DCA-502D-754A-B333-F4824AA90457}" type="pres">
      <dgm:prSet presAssocID="{D9ACCD1B-40E6-8742-8821-D8929601EA82}" presName="hierRoot1" presStyleCnt="0">
        <dgm:presLayoutVars>
          <dgm:hierBranch val="init"/>
        </dgm:presLayoutVars>
      </dgm:prSet>
      <dgm:spPr/>
    </dgm:pt>
    <dgm:pt modelId="{5230B379-451B-604D-B21C-63F44B2F3657}" type="pres">
      <dgm:prSet presAssocID="{D9ACCD1B-40E6-8742-8821-D8929601EA82}" presName="rootComposite1" presStyleCnt="0"/>
      <dgm:spPr/>
    </dgm:pt>
    <dgm:pt modelId="{33D28E1A-3769-6D47-A9E7-5ED2AD423908}" type="pres">
      <dgm:prSet presAssocID="{D9ACCD1B-40E6-8742-8821-D8929601EA82}" presName="rootText1" presStyleLbl="node0" presStyleIdx="0" presStyleCnt="1" custScaleX="249255" custLinFactNeighborX="23839" custLinFactNeighborY="1449">
        <dgm:presLayoutVars>
          <dgm:chPref val="3"/>
        </dgm:presLayoutVars>
      </dgm:prSet>
      <dgm:spPr/>
    </dgm:pt>
    <dgm:pt modelId="{2E2CB710-0627-504E-8C62-CB7010985646}" type="pres">
      <dgm:prSet presAssocID="{D9ACCD1B-40E6-8742-8821-D8929601EA82}" presName="rootConnector1" presStyleLbl="node1" presStyleIdx="0" presStyleCnt="0"/>
      <dgm:spPr/>
    </dgm:pt>
    <dgm:pt modelId="{D6050778-6B4D-C240-8229-72F3101FDA03}" type="pres">
      <dgm:prSet presAssocID="{D9ACCD1B-40E6-8742-8821-D8929601EA82}" presName="hierChild2" presStyleCnt="0"/>
      <dgm:spPr/>
    </dgm:pt>
    <dgm:pt modelId="{745DAC31-3DC9-654F-82E9-355436026238}" type="pres">
      <dgm:prSet presAssocID="{81C45FDC-48D3-EF4B-A68A-BC75BA4D0C06}" presName="Name37" presStyleLbl="parChTrans1D2" presStyleIdx="0" presStyleCnt="3"/>
      <dgm:spPr/>
    </dgm:pt>
    <dgm:pt modelId="{0C6A9753-430E-1144-A07E-C71AC1F2622D}" type="pres">
      <dgm:prSet presAssocID="{30AEAAA4-2FED-9F4F-A605-3E0D9556BCC1}" presName="hierRoot2" presStyleCnt="0">
        <dgm:presLayoutVars>
          <dgm:hierBranch val="init"/>
        </dgm:presLayoutVars>
      </dgm:prSet>
      <dgm:spPr/>
    </dgm:pt>
    <dgm:pt modelId="{B7F10297-4DFE-1D4E-B1F2-6D998FE0029E}" type="pres">
      <dgm:prSet presAssocID="{30AEAAA4-2FED-9F4F-A605-3E0D9556BCC1}" presName="rootComposite" presStyleCnt="0"/>
      <dgm:spPr/>
    </dgm:pt>
    <dgm:pt modelId="{CAEE203A-B9A0-0D4C-9B6D-B77FEC5C4842}" type="pres">
      <dgm:prSet presAssocID="{30AEAAA4-2FED-9F4F-A605-3E0D9556BCC1}" presName="rootText" presStyleLbl="node2" presStyleIdx="0" presStyleCnt="3" custScaleX="173744">
        <dgm:presLayoutVars>
          <dgm:chPref val="3"/>
        </dgm:presLayoutVars>
      </dgm:prSet>
      <dgm:spPr/>
    </dgm:pt>
    <dgm:pt modelId="{72E444E1-F54F-2D48-B5C7-1DE7591A5E88}" type="pres">
      <dgm:prSet presAssocID="{30AEAAA4-2FED-9F4F-A605-3E0D9556BCC1}" presName="rootConnector" presStyleLbl="node2" presStyleIdx="0" presStyleCnt="3"/>
      <dgm:spPr/>
    </dgm:pt>
    <dgm:pt modelId="{8BCBC873-CE64-6A4E-A177-9D6A9C87E418}" type="pres">
      <dgm:prSet presAssocID="{30AEAAA4-2FED-9F4F-A605-3E0D9556BCC1}" presName="hierChild4" presStyleCnt="0"/>
      <dgm:spPr/>
    </dgm:pt>
    <dgm:pt modelId="{A0AA3BB0-075E-3F4E-83C8-375A25E5FB33}" type="pres">
      <dgm:prSet presAssocID="{30AEAAA4-2FED-9F4F-A605-3E0D9556BCC1}" presName="hierChild5" presStyleCnt="0"/>
      <dgm:spPr/>
    </dgm:pt>
    <dgm:pt modelId="{04B06225-BED9-CD4B-820B-E1975720A304}" type="pres">
      <dgm:prSet presAssocID="{577D5ADA-B7D2-0249-8E1B-00BB71A1CA0C}" presName="Name37" presStyleLbl="parChTrans1D2" presStyleIdx="1" presStyleCnt="3"/>
      <dgm:spPr/>
    </dgm:pt>
    <dgm:pt modelId="{4220A23E-CDCF-7045-BB9D-A71BD37B53CC}" type="pres">
      <dgm:prSet presAssocID="{26AA9DB8-E97D-154B-BC11-5CC6BB697157}" presName="hierRoot2" presStyleCnt="0">
        <dgm:presLayoutVars>
          <dgm:hierBranch val="init"/>
        </dgm:presLayoutVars>
      </dgm:prSet>
      <dgm:spPr/>
    </dgm:pt>
    <dgm:pt modelId="{7216917B-ACED-FB42-966F-C4428E43604D}" type="pres">
      <dgm:prSet presAssocID="{26AA9DB8-E97D-154B-BC11-5CC6BB697157}" presName="rootComposite" presStyleCnt="0"/>
      <dgm:spPr/>
    </dgm:pt>
    <dgm:pt modelId="{75EA71EA-88CC-5141-9FD4-1E92B03A54EA}" type="pres">
      <dgm:prSet presAssocID="{26AA9DB8-E97D-154B-BC11-5CC6BB697157}" presName="rootText" presStyleLbl="node2" presStyleIdx="1" presStyleCnt="3">
        <dgm:presLayoutVars>
          <dgm:chPref val="3"/>
        </dgm:presLayoutVars>
      </dgm:prSet>
      <dgm:spPr/>
    </dgm:pt>
    <dgm:pt modelId="{5F05C619-6FFF-8240-865D-47B6D723C8BD}" type="pres">
      <dgm:prSet presAssocID="{26AA9DB8-E97D-154B-BC11-5CC6BB697157}" presName="rootConnector" presStyleLbl="node2" presStyleIdx="1" presStyleCnt="3"/>
      <dgm:spPr/>
    </dgm:pt>
    <dgm:pt modelId="{D48C4AFE-9288-4D4B-8874-E467932D9E22}" type="pres">
      <dgm:prSet presAssocID="{26AA9DB8-E97D-154B-BC11-5CC6BB697157}" presName="hierChild4" presStyleCnt="0"/>
      <dgm:spPr/>
    </dgm:pt>
    <dgm:pt modelId="{FEDD2B7D-E846-3A4D-B29A-65FC8FA02355}" type="pres">
      <dgm:prSet presAssocID="{26AA9DB8-E97D-154B-BC11-5CC6BB697157}" presName="hierChild5" presStyleCnt="0"/>
      <dgm:spPr/>
    </dgm:pt>
    <dgm:pt modelId="{1DF971B1-4406-9247-A6D3-AF15BD1FAC93}" type="pres">
      <dgm:prSet presAssocID="{19556D40-5712-9843-BF64-E9FAA3BE2C01}" presName="Name37" presStyleLbl="parChTrans1D2" presStyleIdx="2" presStyleCnt="3"/>
      <dgm:spPr/>
    </dgm:pt>
    <dgm:pt modelId="{D0D62A80-85A8-C94E-AD36-11B0D7B80F68}" type="pres">
      <dgm:prSet presAssocID="{5C1D3F98-5DEB-F448-A7D2-7E7B62D9B895}" presName="hierRoot2" presStyleCnt="0">
        <dgm:presLayoutVars>
          <dgm:hierBranch val="init"/>
        </dgm:presLayoutVars>
      </dgm:prSet>
      <dgm:spPr/>
    </dgm:pt>
    <dgm:pt modelId="{2BFF61A6-5310-3D42-B76F-A0E40111A70C}" type="pres">
      <dgm:prSet presAssocID="{5C1D3F98-5DEB-F448-A7D2-7E7B62D9B895}" presName="rootComposite" presStyleCnt="0"/>
      <dgm:spPr/>
    </dgm:pt>
    <dgm:pt modelId="{E9F50F10-C435-DA4F-93DA-BB70AFDA08A3}" type="pres">
      <dgm:prSet presAssocID="{5C1D3F98-5DEB-F448-A7D2-7E7B62D9B895}" presName="rootText" presStyleLbl="node2" presStyleIdx="2" presStyleCnt="3">
        <dgm:presLayoutVars>
          <dgm:chPref val="3"/>
        </dgm:presLayoutVars>
      </dgm:prSet>
      <dgm:spPr/>
    </dgm:pt>
    <dgm:pt modelId="{BC9BD0A7-4F7E-0044-83DC-1CE38863C703}" type="pres">
      <dgm:prSet presAssocID="{5C1D3F98-5DEB-F448-A7D2-7E7B62D9B895}" presName="rootConnector" presStyleLbl="node2" presStyleIdx="2" presStyleCnt="3"/>
      <dgm:spPr/>
    </dgm:pt>
    <dgm:pt modelId="{90847C35-507F-B841-9A5F-13202791ECE5}" type="pres">
      <dgm:prSet presAssocID="{5C1D3F98-5DEB-F448-A7D2-7E7B62D9B895}" presName="hierChild4" presStyleCnt="0"/>
      <dgm:spPr/>
    </dgm:pt>
    <dgm:pt modelId="{631F859F-B95D-4548-9F1D-D18740FD9C76}" type="pres">
      <dgm:prSet presAssocID="{5C1D3F98-5DEB-F448-A7D2-7E7B62D9B895}" presName="hierChild5" presStyleCnt="0"/>
      <dgm:spPr/>
    </dgm:pt>
    <dgm:pt modelId="{34D4A33C-5FE3-AA47-A61A-089918273FCE}" type="pres">
      <dgm:prSet presAssocID="{D9ACCD1B-40E6-8742-8821-D8929601EA82}" presName="hierChild3" presStyleCnt="0"/>
      <dgm:spPr/>
    </dgm:pt>
  </dgm:ptLst>
  <dgm:cxnLst>
    <dgm:cxn modelId="{4057BC2C-BF5B-7B47-8CBD-CBB97B56F522}" type="presOf" srcId="{D9ACCD1B-40E6-8742-8821-D8929601EA82}" destId="{33D28E1A-3769-6D47-A9E7-5ED2AD423908}" srcOrd="0" destOrd="0" presId="urn:microsoft.com/office/officeart/2005/8/layout/orgChart1"/>
    <dgm:cxn modelId="{4F29EF3C-86D8-1442-82F4-88E4157DB518}" type="presOf" srcId="{26AA9DB8-E97D-154B-BC11-5CC6BB697157}" destId="{5F05C619-6FFF-8240-865D-47B6D723C8BD}" srcOrd="1" destOrd="0" presId="urn:microsoft.com/office/officeart/2005/8/layout/orgChart1"/>
    <dgm:cxn modelId="{C126F846-86F9-044A-B01B-69653FBD2421}" srcId="{D9ACCD1B-40E6-8742-8821-D8929601EA82}" destId="{5C1D3F98-5DEB-F448-A7D2-7E7B62D9B895}" srcOrd="2" destOrd="0" parTransId="{19556D40-5712-9843-BF64-E9FAA3BE2C01}" sibTransId="{5D65E66C-CD4A-BD4A-AC10-FD88A837FA77}"/>
    <dgm:cxn modelId="{66CEE849-355B-094C-9FEE-6C1724DC5B81}" type="presOf" srcId="{30AEAAA4-2FED-9F4F-A605-3E0D9556BCC1}" destId="{72E444E1-F54F-2D48-B5C7-1DE7591A5E88}" srcOrd="1" destOrd="0" presId="urn:microsoft.com/office/officeart/2005/8/layout/orgChart1"/>
    <dgm:cxn modelId="{C6C6294A-BFC4-644C-A3CF-CBADD502AF08}" srcId="{83AEC84B-9BB3-0A4D-8324-E7B5B96E826E}" destId="{D9ACCD1B-40E6-8742-8821-D8929601EA82}" srcOrd="0" destOrd="0" parTransId="{6718DB68-61A3-3143-8D2F-4E13D17A051A}" sibTransId="{FDACE51E-8DC4-C34A-B5B4-619279A00FE7}"/>
    <dgm:cxn modelId="{138FB74D-15E2-0543-AE4C-F6FC269EEEC5}" type="presOf" srcId="{D9ACCD1B-40E6-8742-8821-D8929601EA82}" destId="{2E2CB710-0627-504E-8C62-CB7010985646}" srcOrd="1" destOrd="0" presId="urn:microsoft.com/office/officeart/2005/8/layout/orgChart1"/>
    <dgm:cxn modelId="{A21B535C-B6AB-CA4E-84AE-306DF564157C}" type="presOf" srcId="{81C45FDC-48D3-EF4B-A68A-BC75BA4D0C06}" destId="{745DAC31-3DC9-654F-82E9-355436026238}" srcOrd="0" destOrd="0" presId="urn:microsoft.com/office/officeart/2005/8/layout/orgChart1"/>
    <dgm:cxn modelId="{73B0516B-7220-1D46-B441-044368656C1B}" type="presOf" srcId="{83AEC84B-9BB3-0A4D-8324-E7B5B96E826E}" destId="{86439BF0-DB65-E14C-8AEF-367CD7ACDB3D}" srcOrd="0" destOrd="0" presId="urn:microsoft.com/office/officeart/2005/8/layout/orgChart1"/>
    <dgm:cxn modelId="{F6DC1975-38F0-3649-A83E-14D033016AB9}" type="presOf" srcId="{30AEAAA4-2FED-9F4F-A605-3E0D9556BCC1}" destId="{CAEE203A-B9A0-0D4C-9B6D-B77FEC5C4842}" srcOrd="0" destOrd="0" presId="urn:microsoft.com/office/officeart/2005/8/layout/orgChart1"/>
    <dgm:cxn modelId="{E6448F87-B3A1-5343-9EC8-50D92161B9EE}" srcId="{D9ACCD1B-40E6-8742-8821-D8929601EA82}" destId="{30AEAAA4-2FED-9F4F-A605-3E0D9556BCC1}" srcOrd="0" destOrd="0" parTransId="{81C45FDC-48D3-EF4B-A68A-BC75BA4D0C06}" sibTransId="{BC224433-45D3-5342-A764-A522C7F1520F}"/>
    <dgm:cxn modelId="{D692FB8C-C90A-D74D-8033-E64CFDB53EC9}" type="presOf" srcId="{26AA9DB8-E97D-154B-BC11-5CC6BB697157}" destId="{75EA71EA-88CC-5141-9FD4-1E92B03A54EA}" srcOrd="0" destOrd="0" presId="urn:microsoft.com/office/officeart/2005/8/layout/orgChart1"/>
    <dgm:cxn modelId="{FDC9C58E-86B1-4344-A6C0-884A7BEE3AAF}" type="presOf" srcId="{19556D40-5712-9843-BF64-E9FAA3BE2C01}" destId="{1DF971B1-4406-9247-A6D3-AF15BD1FAC93}" srcOrd="0" destOrd="0" presId="urn:microsoft.com/office/officeart/2005/8/layout/orgChart1"/>
    <dgm:cxn modelId="{5C4FAEBF-BA09-D44D-9121-22B2C82140B3}" type="presOf" srcId="{5C1D3F98-5DEB-F448-A7D2-7E7B62D9B895}" destId="{BC9BD0A7-4F7E-0044-83DC-1CE38863C703}" srcOrd="1" destOrd="0" presId="urn:microsoft.com/office/officeart/2005/8/layout/orgChart1"/>
    <dgm:cxn modelId="{5706BBCB-29A6-5145-91AB-0A26F6991666}" srcId="{D9ACCD1B-40E6-8742-8821-D8929601EA82}" destId="{26AA9DB8-E97D-154B-BC11-5CC6BB697157}" srcOrd="1" destOrd="0" parTransId="{577D5ADA-B7D2-0249-8E1B-00BB71A1CA0C}" sibTransId="{F06AD940-7C89-3144-86BB-38EF55A07A7F}"/>
    <dgm:cxn modelId="{C0583DF2-DFBD-0143-913B-EDCAF8B20054}" type="presOf" srcId="{5C1D3F98-5DEB-F448-A7D2-7E7B62D9B895}" destId="{E9F50F10-C435-DA4F-93DA-BB70AFDA08A3}" srcOrd="0" destOrd="0" presId="urn:microsoft.com/office/officeart/2005/8/layout/orgChart1"/>
    <dgm:cxn modelId="{77BD97FB-661B-EF40-AF2A-E5289D0718C9}" type="presOf" srcId="{577D5ADA-B7D2-0249-8E1B-00BB71A1CA0C}" destId="{04B06225-BED9-CD4B-820B-E1975720A304}" srcOrd="0" destOrd="0" presId="urn:microsoft.com/office/officeart/2005/8/layout/orgChart1"/>
    <dgm:cxn modelId="{C88A505A-F953-9D4A-9060-552E807EBEEC}" type="presParOf" srcId="{86439BF0-DB65-E14C-8AEF-367CD7ACDB3D}" destId="{A4C42DCA-502D-754A-B333-F4824AA90457}" srcOrd="0" destOrd="0" presId="urn:microsoft.com/office/officeart/2005/8/layout/orgChart1"/>
    <dgm:cxn modelId="{3CFE4933-8CBB-0E42-9E6F-EB385A0E0807}" type="presParOf" srcId="{A4C42DCA-502D-754A-B333-F4824AA90457}" destId="{5230B379-451B-604D-B21C-63F44B2F3657}" srcOrd="0" destOrd="0" presId="urn:microsoft.com/office/officeart/2005/8/layout/orgChart1"/>
    <dgm:cxn modelId="{E6D7ED5D-51DC-8547-97C0-FECBBB570F08}" type="presParOf" srcId="{5230B379-451B-604D-B21C-63F44B2F3657}" destId="{33D28E1A-3769-6D47-A9E7-5ED2AD423908}" srcOrd="0" destOrd="0" presId="urn:microsoft.com/office/officeart/2005/8/layout/orgChart1"/>
    <dgm:cxn modelId="{0B383628-E49A-DD4F-869F-4A0ED9631064}" type="presParOf" srcId="{5230B379-451B-604D-B21C-63F44B2F3657}" destId="{2E2CB710-0627-504E-8C62-CB7010985646}" srcOrd="1" destOrd="0" presId="urn:microsoft.com/office/officeart/2005/8/layout/orgChart1"/>
    <dgm:cxn modelId="{59EFF043-3C0C-2C49-A04E-02B7BD3AB2A9}" type="presParOf" srcId="{A4C42DCA-502D-754A-B333-F4824AA90457}" destId="{D6050778-6B4D-C240-8229-72F3101FDA03}" srcOrd="1" destOrd="0" presId="urn:microsoft.com/office/officeart/2005/8/layout/orgChart1"/>
    <dgm:cxn modelId="{764F16C9-843E-AD47-B372-02F2BEFB0EF7}" type="presParOf" srcId="{D6050778-6B4D-C240-8229-72F3101FDA03}" destId="{745DAC31-3DC9-654F-82E9-355436026238}" srcOrd="0" destOrd="0" presId="urn:microsoft.com/office/officeart/2005/8/layout/orgChart1"/>
    <dgm:cxn modelId="{28671822-40F4-AC45-B57F-70D901A7BC50}" type="presParOf" srcId="{D6050778-6B4D-C240-8229-72F3101FDA03}" destId="{0C6A9753-430E-1144-A07E-C71AC1F2622D}" srcOrd="1" destOrd="0" presId="urn:microsoft.com/office/officeart/2005/8/layout/orgChart1"/>
    <dgm:cxn modelId="{08934251-A8A5-1941-8D95-51732B62FB5D}" type="presParOf" srcId="{0C6A9753-430E-1144-A07E-C71AC1F2622D}" destId="{B7F10297-4DFE-1D4E-B1F2-6D998FE0029E}" srcOrd="0" destOrd="0" presId="urn:microsoft.com/office/officeart/2005/8/layout/orgChart1"/>
    <dgm:cxn modelId="{A712433E-4F90-224F-98EC-37C6B193F88B}" type="presParOf" srcId="{B7F10297-4DFE-1D4E-B1F2-6D998FE0029E}" destId="{CAEE203A-B9A0-0D4C-9B6D-B77FEC5C4842}" srcOrd="0" destOrd="0" presId="urn:microsoft.com/office/officeart/2005/8/layout/orgChart1"/>
    <dgm:cxn modelId="{3A124627-8AEF-7247-8A37-DD23419FE17B}" type="presParOf" srcId="{B7F10297-4DFE-1D4E-B1F2-6D998FE0029E}" destId="{72E444E1-F54F-2D48-B5C7-1DE7591A5E88}" srcOrd="1" destOrd="0" presId="urn:microsoft.com/office/officeart/2005/8/layout/orgChart1"/>
    <dgm:cxn modelId="{9144EDE2-D63F-8D41-9FB2-EA23DD8B896B}" type="presParOf" srcId="{0C6A9753-430E-1144-A07E-C71AC1F2622D}" destId="{8BCBC873-CE64-6A4E-A177-9D6A9C87E418}" srcOrd="1" destOrd="0" presId="urn:microsoft.com/office/officeart/2005/8/layout/orgChart1"/>
    <dgm:cxn modelId="{852D730A-C586-9F4B-B5D3-74CC8BC2BBA6}" type="presParOf" srcId="{0C6A9753-430E-1144-A07E-C71AC1F2622D}" destId="{A0AA3BB0-075E-3F4E-83C8-375A25E5FB33}" srcOrd="2" destOrd="0" presId="urn:microsoft.com/office/officeart/2005/8/layout/orgChart1"/>
    <dgm:cxn modelId="{04257B18-8DFC-3643-B0CD-EE63D96FFE13}" type="presParOf" srcId="{D6050778-6B4D-C240-8229-72F3101FDA03}" destId="{04B06225-BED9-CD4B-820B-E1975720A304}" srcOrd="2" destOrd="0" presId="urn:microsoft.com/office/officeart/2005/8/layout/orgChart1"/>
    <dgm:cxn modelId="{D687D1E2-037A-6A43-A864-DB7F0E72787B}" type="presParOf" srcId="{D6050778-6B4D-C240-8229-72F3101FDA03}" destId="{4220A23E-CDCF-7045-BB9D-A71BD37B53CC}" srcOrd="3" destOrd="0" presId="urn:microsoft.com/office/officeart/2005/8/layout/orgChart1"/>
    <dgm:cxn modelId="{B58254BD-463F-714A-9232-6D0F820DB790}" type="presParOf" srcId="{4220A23E-CDCF-7045-BB9D-A71BD37B53CC}" destId="{7216917B-ACED-FB42-966F-C4428E43604D}" srcOrd="0" destOrd="0" presId="urn:microsoft.com/office/officeart/2005/8/layout/orgChart1"/>
    <dgm:cxn modelId="{5AC95FE7-7F6D-494B-9944-40F731CBBA30}" type="presParOf" srcId="{7216917B-ACED-FB42-966F-C4428E43604D}" destId="{75EA71EA-88CC-5141-9FD4-1E92B03A54EA}" srcOrd="0" destOrd="0" presId="urn:microsoft.com/office/officeart/2005/8/layout/orgChart1"/>
    <dgm:cxn modelId="{2EE78AA0-ECDE-C14F-ACFA-BFEDF6AF6541}" type="presParOf" srcId="{7216917B-ACED-FB42-966F-C4428E43604D}" destId="{5F05C619-6FFF-8240-865D-47B6D723C8BD}" srcOrd="1" destOrd="0" presId="urn:microsoft.com/office/officeart/2005/8/layout/orgChart1"/>
    <dgm:cxn modelId="{7EEC6636-23D3-4147-B049-62659208F928}" type="presParOf" srcId="{4220A23E-CDCF-7045-BB9D-A71BD37B53CC}" destId="{D48C4AFE-9288-4D4B-8874-E467932D9E22}" srcOrd="1" destOrd="0" presId="urn:microsoft.com/office/officeart/2005/8/layout/orgChart1"/>
    <dgm:cxn modelId="{E65444CE-46FE-9949-9C42-30FF4250EAC2}" type="presParOf" srcId="{4220A23E-CDCF-7045-BB9D-A71BD37B53CC}" destId="{FEDD2B7D-E846-3A4D-B29A-65FC8FA02355}" srcOrd="2" destOrd="0" presId="urn:microsoft.com/office/officeart/2005/8/layout/orgChart1"/>
    <dgm:cxn modelId="{C3B767AE-82A1-E543-8AF9-1BC4F3AE2345}" type="presParOf" srcId="{D6050778-6B4D-C240-8229-72F3101FDA03}" destId="{1DF971B1-4406-9247-A6D3-AF15BD1FAC93}" srcOrd="4" destOrd="0" presId="urn:microsoft.com/office/officeart/2005/8/layout/orgChart1"/>
    <dgm:cxn modelId="{6145AC69-C8BF-5A48-A7C0-FC0155CF251B}" type="presParOf" srcId="{D6050778-6B4D-C240-8229-72F3101FDA03}" destId="{D0D62A80-85A8-C94E-AD36-11B0D7B80F68}" srcOrd="5" destOrd="0" presId="urn:microsoft.com/office/officeart/2005/8/layout/orgChart1"/>
    <dgm:cxn modelId="{2D6B16D9-4D87-5F43-860C-BBB311C23AAE}" type="presParOf" srcId="{D0D62A80-85A8-C94E-AD36-11B0D7B80F68}" destId="{2BFF61A6-5310-3D42-B76F-A0E40111A70C}" srcOrd="0" destOrd="0" presId="urn:microsoft.com/office/officeart/2005/8/layout/orgChart1"/>
    <dgm:cxn modelId="{BB5DBBA2-A1D0-174B-BBFB-4F0E76AD4291}" type="presParOf" srcId="{2BFF61A6-5310-3D42-B76F-A0E40111A70C}" destId="{E9F50F10-C435-DA4F-93DA-BB70AFDA08A3}" srcOrd="0" destOrd="0" presId="urn:microsoft.com/office/officeart/2005/8/layout/orgChart1"/>
    <dgm:cxn modelId="{B739A266-0E32-324B-B44A-3ABB0D328554}" type="presParOf" srcId="{2BFF61A6-5310-3D42-B76F-A0E40111A70C}" destId="{BC9BD0A7-4F7E-0044-83DC-1CE38863C703}" srcOrd="1" destOrd="0" presId="urn:microsoft.com/office/officeart/2005/8/layout/orgChart1"/>
    <dgm:cxn modelId="{9C3B60FC-7210-F74F-B315-C4807EF301D9}" type="presParOf" srcId="{D0D62A80-85A8-C94E-AD36-11B0D7B80F68}" destId="{90847C35-507F-B841-9A5F-13202791ECE5}" srcOrd="1" destOrd="0" presId="urn:microsoft.com/office/officeart/2005/8/layout/orgChart1"/>
    <dgm:cxn modelId="{F05EECE5-D418-0E48-AE5D-E4B2ABACFD7B}" type="presParOf" srcId="{D0D62A80-85A8-C94E-AD36-11B0D7B80F68}" destId="{631F859F-B95D-4548-9F1D-D18740FD9C76}" srcOrd="2" destOrd="0" presId="urn:microsoft.com/office/officeart/2005/8/layout/orgChart1"/>
    <dgm:cxn modelId="{310AAF7E-2493-9744-9A37-B149AF60184B}" type="presParOf" srcId="{A4C42DCA-502D-754A-B333-F4824AA90457}" destId="{34D4A33C-5FE3-AA47-A61A-089918273F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5EF1-353A-014D-A1A8-A4146F508CC9}">
      <dsp:nvSpPr>
        <dsp:cNvPr id="0" name=""/>
        <dsp:cNvSpPr/>
      </dsp:nvSpPr>
      <dsp:spPr>
        <a:xfrm>
          <a:off x="0" y="321398"/>
          <a:ext cx="5306083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437388" rIns="411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Now maintained by </a:t>
          </a:r>
          <a:br>
            <a:rPr lang="en-US" sz="2100" kern="1200" dirty="0"/>
          </a:br>
          <a:r>
            <a:rPr lang="en-US" sz="2100" kern="1200" dirty="0"/>
            <a:t>Cloud Native Computing Foundation</a:t>
          </a:r>
          <a:br>
            <a:rPr lang="en-US" sz="2100" kern="1200" dirty="0"/>
          </a:br>
          <a:r>
            <a:rPr lang="en-US" sz="2100" kern="1200" dirty="0">
              <a:hlinkClick xmlns:r="http://schemas.openxmlformats.org/officeDocument/2006/relationships" r:id="rId1"/>
            </a:rPr>
            <a:t>https://kubernetes.io</a:t>
          </a:r>
          <a:endParaRPr lang="en-US" sz="2100" kern="1200" dirty="0"/>
        </a:p>
      </dsp:txBody>
      <dsp:txXfrm>
        <a:off x="0" y="321398"/>
        <a:ext cx="5306083" cy="1488374"/>
      </dsp:txXfrm>
    </dsp:sp>
    <dsp:sp modelId="{9E7F06A0-8CF8-1A4F-A30E-7944E9CB7C11}">
      <dsp:nvSpPr>
        <dsp:cNvPr id="0" name=""/>
        <dsp:cNvSpPr/>
      </dsp:nvSpPr>
      <dsp:spPr>
        <a:xfrm>
          <a:off x="265304" y="11438"/>
          <a:ext cx="3714258" cy="619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Originally created by Google</a:t>
          </a:r>
        </a:p>
      </dsp:txBody>
      <dsp:txXfrm>
        <a:off x="295566" y="41700"/>
        <a:ext cx="3653734" cy="559396"/>
      </dsp:txXfrm>
    </dsp:sp>
    <dsp:sp modelId="{018341FA-41A2-AB41-A202-ACD35249D1AB}">
      <dsp:nvSpPr>
        <dsp:cNvPr id="0" name=""/>
        <dsp:cNvSpPr/>
      </dsp:nvSpPr>
      <dsp:spPr>
        <a:xfrm>
          <a:off x="0" y="2233133"/>
          <a:ext cx="5306083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437388" rIns="411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With very large and active development community</a:t>
          </a:r>
        </a:p>
      </dsp:txBody>
      <dsp:txXfrm>
        <a:off x="0" y="2233133"/>
        <a:ext cx="5306083" cy="1190700"/>
      </dsp:txXfrm>
    </dsp:sp>
    <dsp:sp modelId="{BFB3FFE3-3340-7143-A2C1-9827807B9BA0}">
      <dsp:nvSpPr>
        <dsp:cNvPr id="0" name=""/>
        <dsp:cNvSpPr/>
      </dsp:nvSpPr>
      <dsp:spPr>
        <a:xfrm>
          <a:off x="265304" y="1923173"/>
          <a:ext cx="3714258" cy="6199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 source</a:t>
          </a:r>
        </a:p>
      </dsp:txBody>
      <dsp:txXfrm>
        <a:off x="295566" y="1953435"/>
        <a:ext cx="3653734" cy="559396"/>
      </dsp:txXfrm>
    </dsp:sp>
    <dsp:sp modelId="{13694143-C5A8-7D49-BBC1-3703683A7E82}">
      <dsp:nvSpPr>
        <dsp:cNvPr id="0" name=""/>
        <dsp:cNvSpPr/>
      </dsp:nvSpPr>
      <dsp:spPr>
        <a:xfrm>
          <a:off x="0" y="3847193"/>
          <a:ext cx="5306083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437388" rIns="411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But also available out-of-the-box on</a:t>
          </a:r>
          <a:br>
            <a:rPr lang="en-US" sz="2100" kern="1200" dirty="0"/>
          </a:br>
          <a:r>
            <a:rPr lang="en-US" sz="2100" kern="1200" dirty="0"/>
            <a:t>all major Clouds (GCP, AWS, Azure and Oracle cloud)</a:t>
          </a:r>
        </a:p>
      </dsp:txBody>
      <dsp:txXfrm>
        <a:off x="0" y="3847193"/>
        <a:ext cx="5306083" cy="1488374"/>
      </dsp:txXfrm>
    </dsp:sp>
    <dsp:sp modelId="{DA4D9E4E-70D8-C046-82B8-D2497C30123D}">
      <dsp:nvSpPr>
        <dsp:cNvPr id="0" name=""/>
        <dsp:cNvSpPr/>
      </dsp:nvSpPr>
      <dsp:spPr>
        <a:xfrm>
          <a:off x="265304" y="3537233"/>
          <a:ext cx="3714258" cy="6199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be deployed on-prem</a:t>
          </a:r>
        </a:p>
      </dsp:txBody>
      <dsp:txXfrm>
        <a:off x="295566" y="3567495"/>
        <a:ext cx="3653734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C49CC-47DA-584C-B201-C6854407D51C}">
      <dsp:nvSpPr>
        <dsp:cNvPr id="0" name=""/>
        <dsp:cNvSpPr/>
      </dsp:nvSpPr>
      <dsp:spPr>
        <a:xfrm>
          <a:off x="0" y="423330"/>
          <a:ext cx="983354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Most applications will need it!</a:t>
          </a:r>
        </a:p>
      </dsp:txBody>
      <dsp:txXfrm>
        <a:off x="0" y="423330"/>
        <a:ext cx="9833548" cy="850500"/>
      </dsp:txXfrm>
    </dsp:sp>
    <dsp:sp modelId="{6D9230A9-7091-D34A-A382-F4168A0A9828}">
      <dsp:nvSpPr>
        <dsp:cNvPr id="0" name=""/>
        <dsp:cNvSpPr/>
      </dsp:nvSpPr>
      <dsp:spPr>
        <a:xfrm>
          <a:off x="491677" y="128130"/>
          <a:ext cx="688348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External storage essential for persistency</a:t>
          </a:r>
        </a:p>
      </dsp:txBody>
      <dsp:txXfrm>
        <a:off x="520498" y="156951"/>
        <a:ext cx="6825841" cy="532758"/>
      </dsp:txXfrm>
    </dsp:sp>
    <dsp:sp modelId="{42EDFE12-DA1A-7847-8315-44A23FA6E3CC}">
      <dsp:nvSpPr>
        <dsp:cNvPr id="0" name=""/>
        <dsp:cNvSpPr/>
      </dsp:nvSpPr>
      <dsp:spPr>
        <a:xfrm>
          <a:off x="0" y="1677030"/>
          <a:ext cx="983354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Local storage, both ephemeral and persistent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Persistent Volume Claims (PVC)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Direct access (S3, WebDAV, fuse FS)</a:t>
          </a:r>
        </a:p>
      </dsp:txBody>
      <dsp:txXfrm>
        <a:off x="0" y="1677030"/>
        <a:ext cx="9833548" cy="1512000"/>
      </dsp:txXfrm>
    </dsp:sp>
    <dsp:sp modelId="{5FFC0844-DD61-944A-9C79-4857F39B1C64}">
      <dsp:nvSpPr>
        <dsp:cNvPr id="0" name=""/>
        <dsp:cNvSpPr/>
      </dsp:nvSpPr>
      <dsp:spPr>
        <a:xfrm>
          <a:off x="491677" y="1381830"/>
          <a:ext cx="6883483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 provides the necessary hooks at Pod launch time</a:t>
          </a:r>
        </a:p>
      </dsp:txBody>
      <dsp:txXfrm>
        <a:off x="520498" y="1410651"/>
        <a:ext cx="6825841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C49CC-47DA-584C-B201-C6854407D51C}">
      <dsp:nvSpPr>
        <dsp:cNvPr id="0" name=""/>
        <dsp:cNvSpPr/>
      </dsp:nvSpPr>
      <dsp:spPr>
        <a:xfrm>
          <a:off x="0" y="423330"/>
          <a:ext cx="983354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Most applications will need it!</a:t>
          </a:r>
        </a:p>
      </dsp:txBody>
      <dsp:txXfrm>
        <a:off x="0" y="423330"/>
        <a:ext cx="9833548" cy="850500"/>
      </dsp:txXfrm>
    </dsp:sp>
    <dsp:sp modelId="{6D9230A9-7091-D34A-A382-F4168A0A9828}">
      <dsp:nvSpPr>
        <dsp:cNvPr id="0" name=""/>
        <dsp:cNvSpPr/>
      </dsp:nvSpPr>
      <dsp:spPr>
        <a:xfrm>
          <a:off x="491677" y="128130"/>
          <a:ext cx="688348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External storage essential for persistency</a:t>
          </a:r>
        </a:p>
      </dsp:txBody>
      <dsp:txXfrm>
        <a:off x="520498" y="156951"/>
        <a:ext cx="6825841" cy="532758"/>
      </dsp:txXfrm>
    </dsp:sp>
    <dsp:sp modelId="{42EDFE12-DA1A-7847-8315-44A23FA6E3CC}">
      <dsp:nvSpPr>
        <dsp:cNvPr id="0" name=""/>
        <dsp:cNvSpPr/>
      </dsp:nvSpPr>
      <dsp:spPr>
        <a:xfrm>
          <a:off x="0" y="1677030"/>
          <a:ext cx="983354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Local storage, both ephemeral and persistent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Persistent Volume Claims (PVC)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Direct access (S3, WebDAV, fuse FS)</a:t>
          </a:r>
        </a:p>
      </dsp:txBody>
      <dsp:txXfrm>
        <a:off x="0" y="1677030"/>
        <a:ext cx="9833548" cy="1512000"/>
      </dsp:txXfrm>
    </dsp:sp>
    <dsp:sp modelId="{5FFC0844-DD61-944A-9C79-4857F39B1C64}">
      <dsp:nvSpPr>
        <dsp:cNvPr id="0" name=""/>
        <dsp:cNvSpPr/>
      </dsp:nvSpPr>
      <dsp:spPr>
        <a:xfrm>
          <a:off x="491677" y="1381830"/>
          <a:ext cx="6883483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 provides the necessary hooks at Pod launch time</a:t>
          </a:r>
        </a:p>
      </dsp:txBody>
      <dsp:txXfrm>
        <a:off x="520498" y="1410651"/>
        <a:ext cx="6825841" cy="5327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D3A6-5D9E-984E-A480-6CDD479B9581}">
      <dsp:nvSpPr>
        <dsp:cNvPr id="0" name=""/>
        <dsp:cNvSpPr/>
      </dsp:nvSpPr>
      <dsp:spPr>
        <a:xfrm>
          <a:off x="0" y="155183"/>
          <a:ext cx="9833548" cy="575639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container get its own private IP address</a:t>
          </a:r>
        </a:p>
      </dsp:txBody>
      <dsp:txXfrm>
        <a:off x="28100" y="183283"/>
        <a:ext cx="9777348" cy="519439"/>
      </dsp:txXfrm>
    </dsp:sp>
    <dsp:sp modelId="{758588C4-5AAB-124D-B3D5-97A1A7DCE1F6}">
      <dsp:nvSpPr>
        <dsp:cNvPr id="0" name=""/>
        <dsp:cNvSpPr/>
      </dsp:nvSpPr>
      <dsp:spPr>
        <a:xfrm>
          <a:off x="0" y="799943"/>
          <a:ext cx="9833548" cy="5756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Service can load-balance a set of pods</a:t>
          </a:r>
        </a:p>
      </dsp:txBody>
      <dsp:txXfrm>
        <a:off x="28100" y="828043"/>
        <a:ext cx="9777348" cy="519439"/>
      </dsp:txXfrm>
    </dsp:sp>
    <dsp:sp modelId="{27623C55-CEC5-1547-B70C-BAB3ECBF69CC}">
      <dsp:nvSpPr>
        <dsp:cNvPr id="0" name=""/>
        <dsp:cNvSpPr/>
      </dsp:nvSpPr>
      <dsp:spPr>
        <a:xfrm>
          <a:off x="0" y="1375583"/>
          <a:ext cx="9833548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Gets its own IP address and DNS entry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Traffic routes to the Pods in a set (e.g. Deployment) based on selected policy (e.g. RR)</a:t>
          </a:r>
        </a:p>
      </dsp:txBody>
      <dsp:txXfrm>
        <a:off x="0" y="1375583"/>
        <a:ext cx="9833548" cy="658260"/>
      </dsp:txXfrm>
    </dsp:sp>
    <dsp:sp modelId="{1A7ECD81-E5AE-2849-A3F9-CF2C8F16BF2E}">
      <dsp:nvSpPr>
        <dsp:cNvPr id="0" name=""/>
        <dsp:cNvSpPr/>
      </dsp:nvSpPr>
      <dsp:spPr>
        <a:xfrm>
          <a:off x="0" y="2033844"/>
          <a:ext cx="9833548" cy="57563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 can also have a public IP</a:t>
          </a:r>
        </a:p>
      </dsp:txBody>
      <dsp:txXfrm>
        <a:off x="28100" y="2061944"/>
        <a:ext cx="9777348" cy="519439"/>
      </dsp:txXfrm>
    </dsp:sp>
    <dsp:sp modelId="{36D2ABD7-BE70-0244-A971-F58E92CDA0B5}">
      <dsp:nvSpPr>
        <dsp:cNvPr id="0" name=""/>
        <dsp:cNvSpPr/>
      </dsp:nvSpPr>
      <dsp:spPr>
        <a:xfrm>
          <a:off x="0" y="2609483"/>
          <a:ext cx="9833548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Routing traffic from WAN using the Kubernetes public Ips (</a:t>
          </a:r>
          <a:r>
            <a:rPr lang="en-US" sz="1900" kern="1200" dirty="0" err="1"/>
            <a:t>LoadBalancer</a:t>
          </a:r>
          <a:r>
            <a:rPr lang="en-US" sz="1900" kern="1200" dirty="0"/>
            <a:t> type service)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 clouds this is usually provided by internal tools. For self-deployed clusters can use </a:t>
          </a:r>
          <a:r>
            <a:rPr lang="en-US" sz="1900" kern="1200" dirty="0" err="1"/>
            <a:t>MetalLB</a:t>
          </a:r>
          <a:r>
            <a:rPr lang="en-US" sz="1900" kern="1200" dirty="0"/>
            <a:t>.</a:t>
          </a:r>
        </a:p>
      </dsp:txBody>
      <dsp:txXfrm>
        <a:off x="0" y="2609483"/>
        <a:ext cx="9833548" cy="6582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0875D-19CB-304C-969A-378DB9CDFB9C}">
      <dsp:nvSpPr>
        <dsp:cNvPr id="0" name=""/>
        <dsp:cNvSpPr/>
      </dsp:nvSpPr>
      <dsp:spPr>
        <a:xfrm>
          <a:off x="0" y="28231"/>
          <a:ext cx="9833548" cy="55165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Kubernetes comes with a pretty decent scheduler</a:t>
          </a:r>
        </a:p>
      </dsp:txBody>
      <dsp:txXfrm>
        <a:off x="26930" y="55161"/>
        <a:ext cx="9779688" cy="497795"/>
      </dsp:txXfrm>
    </dsp:sp>
    <dsp:sp modelId="{A98E4D06-A642-8546-B221-F7CB8D4CED07}">
      <dsp:nvSpPr>
        <dsp:cNvPr id="0" name=""/>
        <dsp:cNvSpPr/>
      </dsp:nvSpPr>
      <dsp:spPr>
        <a:xfrm>
          <a:off x="0" y="646126"/>
          <a:ext cx="9833548" cy="55165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Will match Pods to available resources (CPU, Memory, GPU, etc.)</a:t>
          </a:r>
        </a:p>
      </dsp:txBody>
      <dsp:txXfrm>
        <a:off x="26930" y="673056"/>
        <a:ext cx="9779688" cy="497795"/>
      </dsp:txXfrm>
    </dsp:sp>
    <dsp:sp modelId="{D8E6B086-C460-7049-9F7F-AE2A5C56A613}">
      <dsp:nvSpPr>
        <dsp:cNvPr id="0" name=""/>
        <dsp:cNvSpPr/>
      </dsp:nvSpPr>
      <dsp:spPr>
        <a:xfrm>
          <a:off x="0" y="1197781"/>
          <a:ext cx="9833548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Nodes advertise what is available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Pods specify what they require, may also limit itself to a subset of Nodes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Pod will start on a Node only if a match can be made</a:t>
          </a:r>
        </a:p>
      </dsp:txBody>
      <dsp:txXfrm>
        <a:off x="0" y="1197781"/>
        <a:ext cx="9833548" cy="928395"/>
      </dsp:txXfrm>
    </dsp:sp>
    <dsp:sp modelId="{6A69F9F4-3808-D640-9A3E-74E0710D0726}">
      <dsp:nvSpPr>
        <dsp:cNvPr id="0" name=""/>
        <dsp:cNvSpPr/>
      </dsp:nvSpPr>
      <dsp:spPr>
        <a:xfrm>
          <a:off x="0" y="2126177"/>
          <a:ext cx="9833548" cy="551655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is also a notion of Priorities</a:t>
          </a:r>
        </a:p>
      </dsp:txBody>
      <dsp:txXfrm>
        <a:off x="26930" y="2153107"/>
        <a:ext cx="9779688" cy="497795"/>
      </dsp:txXfrm>
    </dsp:sp>
    <dsp:sp modelId="{B4640C1F-0593-F343-8A0A-54FE7B5356DD}">
      <dsp:nvSpPr>
        <dsp:cNvPr id="0" name=""/>
        <dsp:cNvSpPr/>
      </dsp:nvSpPr>
      <dsp:spPr>
        <a:xfrm>
          <a:off x="0" y="2677832"/>
          <a:ext cx="9833548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If a match for a higher priority Pod cannot be made, </a:t>
          </a:r>
          <a:br>
            <a:rPr lang="en-US" sz="1800" kern="1200" dirty="0"/>
          </a:br>
          <a:r>
            <a:rPr lang="en-US" sz="1800" kern="1200" dirty="0"/>
            <a:t>the scheduler will kill one or more lower priority Pods to make space for it</a:t>
          </a:r>
          <a:r>
            <a:rPr lang="en-US" sz="1800" kern="1200" dirty="0">
              <a:solidFill>
                <a:schemeClr val="tx1">
                  <a:lumMod val="50000"/>
                  <a:lumOff val="50000"/>
                </a:schemeClr>
              </a:solidFill>
            </a:rPr>
            <a:t> (if at all possible)</a:t>
          </a:r>
        </a:p>
      </dsp:txBody>
      <dsp:txXfrm>
        <a:off x="0" y="2677832"/>
        <a:ext cx="9833548" cy="5713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80B8C-90DF-144E-B846-DAAA7B39D353}">
      <dsp:nvSpPr>
        <dsp:cNvPr id="0" name=""/>
        <dsp:cNvSpPr/>
      </dsp:nvSpPr>
      <dsp:spPr>
        <a:xfrm>
          <a:off x="0" y="50087"/>
          <a:ext cx="9833548" cy="4797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Kubernetes have several kinds of “Users”, mostly for accessing the API, not owning resources</a:t>
          </a:r>
        </a:p>
      </dsp:txBody>
      <dsp:txXfrm>
        <a:off x="23417" y="73504"/>
        <a:ext cx="9786714" cy="432866"/>
      </dsp:txXfrm>
    </dsp:sp>
    <dsp:sp modelId="{BFD1B6BE-5807-7C48-ACEC-F9313B11D5A6}">
      <dsp:nvSpPr>
        <dsp:cNvPr id="0" name=""/>
        <dsp:cNvSpPr/>
      </dsp:nvSpPr>
      <dsp:spPr>
        <a:xfrm>
          <a:off x="0" y="587388"/>
          <a:ext cx="9833548" cy="4797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Permissions are set as part of the Namespace concept or can be Cluster-wide</a:t>
          </a:r>
        </a:p>
      </dsp:txBody>
      <dsp:txXfrm>
        <a:off x="23417" y="610805"/>
        <a:ext cx="9786714" cy="432866"/>
      </dsp:txXfrm>
    </dsp:sp>
    <dsp:sp modelId="{8F7F1EF7-04F1-F643-9C9B-AA0DCAE74F73}">
      <dsp:nvSpPr>
        <dsp:cNvPr id="0" name=""/>
        <dsp:cNvSpPr/>
      </dsp:nvSpPr>
      <dsp:spPr>
        <a:xfrm>
          <a:off x="0" y="1067088"/>
          <a:ext cx="9833548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Anyone having access to a Namespace can operate on the objects inside that Namespace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Including creating, monitoring and modifying them</a:t>
          </a:r>
        </a:p>
      </dsp:txBody>
      <dsp:txXfrm>
        <a:off x="0" y="1067088"/>
        <a:ext cx="9833548" cy="548550"/>
      </dsp:txXfrm>
    </dsp:sp>
    <dsp:sp modelId="{74C30669-F3DB-3047-A1A2-2B0DDBF2E6F1}">
      <dsp:nvSpPr>
        <dsp:cNvPr id="0" name=""/>
        <dsp:cNvSpPr/>
      </dsp:nvSpPr>
      <dsp:spPr>
        <a:xfrm>
          <a:off x="0" y="1615638"/>
          <a:ext cx="9833548" cy="47970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Namespace conceptually provides virtual-private Kubernetes clusters</a:t>
          </a:r>
        </a:p>
      </dsp:txBody>
      <dsp:txXfrm>
        <a:off x="23417" y="1639055"/>
        <a:ext cx="9786714" cy="432866"/>
      </dsp:txXfrm>
    </dsp:sp>
    <dsp:sp modelId="{6885F781-6A11-CF42-A882-BE6E4595B6A6}">
      <dsp:nvSpPr>
        <dsp:cNvPr id="0" name=""/>
        <dsp:cNvSpPr/>
      </dsp:nvSpPr>
      <dsp:spPr>
        <a:xfrm>
          <a:off x="0" y="2095338"/>
          <a:ext cx="9833548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But very little additional restrictions within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And it is relatively hard coordinating Pods in separate Namespaces</a:t>
          </a:r>
        </a:p>
      </dsp:txBody>
      <dsp:txXfrm>
        <a:off x="0" y="2095338"/>
        <a:ext cx="9833548" cy="5485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80B8C-90DF-144E-B846-DAAA7B39D353}">
      <dsp:nvSpPr>
        <dsp:cNvPr id="0" name=""/>
        <dsp:cNvSpPr/>
      </dsp:nvSpPr>
      <dsp:spPr>
        <a:xfrm>
          <a:off x="0" y="7"/>
          <a:ext cx="9833548" cy="867902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User accounts are for humans.</a:t>
          </a:r>
          <a:endParaRPr lang="en-US" sz="4000" kern="1200" dirty="0"/>
        </a:p>
      </dsp:txBody>
      <dsp:txXfrm>
        <a:off x="42367" y="42374"/>
        <a:ext cx="9748814" cy="783168"/>
      </dsp:txXfrm>
    </dsp:sp>
    <dsp:sp modelId="{4EED49CC-CFEE-B34A-8758-1CB028A30E78}">
      <dsp:nvSpPr>
        <dsp:cNvPr id="0" name=""/>
        <dsp:cNvSpPr/>
      </dsp:nvSpPr>
      <dsp:spPr>
        <a:xfrm>
          <a:off x="0" y="867910"/>
          <a:ext cx="9833548" cy="56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Service accounts are for processes, which run in pods.</a:t>
          </a:r>
          <a:endParaRPr lang="en-US" sz="3600" kern="1200" dirty="0"/>
        </a:p>
      </dsp:txBody>
      <dsp:txXfrm>
        <a:off x="0" y="867910"/>
        <a:ext cx="9833548" cy="563023"/>
      </dsp:txXfrm>
    </dsp:sp>
    <dsp:sp modelId="{74C30669-F3DB-3047-A1A2-2B0DDBF2E6F1}">
      <dsp:nvSpPr>
        <dsp:cNvPr id="0" name=""/>
        <dsp:cNvSpPr/>
      </dsp:nvSpPr>
      <dsp:spPr>
        <a:xfrm>
          <a:off x="0" y="1430934"/>
          <a:ext cx="9833548" cy="8679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User accounts are intended to be global</a:t>
          </a:r>
          <a:r>
            <a:rPr lang="ru-RU" sz="4000" kern="1200" dirty="0">
              <a:cs typeface="Angsana New" panose="02020603050405020304" pitchFamily="18" charset="-34"/>
            </a:rPr>
            <a:t> </a:t>
          </a:r>
          <a:r>
            <a:rPr lang="en-US" sz="4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and unique.</a:t>
          </a:r>
          <a:endParaRPr lang="en-US" sz="4000" kern="1200" dirty="0"/>
        </a:p>
      </dsp:txBody>
      <dsp:txXfrm>
        <a:off x="42367" y="1473301"/>
        <a:ext cx="9748814" cy="783168"/>
      </dsp:txXfrm>
    </dsp:sp>
    <dsp:sp modelId="{6885F781-6A11-CF42-A882-BE6E4595B6A6}">
      <dsp:nvSpPr>
        <dsp:cNvPr id="0" name=""/>
        <dsp:cNvSpPr/>
      </dsp:nvSpPr>
      <dsp:spPr>
        <a:xfrm>
          <a:off x="0" y="2298836"/>
          <a:ext cx="9833548" cy="56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Service accounts are limited to namespace</a:t>
          </a:r>
          <a:endParaRPr lang="en-US" sz="3600" kern="1200" dirty="0"/>
        </a:p>
      </dsp:txBody>
      <dsp:txXfrm>
        <a:off x="0" y="2298836"/>
        <a:ext cx="9833548" cy="56302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DBE49-D76B-7442-9FC1-AD318B7A58FF}">
      <dsp:nvSpPr>
        <dsp:cNvPr id="0" name=""/>
        <dsp:cNvSpPr/>
      </dsp:nvSpPr>
      <dsp:spPr>
        <a:xfrm>
          <a:off x="0" y="962279"/>
          <a:ext cx="5927255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21" tIns="437388" rIns="4600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Both for creating/configuring Pods/Deployments/Services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And for querying their (detailed) status</a:t>
          </a:r>
        </a:p>
      </dsp:txBody>
      <dsp:txXfrm>
        <a:off x="0" y="962279"/>
        <a:ext cx="5927255" cy="1521449"/>
      </dsp:txXfrm>
    </dsp:sp>
    <dsp:sp modelId="{EEB351DC-1F19-6E4C-8A52-1BFDD059FBD6}">
      <dsp:nvSpPr>
        <dsp:cNvPr id="0" name=""/>
        <dsp:cNvSpPr/>
      </dsp:nvSpPr>
      <dsp:spPr>
        <a:xfrm>
          <a:off x="296362" y="504419"/>
          <a:ext cx="4149078" cy="7678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25" tIns="0" rIns="1568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Most interactions with Kubernetes </a:t>
          </a:r>
          <a:br>
            <a:rPr lang="en-US" sz="2100" kern="1200" dirty="0"/>
          </a:br>
          <a:r>
            <a:rPr lang="en-US" sz="2100" kern="1200" dirty="0"/>
            <a:t>will involve YAML documents</a:t>
          </a:r>
        </a:p>
      </dsp:txBody>
      <dsp:txXfrm>
        <a:off x="333844" y="541901"/>
        <a:ext cx="4074114" cy="692856"/>
      </dsp:txXfrm>
    </dsp:sp>
    <dsp:sp modelId="{6CDC1660-0CD6-F549-BB57-0FDEF383C72D}">
      <dsp:nvSpPr>
        <dsp:cNvPr id="0" name=""/>
        <dsp:cNvSpPr/>
      </dsp:nvSpPr>
      <dsp:spPr>
        <a:xfrm>
          <a:off x="0" y="2907089"/>
          <a:ext cx="5927255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21" tIns="437388" rIns="4600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Describes itself as</a:t>
          </a:r>
          <a:br>
            <a:rPr lang="en-US" sz="2100" kern="1200"/>
          </a:br>
          <a:r>
            <a:rPr lang="en-US" sz="2100" kern="1200"/>
            <a:t>“a human friendly markup language”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Uses Python-like indentation </a:t>
          </a:r>
          <a:br>
            <a:rPr lang="en-US" sz="2100" kern="1200" dirty="0"/>
          </a:br>
          <a:r>
            <a:rPr lang="en-US" sz="2100" kern="1200" dirty="0"/>
            <a:t>to indicate nesting</a:t>
          </a:r>
        </a:p>
      </dsp:txBody>
      <dsp:txXfrm>
        <a:off x="0" y="2907089"/>
        <a:ext cx="5927255" cy="1819125"/>
      </dsp:txXfrm>
    </dsp:sp>
    <dsp:sp modelId="{8C4D2222-D948-0441-A28F-2DC5CC747790}">
      <dsp:nvSpPr>
        <dsp:cNvPr id="0" name=""/>
        <dsp:cNvSpPr/>
      </dsp:nvSpPr>
      <dsp:spPr>
        <a:xfrm>
          <a:off x="296362" y="2597129"/>
          <a:ext cx="4149078" cy="6199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25" tIns="0" rIns="1568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YAML is quite easy to use</a:t>
          </a:r>
        </a:p>
      </dsp:txBody>
      <dsp:txXfrm>
        <a:off x="326624" y="2627391"/>
        <a:ext cx="4088554" cy="55939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E2A55-0F3B-D346-9D54-23D78C6C96BC}">
      <dsp:nvSpPr>
        <dsp:cNvPr id="0" name=""/>
        <dsp:cNvSpPr/>
      </dsp:nvSpPr>
      <dsp:spPr>
        <a:xfrm>
          <a:off x="0" y="122185"/>
          <a:ext cx="114804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14" tIns="999744" rIns="89101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Courier" pitchFamily="2" charset="0"/>
            </a:rPr>
            <a:t>kubectl</a:t>
          </a:r>
          <a:r>
            <a:rPr lang="en-US" sz="2000" kern="1200" dirty="0">
              <a:latin typeface="Courier" pitchFamily="2" charset="0"/>
            </a:rPr>
            <a:t> create -f &lt;filename&gt;      </a:t>
          </a:r>
          <a:r>
            <a:rPr lang="en-US" sz="2600" kern="1200" dirty="0"/>
            <a:t>- Create new object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Courier" pitchFamily="2" charset="0"/>
            </a:rPr>
            <a:t>kubectl</a:t>
          </a:r>
          <a:r>
            <a:rPr lang="en-US" sz="2000" kern="1200" dirty="0">
              <a:latin typeface="Courier" pitchFamily="2" charset="0"/>
            </a:rPr>
            <a:t> get &lt;type&gt; -n &lt;namespace&gt; </a:t>
          </a:r>
          <a:r>
            <a:rPr lang="en-US" sz="2600" kern="1200" dirty="0"/>
            <a:t>- Query existing objects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Courier" pitchFamily="2" charset="0"/>
            </a:rPr>
            <a:t>kubectl</a:t>
          </a:r>
          <a:r>
            <a:rPr lang="en-US" sz="2000" kern="1200" dirty="0">
              <a:latin typeface="Courier" pitchFamily="2" charset="0"/>
            </a:rPr>
            <a:t> edit &lt;type&gt; -n &lt;namespace&gt; &lt;id&gt; </a:t>
          </a:r>
          <a:r>
            <a:rPr lang="en-US" sz="2600" kern="1200" dirty="0"/>
            <a:t>- Edit existing object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Courier" pitchFamily="2" charset="0"/>
            </a:rPr>
            <a:t>kubectl</a:t>
          </a:r>
          <a:r>
            <a:rPr lang="en-US" sz="2000" kern="1200" dirty="0">
              <a:latin typeface="Courier" pitchFamily="2" charset="0"/>
            </a:rPr>
            <a:t> delete -f &lt;filename&gt;      </a:t>
          </a:r>
          <a:r>
            <a:rPr lang="en-US" sz="2600" kern="1200" dirty="0"/>
            <a:t>- Delete existing object</a:t>
          </a:r>
          <a:endParaRPr lang="en-US" sz="26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rPr>
            <a:t>kubectl</a:t>
          </a: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rPr>
            <a:t> apply -f &lt;filename&gt;       </a:t>
          </a: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- </a:t>
          </a:r>
          <a:r>
            <a:rPr lang="en-US" sz="2600" kern="1200" dirty="0">
              <a:solidFill>
                <a:schemeClr val="tx1">
                  <a:lumMod val="75000"/>
                  <a:lumOff val="25000"/>
                </a:schemeClr>
              </a:solidFill>
            </a:rPr>
            <a:t>Create or update an object</a:t>
          </a:r>
        </a:p>
      </dsp:txBody>
      <dsp:txXfrm>
        <a:off x="0" y="122185"/>
        <a:ext cx="11480494" cy="3250800"/>
      </dsp:txXfrm>
    </dsp:sp>
    <dsp:sp modelId="{FBF66B7E-89FD-2542-9424-DB40CB8536EC}">
      <dsp:nvSpPr>
        <dsp:cNvPr id="0" name=""/>
        <dsp:cNvSpPr/>
      </dsp:nvSpPr>
      <dsp:spPr>
        <a:xfrm>
          <a:off x="574024" y="0"/>
          <a:ext cx="8036345" cy="74805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55" tIns="0" rIns="303755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Most often used </a:t>
          </a:r>
          <a:r>
            <a:rPr lang="en-US" sz="4800" kern="1200" dirty="0" err="1"/>
            <a:t>cmdline</a:t>
          </a:r>
          <a:r>
            <a:rPr lang="en-US" sz="4800" kern="1200" dirty="0"/>
            <a:t> tool</a:t>
          </a:r>
        </a:p>
      </dsp:txBody>
      <dsp:txXfrm>
        <a:off x="610541" y="36517"/>
        <a:ext cx="7963311" cy="675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E097-7DE2-2642-AC8B-5CDF388EA0E2}">
      <dsp:nvSpPr>
        <dsp:cNvPr id="0" name=""/>
        <dsp:cNvSpPr/>
      </dsp:nvSpPr>
      <dsp:spPr>
        <a:xfrm rot="5400000">
          <a:off x="6709358" y="-2811758"/>
          <a:ext cx="882498" cy="672998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Historically Docker based</a:t>
          </a:r>
        </a:p>
      </dsp:txBody>
      <dsp:txXfrm rot="-5400000">
        <a:off x="3785615" y="155065"/>
        <a:ext cx="6686904" cy="796338"/>
      </dsp:txXfrm>
    </dsp:sp>
    <dsp:sp modelId="{02FE23EE-4213-3D45-9D0C-AB8DEFD266D0}">
      <dsp:nvSpPr>
        <dsp:cNvPr id="0" name=""/>
        <dsp:cNvSpPr/>
      </dsp:nvSpPr>
      <dsp:spPr>
        <a:xfrm>
          <a:off x="0" y="1671"/>
          <a:ext cx="3785616" cy="110312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Containers are the basic building block</a:t>
          </a:r>
        </a:p>
      </dsp:txBody>
      <dsp:txXfrm>
        <a:off x="53850" y="55521"/>
        <a:ext cx="3677916" cy="995423"/>
      </dsp:txXfrm>
    </dsp:sp>
    <dsp:sp modelId="{2D39896D-D60E-254F-9664-C42F1CD81576}">
      <dsp:nvSpPr>
        <dsp:cNvPr id="0" name=""/>
        <dsp:cNvSpPr/>
      </dsp:nvSpPr>
      <dsp:spPr>
        <a:xfrm rot="5400000">
          <a:off x="6709358" y="-1653479"/>
          <a:ext cx="882498" cy="6729984"/>
        </a:xfrm>
        <a:prstGeom prst="round2Same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Creating custom ones almost trivial</a:t>
          </a:r>
        </a:p>
      </dsp:txBody>
      <dsp:txXfrm rot="-5400000">
        <a:off x="3785615" y="1313344"/>
        <a:ext cx="6686904" cy="796338"/>
      </dsp:txXfrm>
    </dsp:sp>
    <dsp:sp modelId="{6973AB0A-9528-5A43-A73F-DD16AD167018}">
      <dsp:nvSpPr>
        <dsp:cNvPr id="0" name=""/>
        <dsp:cNvSpPr/>
      </dsp:nvSpPr>
      <dsp:spPr>
        <a:xfrm>
          <a:off x="0" y="1159951"/>
          <a:ext cx="3785616" cy="11031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Standard images for many applications exist</a:t>
          </a:r>
        </a:p>
      </dsp:txBody>
      <dsp:txXfrm>
        <a:off x="53850" y="1213801"/>
        <a:ext cx="3677916" cy="995423"/>
      </dsp:txXfrm>
    </dsp:sp>
    <dsp:sp modelId="{8DB2948B-3E29-7A4A-85DE-24123CD7B14F}">
      <dsp:nvSpPr>
        <dsp:cNvPr id="0" name=""/>
        <dsp:cNvSpPr/>
      </dsp:nvSpPr>
      <dsp:spPr>
        <a:xfrm rot="5400000">
          <a:off x="6709358" y="-495199"/>
          <a:ext cx="882498" cy="6729984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If state needed, must be held outside</a:t>
          </a:r>
        </a:p>
      </dsp:txBody>
      <dsp:txXfrm rot="-5400000">
        <a:off x="3785615" y="2471624"/>
        <a:ext cx="6686904" cy="796338"/>
      </dsp:txXfrm>
    </dsp:sp>
    <dsp:sp modelId="{E657C1C1-3F3E-FB42-8966-520AEF00ED32}">
      <dsp:nvSpPr>
        <dsp:cNvPr id="0" name=""/>
        <dsp:cNvSpPr/>
      </dsp:nvSpPr>
      <dsp:spPr>
        <a:xfrm>
          <a:off x="0" y="2318230"/>
          <a:ext cx="3785616" cy="1103123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Just remember containers are stateless</a:t>
          </a:r>
        </a:p>
      </dsp:txBody>
      <dsp:txXfrm>
        <a:off x="53850" y="2372080"/>
        <a:ext cx="3677916" cy="995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7AF5F-7287-C84B-81A8-CB07C30091B9}">
      <dsp:nvSpPr>
        <dsp:cNvPr id="0" name=""/>
        <dsp:cNvSpPr/>
      </dsp:nvSpPr>
      <dsp:spPr>
        <a:xfrm>
          <a:off x="0" y="29467"/>
          <a:ext cx="6238611" cy="913678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smallest concept is actually the Pod</a:t>
          </a:r>
        </a:p>
      </dsp:txBody>
      <dsp:txXfrm>
        <a:off x="44602" y="74069"/>
        <a:ext cx="6149407" cy="824474"/>
      </dsp:txXfrm>
    </dsp:sp>
    <dsp:sp modelId="{F056AEF8-4B15-044E-B301-84495196693D}">
      <dsp:nvSpPr>
        <dsp:cNvPr id="0" name=""/>
        <dsp:cNvSpPr/>
      </dsp:nvSpPr>
      <dsp:spPr>
        <a:xfrm>
          <a:off x="0" y="1009386"/>
          <a:ext cx="6238611" cy="913678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Pod is a set of containers</a:t>
          </a:r>
        </a:p>
      </dsp:txBody>
      <dsp:txXfrm>
        <a:off x="44602" y="1053988"/>
        <a:ext cx="6149407" cy="824474"/>
      </dsp:txXfrm>
    </dsp:sp>
    <dsp:sp modelId="{B03FD395-033D-C24D-B6D3-373D9AEE8C19}">
      <dsp:nvSpPr>
        <dsp:cNvPr id="0" name=""/>
        <dsp:cNvSpPr/>
      </dsp:nvSpPr>
      <dsp:spPr>
        <a:xfrm>
          <a:off x="0" y="1923064"/>
          <a:ext cx="62386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Having a single Container in a Pod OK</a:t>
          </a:r>
        </a:p>
      </dsp:txBody>
      <dsp:txXfrm>
        <a:off x="0" y="1923064"/>
        <a:ext cx="6238611" cy="380880"/>
      </dsp:txXfrm>
    </dsp:sp>
    <dsp:sp modelId="{4D3D3C00-8C28-1543-B325-57E8131504AB}">
      <dsp:nvSpPr>
        <dsp:cNvPr id="0" name=""/>
        <dsp:cNvSpPr/>
      </dsp:nvSpPr>
      <dsp:spPr>
        <a:xfrm>
          <a:off x="0" y="2303944"/>
          <a:ext cx="6238611" cy="117657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Containers within a Pod are </a:t>
          </a:r>
          <a:br>
            <a:rPr lang="en-US" sz="2300" kern="1200" dirty="0"/>
          </a:br>
          <a:r>
            <a:rPr lang="en-US" sz="2300" kern="1200" dirty="0"/>
            <a:t>guaranteed to run alongside</a:t>
          </a:r>
        </a:p>
      </dsp:txBody>
      <dsp:txXfrm>
        <a:off x="57435" y="2361379"/>
        <a:ext cx="6123741" cy="1061701"/>
      </dsp:txXfrm>
    </dsp:sp>
    <dsp:sp modelId="{83ECB05E-C5BA-0D4F-9308-6CCFEAEB2CA3}">
      <dsp:nvSpPr>
        <dsp:cNvPr id="0" name=""/>
        <dsp:cNvSpPr/>
      </dsp:nvSpPr>
      <dsp:spPr>
        <a:xfrm>
          <a:off x="0" y="3480516"/>
          <a:ext cx="62386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And can share (ephemeral) state</a:t>
          </a:r>
        </a:p>
      </dsp:txBody>
      <dsp:txXfrm>
        <a:off x="0" y="3480516"/>
        <a:ext cx="6238611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381296"/>
          <a:ext cx="9833548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79044" rIns="76319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If it terminates for whatever reason, it is gone</a:t>
          </a:r>
        </a:p>
      </dsp:txBody>
      <dsp:txXfrm>
        <a:off x="0" y="381296"/>
        <a:ext cx="9833548" cy="978075"/>
      </dsp:txXfrm>
    </dsp:sp>
    <dsp:sp modelId="{C7D20B3B-06F0-1045-A7E1-4B3947FFB127}">
      <dsp:nvSpPr>
        <dsp:cNvPr id="0" name=""/>
        <dsp:cNvSpPr/>
      </dsp:nvSpPr>
      <dsp:spPr>
        <a:xfrm>
          <a:off x="491677" y="41816"/>
          <a:ext cx="6883483" cy="67896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Pod is ephemeral</a:t>
          </a:r>
        </a:p>
      </dsp:txBody>
      <dsp:txXfrm>
        <a:off x="524821" y="74960"/>
        <a:ext cx="6817195" cy="612672"/>
      </dsp:txXfrm>
    </dsp:sp>
    <dsp:sp modelId="{791C448D-97A7-0540-823D-4557542D3DAA}">
      <dsp:nvSpPr>
        <dsp:cNvPr id="0" name=""/>
        <dsp:cNvSpPr/>
      </dsp:nvSpPr>
      <dsp:spPr>
        <a:xfrm>
          <a:off x="0" y="1823051"/>
          <a:ext cx="9833548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79044" rIns="76319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Restart on error</a:t>
          </a: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Manage parallelism</a:t>
          </a:r>
        </a:p>
      </dsp:txBody>
      <dsp:txXfrm>
        <a:off x="0" y="1823051"/>
        <a:ext cx="9833548" cy="1340325"/>
      </dsp:txXfrm>
    </dsp:sp>
    <dsp:sp modelId="{F776A51E-824C-464D-B7B7-323ADD5CDFC6}">
      <dsp:nvSpPr>
        <dsp:cNvPr id="0" name=""/>
        <dsp:cNvSpPr/>
      </dsp:nvSpPr>
      <dsp:spPr>
        <a:xfrm>
          <a:off x="491677" y="1483571"/>
          <a:ext cx="6883483" cy="6789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Controllers can help</a:t>
          </a:r>
        </a:p>
      </dsp:txBody>
      <dsp:txXfrm>
        <a:off x="524821" y="1516715"/>
        <a:ext cx="6817195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251516"/>
          <a:ext cx="983354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333248" rIns="7631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If it terminates for whatever reason, it is gone</a:t>
          </a:r>
        </a:p>
      </dsp:txBody>
      <dsp:txXfrm>
        <a:off x="0" y="251516"/>
        <a:ext cx="9833548" cy="680400"/>
      </dsp:txXfrm>
    </dsp:sp>
    <dsp:sp modelId="{C7D20B3B-06F0-1045-A7E1-4B3947FFB127}">
      <dsp:nvSpPr>
        <dsp:cNvPr id="0" name=""/>
        <dsp:cNvSpPr/>
      </dsp:nvSpPr>
      <dsp:spPr>
        <a:xfrm>
          <a:off x="491677" y="15356"/>
          <a:ext cx="6883483" cy="47232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Pod is ephemeral</a:t>
          </a:r>
        </a:p>
      </dsp:txBody>
      <dsp:txXfrm>
        <a:off x="514734" y="38413"/>
        <a:ext cx="6837369" cy="426206"/>
      </dsp:txXfrm>
    </dsp:sp>
    <dsp:sp modelId="{791C448D-97A7-0540-823D-4557542D3DAA}">
      <dsp:nvSpPr>
        <dsp:cNvPr id="0" name=""/>
        <dsp:cNvSpPr/>
      </dsp:nvSpPr>
      <dsp:spPr>
        <a:xfrm>
          <a:off x="0" y="1254476"/>
          <a:ext cx="9833548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333248" rIns="7631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Initially launches a single Pod </a:t>
          </a:r>
          <a:r>
            <a:rPr lang="en-US" sz="1600" kern="1200" dirty="0">
              <a:solidFill>
                <a:schemeClr val="tx1">
                  <a:lumMod val="50000"/>
                  <a:lumOff val="50000"/>
                </a:schemeClr>
              </a:solidFill>
            </a:rPr>
            <a:t>(no obvious benefit)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If a Pod is removed, a new Pod is automatically re-submitted</a:t>
          </a:r>
        </a:p>
      </dsp:txBody>
      <dsp:txXfrm>
        <a:off x="0" y="1254476"/>
        <a:ext cx="9833548" cy="932400"/>
      </dsp:txXfrm>
    </dsp:sp>
    <dsp:sp modelId="{F776A51E-824C-464D-B7B7-323ADD5CDFC6}">
      <dsp:nvSpPr>
        <dsp:cNvPr id="0" name=""/>
        <dsp:cNvSpPr/>
      </dsp:nvSpPr>
      <dsp:spPr>
        <a:xfrm>
          <a:off x="491677" y="1018316"/>
          <a:ext cx="6883483" cy="4723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Deployment is persistent</a:t>
          </a:r>
        </a:p>
      </dsp:txBody>
      <dsp:txXfrm>
        <a:off x="514734" y="1041373"/>
        <a:ext cx="6837369" cy="426206"/>
      </dsp:txXfrm>
    </dsp:sp>
    <dsp:sp modelId="{2DC850E1-7F97-8A4C-984B-C5F99E6E628D}">
      <dsp:nvSpPr>
        <dsp:cNvPr id="0" name=""/>
        <dsp:cNvSpPr/>
      </dsp:nvSpPr>
      <dsp:spPr>
        <a:xfrm>
          <a:off x="0" y="2509436"/>
          <a:ext cx="983354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333248" rIns="7631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E.g. for load balancing and horizontal scaling</a:t>
          </a:r>
        </a:p>
      </dsp:txBody>
      <dsp:txXfrm>
        <a:off x="0" y="2509436"/>
        <a:ext cx="9833548" cy="680400"/>
      </dsp:txXfrm>
    </dsp:sp>
    <dsp:sp modelId="{B0D0E822-C9A2-214C-9F54-3FCF30A9FE4F}">
      <dsp:nvSpPr>
        <dsp:cNvPr id="0" name=""/>
        <dsp:cNvSpPr/>
      </dsp:nvSpPr>
      <dsp:spPr>
        <a:xfrm>
          <a:off x="491677" y="2273276"/>
          <a:ext cx="6883483" cy="4723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Deployment can also manage multiple replicas</a:t>
          </a:r>
        </a:p>
      </dsp:txBody>
      <dsp:txXfrm>
        <a:off x="514734" y="2296333"/>
        <a:ext cx="6837369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314311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retry the job up to N times</a:t>
          </a:r>
        </a:p>
      </dsp:txBody>
      <dsp:txXfrm>
        <a:off x="0" y="314311"/>
        <a:ext cx="10174575" cy="722925"/>
      </dsp:txXfrm>
    </dsp:sp>
    <dsp:sp modelId="{C7D20B3B-06F0-1045-A7E1-4B3947FFB127}">
      <dsp:nvSpPr>
        <dsp:cNvPr id="0" name=""/>
        <dsp:cNvSpPr/>
      </dsp:nvSpPr>
      <dsp:spPr>
        <a:xfrm>
          <a:off x="508728" y="63391"/>
          <a:ext cx="8953676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Job will make sure the pod completes (container exits with 0 exit code)</a:t>
          </a:r>
        </a:p>
      </dsp:txBody>
      <dsp:txXfrm>
        <a:off x="533226" y="87889"/>
        <a:ext cx="8904680" cy="452844"/>
      </dsp:txXfrm>
    </dsp:sp>
    <dsp:sp modelId="{791C448D-97A7-0540-823D-4557542D3DAA}">
      <dsp:nvSpPr>
        <dsp:cNvPr id="0" name=""/>
        <dsp:cNvSpPr/>
      </dsp:nvSpPr>
      <dsp:spPr>
        <a:xfrm>
          <a:off x="0" y="1379956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e.g. if node goes offline, the job will restart elsewhere (up to backoff limit)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0" y="1379956"/>
        <a:ext cx="10174575" cy="722925"/>
      </dsp:txXfrm>
    </dsp:sp>
    <dsp:sp modelId="{F776A51E-824C-464D-B7B7-323ADD5CDFC6}">
      <dsp:nvSpPr>
        <dsp:cNvPr id="0" name=""/>
        <dsp:cNvSpPr/>
      </dsp:nvSpPr>
      <dsp:spPr>
        <a:xfrm>
          <a:off x="508728" y="1129036"/>
          <a:ext cx="8953676" cy="50184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Handles pod and container failures</a:t>
          </a:r>
        </a:p>
      </dsp:txBody>
      <dsp:txXfrm>
        <a:off x="533226" y="1153534"/>
        <a:ext cx="8904680" cy="452844"/>
      </dsp:txXfrm>
    </dsp:sp>
    <dsp:sp modelId="{2DC850E1-7F97-8A4C-984B-C5F99E6E628D}">
      <dsp:nvSpPr>
        <dsp:cNvPr id="0" name=""/>
        <dsp:cNvSpPr/>
      </dsp:nvSpPr>
      <dsp:spPr>
        <a:xfrm>
          <a:off x="0" y="2445601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/>
              </a:solidFill>
            </a:rPr>
            <a:t>Including making sure all iterations succeed</a:t>
          </a:r>
          <a:endParaRPr lang="en-US" sz="1700" kern="1200" dirty="0"/>
        </a:p>
      </dsp:txBody>
      <dsp:txXfrm>
        <a:off x="0" y="2445601"/>
        <a:ext cx="10174575" cy="722925"/>
      </dsp:txXfrm>
    </dsp:sp>
    <dsp:sp modelId="{B0D0E822-C9A2-214C-9F54-3FCF30A9FE4F}">
      <dsp:nvSpPr>
        <dsp:cNvPr id="0" name=""/>
        <dsp:cNvSpPr/>
      </dsp:nvSpPr>
      <dsp:spPr>
        <a:xfrm>
          <a:off x="508728" y="2194681"/>
          <a:ext cx="8953676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Facilitates parallel execution</a:t>
          </a:r>
        </a:p>
      </dsp:txBody>
      <dsp:txXfrm>
        <a:off x="533226" y="2219179"/>
        <a:ext cx="890468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314311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retry the job up to N times</a:t>
          </a:r>
        </a:p>
      </dsp:txBody>
      <dsp:txXfrm>
        <a:off x="0" y="314311"/>
        <a:ext cx="10174575" cy="722925"/>
      </dsp:txXfrm>
    </dsp:sp>
    <dsp:sp modelId="{C7D20B3B-06F0-1045-A7E1-4B3947FFB127}">
      <dsp:nvSpPr>
        <dsp:cNvPr id="0" name=""/>
        <dsp:cNvSpPr/>
      </dsp:nvSpPr>
      <dsp:spPr>
        <a:xfrm>
          <a:off x="508728" y="63391"/>
          <a:ext cx="8953676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Job will make sure the pod completes (container exits with 0 exit code)</a:t>
          </a:r>
        </a:p>
      </dsp:txBody>
      <dsp:txXfrm>
        <a:off x="533226" y="87889"/>
        <a:ext cx="8904680" cy="452844"/>
      </dsp:txXfrm>
    </dsp:sp>
    <dsp:sp modelId="{791C448D-97A7-0540-823D-4557542D3DAA}">
      <dsp:nvSpPr>
        <dsp:cNvPr id="0" name=""/>
        <dsp:cNvSpPr/>
      </dsp:nvSpPr>
      <dsp:spPr>
        <a:xfrm>
          <a:off x="0" y="1379956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e.g. if node goes offline, the job will restart elsewhere (up to backoff limit)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0" y="1379956"/>
        <a:ext cx="10174575" cy="722925"/>
      </dsp:txXfrm>
    </dsp:sp>
    <dsp:sp modelId="{F776A51E-824C-464D-B7B7-323ADD5CDFC6}">
      <dsp:nvSpPr>
        <dsp:cNvPr id="0" name=""/>
        <dsp:cNvSpPr/>
      </dsp:nvSpPr>
      <dsp:spPr>
        <a:xfrm>
          <a:off x="508728" y="1129036"/>
          <a:ext cx="8953676" cy="50184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Handles pod and container failures</a:t>
          </a:r>
        </a:p>
      </dsp:txBody>
      <dsp:txXfrm>
        <a:off x="533226" y="1153534"/>
        <a:ext cx="8904680" cy="452844"/>
      </dsp:txXfrm>
    </dsp:sp>
    <dsp:sp modelId="{2DC850E1-7F97-8A4C-984B-C5F99E6E628D}">
      <dsp:nvSpPr>
        <dsp:cNvPr id="0" name=""/>
        <dsp:cNvSpPr/>
      </dsp:nvSpPr>
      <dsp:spPr>
        <a:xfrm>
          <a:off x="0" y="2445601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/>
              </a:solidFill>
            </a:rPr>
            <a:t>Including making sure all iterations succeed</a:t>
          </a:r>
          <a:endParaRPr lang="en-US" sz="1700" kern="1200" dirty="0"/>
        </a:p>
      </dsp:txBody>
      <dsp:txXfrm>
        <a:off x="0" y="2445601"/>
        <a:ext cx="10174575" cy="722925"/>
      </dsp:txXfrm>
    </dsp:sp>
    <dsp:sp modelId="{B0D0E822-C9A2-214C-9F54-3FCF30A9FE4F}">
      <dsp:nvSpPr>
        <dsp:cNvPr id="0" name=""/>
        <dsp:cNvSpPr/>
      </dsp:nvSpPr>
      <dsp:spPr>
        <a:xfrm>
          <a:off x="508728" y="2194681"/>
          <a:ext cx="8953676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Facilitates parallel execution</a:t>
          </a:r>
        </a:p>
      </dsp:txBody>
      <dsp:txXfrm>
        <a:off x="533226" y="2219179"/>
        <a:ext cx="8904680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F1D64-D0FB-FB4F-96E1-2AC7A5765D24}">
      <dsp:nvSpPr>
        <dsp:cNvPr id="0" name=""/>
        <dsp:cNvSpPr/>
      </dsp:nvSpPr>
      <dsp:spPr>
        <a:xfrm>
          <a:off x="0" y="879815"/>
          <a:ext cx="5800458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0180" tIns="354076" rIns="4501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Kubernetes provides an easy mechanism to inject information into the Container images at runtime</a:t>
          </a:r>
        </a:p>
      </dsp:txBody>
      <dsp:txXfrm>
        <a:off x="0" y="879815"/>
        <a:ext cx="5800458" cy="963900"/>
      </dsp:txXfrm>
    </dsp:sp>
    <dsp:sp modelId="{A34A5CEE-A121-1240-92AE-860172EC90E4}">
      <dsp:nvSpPr>
        <dsp:cNvPr id="0" name=""/>
        <dsp:cNvSpPr/>
      </dsp:nvSpPr>
      <dsp:spPr>
        <a:xfrm>
          <a:off x="290022" y="628895"/>
          <a:ext cx="40603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70" tIns="0" rIns="15347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applications need to be configured</a:t>
          </a:r>
        </a:p>
      </dsp:txBody>
      <dsp:txXfrm>
        <a:off x="314520" y="653393"/>
        <a:ext cx="4011324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971B1-4406-9247-A6D3-AF15BD1FAC93}">
      <dsp:nvSpPr>
        <dsp:cNvPr id="0" name=""/>
        <dsp:cNvSpPr/>
      </dsp:nvSpPr>
      <dsp:spPr>
        <a:xfrm>
          <a:off x="3232756" y="751654"/>
          <a:ext cx="1869607" cy="28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57"/>
              </a:lnTo>
              <a:lnTo>
                <a:pt x="1869607" y="136357"/>
              </a:lnTo>
              <a:lnTo>
                <a:pt x="1869607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06225-BED9-CD4B-820B-E1975720A304}">
      <dsp:nvSpPr>
        <dsp:cNvPr id="0" name=""/>
        <dsp:cNvSpPr/>
      </dsp:nvSpPr>
      <dsp:spPr>
        <a:xfrm>
          <a:off x="3232756" y="751654"/>
          <a:ext cx="181795" cy="28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57"/>
              </a:lnTo>
              <a:lnTo>
                <a:pt x="181795" y="136357"/>
              </a:lnTo>
              <a:lnTo>
                <a:pt x="181795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AC31-3DC9-654F-82E9-355436026238}">
      <dsp:nvSpPr>
        <dsp:cNvPr id="0" name=""/>
        <dsp:cNvSpPr/>
      </dsp:nvSpPr>
      <dsp:spPr>
        <a:xfrm>
          <a:off x="1212417" y="751654"/>
          <a:ext cx="2020338" cy="282820"/>
        </a:xfrm>
        <a:custGeom>
          <a:avLst/>
          <a:gdLst/>
          <a:ahLst/>
          <a:cxnLst/>
          <a:rect l="0" t="0" r="0" b="0"/>
          <a:pathLst>
            <a:path>
              <a:moveTo>
                <a:pt x="2020338" y="0"/>
              </a:moveTo>
              <a:lnTo>
                <a:pt x="2020338" y="136357"/>
              </a:lnTo>
              <a:lnTo>
                <a:pt x="0" y="136357"/>
              </a:lnTo>
              <a:lnTo>
                <a:pt x="0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28E1A-3769-6D47-A9E7-5ED2AD423908}">
      <dsp:nvSpPr>
        <dsp:cNvPr id="0" name=""/>
        <dsp:cNvSpPr/>
      </dsp:nvSpPr>
      <dsp:spPr>
        <a:xfrm>
          <a:off x="1494345" y="54212"/>
          <a:ext cx="3476822" cy="69744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Three mechanisms</a:t>
          </a:r>
        </a:p>
      </dsp:txBody>
      <dsp:txXfrm>
        <a:off x="1494345" y="54212"/>
        <a:ext cx="3476822" cy="697442"/>
      </dsp:txXfrm>
    </dsp:sp>
    <dsp:sp modelId="{CAEE203A-B9A0-0D4C-9B6D-B77FEC5C4842}">
      <dsp:nvSpPr>
        <dsp:cNvPr id="0" name=""/>
        <dsp:cNvSpPr/>
      </dsp:nvSpPr>
      <dsp:spPr>
        <a:xfrm>
          <a:off x="652" y="1034475"/>
          <a:ext cx="2423530" cy="69744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Environment variables</a:t>
          </a:r>
        </a:p>
      </dsp:txBody>
      <dsp:txXfrm>
        <a:off x="652" y="1034475"/>
        <a:ext cx="2423530" cy="697442"/>
      </dsp:txXfrm>
    </dsp:sp>
    <dsp:sp modelId="{75EA71EA-88CC-5141-9FD4-1E92B03A54EA}">
      <dsp:nvSpPr>
        <dsp:cNvPr id="0" name=""/>
        <dsp:cNvSpPr/>
      </dsp:nvSpPr>
      <dsp:spPr>
        <a:xfrm>
          <a:off x="2717108" y="1034475"/>
          <a:ext cx="1394885" cy="6974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ConfigMaps</a:t>
          </a:r>
          <a:endParaRPr lang="en-US" sz="2000" kern="1200" dirty="0"/>
        </a:p>
      </dsp:txBody>
      <dsp:txXfrm>
        <a:off x="2717108" y="1034475"/>
        <a:ext cx="1394885" cy="697442"/>
      </dsp:txXfrm>
    </dsp:sp>
    <dsp:sp modelId="{E9F50F10-C435-DA4F-93DA-BB70AFDA08A3}">
      <dsp:nvSpPr>
        <dsp:cNvPr id="0" name=""/>
        <dsp:cNvSpPr/>
      </dsp:nvSpPr>
      <dsp:spPr>
        <a:xfrm>
          <a:off x="4404920" y="1034475"/>
          <a:ext cx="1394885" cy="69744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Secrets</a:t>
          </a:r>
        </a:p>
      </dsp:txBody>
      <dsp:txXfrm>
        <a:off x="4404920" y="1034475"/>
        <a:ext cx="1394885" cy="69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C2D-B3B4-514C-81DB-3E991E72DF8D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6F2D-CACA-7244-AE34-D41D0527BB3F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4B4E-B649-E349-9C9B-70B7D0FC59E1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B882-B446-E044-8825-41D1732B349E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45E4-CB8A-B444-AAFF-F45B8575C7C3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2655-BC4E-664D-95C2-1CD33810BFB1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6B9A-A93C-1848-A873-9CAF88B85AB7}" type="datetime1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0C0-171B-734E-AEFD-B425ECCE0EC4}" type="datetime1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CA4-FAEF-C94E-AD53-F12D1C4923B5}" type="datetime1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8E7A-A5B4-2D4A-B639-9B2A04C82A17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2CC1-C901-614F-AC8E-387534124DEB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C609-2474-BB4E-B1FA-0B92FAB45DF6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hyperlink" Target="https://kubernetes.io/docs/concepts/workloads/controllers/job/" TargetMode="External"/><Relationship Id="rId7" Type="http://schemas.openxmlformats.org/officeDocument/2006/relationships/diagramColors" Target="../diagrams/colors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hyperlink" Target="https://kubernetes.io/docs/tasks/configure-pod-container/configure-pod-configmap/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hyperlink" Target="https://kubernetes.io/docs/concepts/configuration/secret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torage/volumes/" TargetMode="Externa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hyperlink" Target="https://kubernetes-csi.github.io/docs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torage/volumes/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hyperlink" Target="https://kubernetes-csi.github.io/doc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ervices-networking/dns-pod-service/" TargetMode="Externa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configuration/manage-compute-resources-container/" TargetMode="Externa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hyperlink" Target="https://kubernetes.io/docs/concepts/configuration/pod-priority-preemption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overview/working-with-objects/namespaces/" TargetMode="Externa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overview/working-with-objects/namespaces/" TargetMode="Externa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YAML" TargetMode="Externa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reference/kubectl/" TargetMode="Externa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concepts/configuration/organize-cluster-access-kubeconfig/" TargetMode="External"/><Relationship Id="rId5" Type="http://schemas.openxmlformats.org/officeDocument/2006/relationships/hyperlink" Target="https://kubernetes.io/docs/tasks/tools/install-kubectl/" TargetMode="Externa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workloads/pods/pod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workloads/controllers/deployment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s://kubernetes.io/docs/concepts/workloads/controllers/job/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>
                <a:solidFill>
                  <a:srgbClr val="000000"/>
                </a:solidFill>
                <a:latin typeface="+mn-lt"/>
              </a:rPr>
              <a:t>An overview of the Kubernetes architecture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dirty="0">
                <a:solidFill>
                  <a:srgbClr val="898989"/>
                </a:solidFill>
              </a:rPr>
              <a:t>Kubernetes for Science Compute -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026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C7A1CC4B-7D09-0C99-70D4-E77E598F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Packing Pods into batch Jobs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F12CD-14B3-8F41-A85E-5C6C274D0C23}"/>
              </a:ext>
            </a:extLst>
          </p:cNvPr>
          <p:cNvSpPr/>
          <p:nvPr/>
        </p:nvSpPr>
        <p:spPr>
          <a:xfrm>
            <a:off x="3461463" y="612550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https://kubernetes.io/docs/concepts/workloads/controllers/job/</a:t>
            </a:r>
            <a:r>
              <a:rPr lang="ru-RU" sz="1200" dirty="0"/>
              <a:t> 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2633BBC-9EBC-E64A-BA66-538EDD74B1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225" y="2757064"/>
          <a:ext cx="10174575" cy="323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F5717D-5F3C-7645-B41E-D820E2432403}"/>
              </a:ext>
            </a:extLst>
          </p:cNvPr>
          <p:cNvSpPr/>
          <p:nvPr/>
        </p:nvSpPr>
        <p:spPr>
          <a:xfrm>
            <a:off x="1410159" y="1828800"/>
            <a:ext cx="9309253" cy="4436702"/>
          </a:xfrm>
          <a:prstGeom prst="roundRect">
            <a:avLst/>
          </a:prstGeom>
          <a:solidFill>
            <a:srgbClr val="002060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8354A-59BF-FC49-9F09-33BF1C4AFDAA}"/>
              </a:ext>
            </a:extLst>
          </p:cNvPr>
          <p:cNvSpPr txBox="1"/>
          <p:nvPr/>
        </p:nvSpPr>
        <p:spPr>
          <a:xfrm>
            <a:off x="2218390" y="2735308"/>
            <a:ext cx="828464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many other packing mechanisms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They are known as </a:t>
            </a:r>
            <a:r>
              <a:rPr lang="en-US" sz="3600" b="1" dirty="0">
                <a:solidFill>
                  <a:srgbClr val="FFC000"/>
                </a:solidFill>
              </a:rPr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few other 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C000"/>
                </a:solidFill>
              </a:rPr>
              <a:t>StatefulSet</a:t>
            </a:r>
            <a:r>
              <a:rPr lang="en-US" sz="2800" dirty="0">
                <a:solidFill>
                  <a:schemeClr val="bg1"/>
                </a:solidFill>
              </a:rPr>
              <a:t> – Adds name and storage predictability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C000"/>
                </a:solidFill>
              </a:rPr>
              <a:t>CronJob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– Periodically </a:t>
            </a:r>
            <a:r>
              <a:rPr lang="en-US" sz="2800" dirty="0">
                <a:solidFill>
                  <a:schemeClr val="bg1"/>
                </a:solidFill>
              </a:rPr>
              <a:t>runs a pod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9EF94-251F-3B43-98EB-A2EA8C5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Configuration management</a:t>
            </a: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66CBCC3E-CF61-0344-997F-9C24E0C1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923280"/>
              </p:ext>
            </p:extLst>
          </p:nvPr>
        </p:nvGraphicFramePr>
        <p:xfrm>
          <a:off x="6109891" y="849086"/>
          <a:ext cx="5800458" cy="247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7EFE100-FAEA-DA4B-AB0B-774FAE3DC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169806"/>
              </p:ext>
            </p:extLst>
          </p:nvPr>
        </p:nvGraphicFramePr>
        <p:xfrm>
          <a:off x="6082110" y="3229889"/>
          <a:ext cx="5800459" cy="177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25020FA-0623-7042-BCA9-750C53639B5B}"/>
              </a:ext>
            </a:extLst>
          </p:cNvPr>
          <p:cNvSpPr/>
          <p:nvPr/>
        </p:nvSpPr>
        <p:spPr>
          <a:xfrm>
            <a:off x="4116673" y="57740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13"/>
              </a:rPr>
              <a:t>https://kubernetes.io/docs/tasks/configure-pod-container/configure-pod-configmap/</a:t>
            </a:r>
            <a:br>
              <a:rPr lang="en-US" sz="1200" dirty="0"/>
            </a:br>
            <a:r>
              <a:rPr lang="en-US" sz="1200" dirty="0">
                <a:hlinkClick r:id="rId14"/>
              </a:rPr>
              <a:t>https://kubernetes.io/docs/concepts/configuration/secret/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11</a:t>
            </a:fld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2482522A-CD7E-C844-B829-778B2C93769B}"/>
              </a:ext>
            </a:extLst>
          </p:cNvPr>
          <p:cNvSpPr/>
          <p:nvPr/>
        </p:nvSpPr>
        <p:spPr>
          <a:xfrm>
            <a:off x="9472516" y="5126513"/>
            <a:ext cx="2108717" cy="1010834"/>
          </a:xfrm>
          <a:prstGeom prst="cloudCallout">
            <a:avLst>
              <a:gd name="adj1" fmla="val 41720"/>
              <a:gd name="adj2" fmla="val -59461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Still whole files, but special precautions taken.</a:t>
            </a:r>
          </a:p>
        </p:txBody>
      </p:sp>
    </p:spTree>
    <p:extLst>
      <p:ext uri="{BB962C8B-B14F-4D97-AF65-F5344CB8AC3E}">
        <p14:creationId xmlns:p14="http://schemas.microsoft.com/office/powerpoint/2010/main" val="121944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AF3BE-0F33-AA45-AB5C-94D8B83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Linking to external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947CF-A69E-624B-9986-57767C3ED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171696"/>
              </p:ext>
            </p:extLst>
          </p:nvPr>
        </p:nvGraphicFramePr>
        <p:xfrm>
          <a:off x="1179074" y="2753936"/>
          <a:ext cx="9833548" cy="331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16113E-E4DD-FA48-AA95-7D617BDF490C}"/>
              </a:ext>
            </a:extLst>
          </p:cNvPr>
          <p:cNvSpPr/>
          <p:nvPr/>
        </p:nvSpPr>
        <p:spPr>
          <a:xfrm>
            <a:off x="3821807" y="5941328"/>
            <a:ext cx="4232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https://kubernetes.io/docs/concepts/storage/volumes/</a:t>
            </a:r>
            <a:br>
              <a:rPr lang="en-US" sz="1400" dirty="0"/>
            </a:br>
            <a:r>
              <a:rPr lang="en-US" sz="1400" dirty="0">
                <a:hlinkClick r:id="rId9"/>
              </a:rPr>
              <a:t>https://kubernetes-csi.github.io/docs/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2135-1B50-5F48-8C4E-21164F2F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ECFD-66A6-CC43-9B81-1E300F2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9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AF3BE-0F33-AA45-AB5C-94D8B83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Linking to external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947CF-A69E-624B-9986-57767C3ED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395786"/>
              </p:ext>
            </p:extLst>
          </p:nvPr>
        </p:nvGraphicFramePr>
        <p:xfrm>
          <a:off x="1179074" y="2753936"/>
          <a:ext cx="9833548" cy="331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16113E-E4DD-FA48-AA95-7D617BDF490C}"/>
              </a:ext>
            </a:extLst>
          </p:cNvPr>
          <p:cNvSpPr/>
          <p:nvPr/>
        </p:nvSpPr>
        <p:spPr>
          <a:xfrm>
            <a:off x="3821807" y="5941328"/>
            <a:ext cx="4232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https://kubernetes.io/docs/concepts/storage/volumes/</a:t>
            </a:r>
            <a:br>
              <a:rPr lang="en-US" sz="1400" dirty="0"/>
            </a:br>
            <a:r>
              <a:rPr lang="en-US" sz="1400" dirty="0">
                <a:hlinkClick r:id="rId9"/>
              </a:rPr>
              <a:t>https://kubernetes-csi.github.io/docs/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2135-1B50-5F48-8C4E-21164F2F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ECFD-66A6-CC43-9B81-1E300F2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99129E41-9494-BC11-A6DE-770261B77144}"/>
              </a:ext>
            </a:extLst>
          </p:cNvPr>
          <p:cNvSpPr/>
          <p:nvPr/>
        </p:nvSpPr>
        <p:spPr>
          <a:xfrm>
            <a:off x="8691966" y="4485753"/>
            <a:ext cx="2369975" cy="1455575"/>
          </a:xfrm>
          <a:prstGeom prst="cloudCallout">
            <a:avLst>
              <a:gd name="adj1" fmla="val -102910"/>
              <a:gd name="adj2" fmla="val 284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really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k8s-native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but still useful </a:t>
            </a:r>
          </a:p>
        </p:txBody>
      </p:sp>
    </p:spTree>
    <p:extLst>
      <p:ext uri="{BB962C8B-B14F-4D97-AF65-F5344CB8AC3E}">
        <p14:creationId xmlns:p14="http://schemas.microsoft.com/office/powerpoint/2010/main" val="167786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2A2BD-480E-3543-8FCF-B9B7C955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Networking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85A679-DF99-514B-B2D6-91D3E4A4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658396"/>
              </p:ext>
            </p:extLst>
          </p:nvPr>
        </p:nvGraphicFramePr>
        <p:xfrm>
          <a:off x="1179226" y="2753937"/>
          <a:ext cx="9833548" cy="342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FE64F7-CDCD-9D42-B248-57835A0D4851}"/>
              </a:ext>
            </a:extLst>
          </p:cNvPr>
          <p:cNvSpPr/>
          <p:nvPr/>
        </p:nvSpPr>
        <p:spPr>
          <a:xfrm>
            <a:off x="2870717" y="61304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https://kubernetes.io/docs/concepts/services-networking/dns-pod-service/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343E2-C065-4A42-9911-82D6138E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D44C-ABD4-DC4C-8873-5333B3D6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CEDBA-4772-D243-A2C3-F8201288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Pod scheduling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0AB7A1-0DFF-094A-A990-4D95E9630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552529"/>
              </p:ext>
            </p:extLst>
          </p:nvPr>
        </p:nvGraphicFramePr>
        <p:xfrm>
          <a:off x="1179074" y="2644056"/>
          <a:ext cx="9833548" cy="327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2A47D9-F523-EA4A-B931-C7D94B440D94}"/>
              </a:ext>
            </a:extLst>
          </p:cNvPr>
          <p:cNvSpPr/>
          <p:nvPr/>
        </p:nvSpPr>
        <p:spPr>
          <a:xfrm>
            <a:off x="2381975" y="5921440"/>
            <a:ext cx="6814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https://kubernetes.io/docs/concepts/configuration/manage-compute-resources-container/</a:t>
            </a:r>
            <a:br>
              <a:rPr lang="en-US" sz="1400" dirty="0"/>
            </a:br>
            <a:r>
              <a:rPr lang="en-US" sz="1400" dirty="0">
                <a:hlinkClick r:id="rId9"/>
              </a:rPr>
              <a:t>https://kubernetes.io/docs/concepts/configuration/pod-priority-preemption/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E8108-9BDA-B54E-A1ED-0CFBA4DA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04D00-983F-B24A-B461-A2A3E481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240CC-41C0-604E-AC01-04B094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Users and Permissions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BCB8F-6751-FD40-BA23-51F91E7AD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250557"/>
              </p:ext>
            </p:extLst>
          </p:nvPr>
        </p:nvGraphicFramePr>
        <p:xfrm>
          <a:off x="1179226" y="3092970"/>
          <a:ext cx="9833548" cy="269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060B48F-6FF8-2D48-BF23-22188D53FC0A}"/>
              </a:ext>
            </a:extLst>
          </p:cNvPr>
          <p:cNvSpPr/>
          <p:nvPr/>
        </p:nvSpPr>
        <p:spPr>
          <a:xfrm>
            <a:off x="2693284" y="5877431"/>
            <a:ext cx="6805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https://kubernetes.io/docs/concepts/overview/working-with-objects/namespaces/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2255A-F171-054D-B679-1F665A9C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E710-E01C-8543-B042-377253F8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240CC-41C0-604E-AC01-04B094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Service accounts and programmatic access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BCB8F-6751-FD40-BA23-51F91E7AD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00471"/>
              </p:ext>
            </p:extLst>
          </p:nvPr>
        </p:nvGraphicFramePr>
        <p:xfrm>
          <a:off x="1179226" y="2925078"/>
          <a:ext cx="9833548" cy="2861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060B48F-6FF8-2D48-BF23-22188D53FC0A}"/>
              </a:ext>
            </a:extLst>
          </p:cNvPr>
          <p:cNvSpPr/>
          <p:nvPr/>
        </p:nvSpPr>
        <p:spPr>
          <a:xfrm>
            <a:off x="2693284" y="5877431"/>
            <a:ext cx="6805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https://kubernetes.io/docs/concepts/overview/working-with-objects/namespaces/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2255A-F171-054D-B679-1F665A9C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E710-E01C-8543-B042-377253F8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240CC-41C0-604E-AC01-04B094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RBAC – Role Based Access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2255A-F171-054D-B679-1F665A9C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E710-E01C-8543-B042-377253F8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99A4F-EC01-8D4D-B059-2ABB77F4DD7B}"/>
              </a:ext>
            </a:extLst>
          </p:cNvPr>
          <p:cNvSpPr txBox="1"/>
          <p:nvPr/>
        </p:nvSpPr>
        <p:spPr>
          <a:xfrm>
            <a:off x="2102383" y="2303572"/>
            <a:ext cx="79869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Role and </a:t>
            </a:r>
            <a:r>
              <a:rPr lang="en-US" sz="2400" dirty="0" err="1"/>
              <a:t>ClusterRole</a:t>
            </a:r>
            <a:r>
              <a:rPr lang="en-US" sz="2400" dirty="0"/>
              <a:t> – which permissions are granted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apiGroups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[""]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resources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["pods"]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verbs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["get", "watch", "list"]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/>
              <a:t>RoleBinding</a:t>
            </a:r>
            <a:r>
              <a:rPr lang="en-US" sz="2400" dirty="0"/>
              <a:t> and </a:t>
            </a:r>
            <a:r>
              <a:rPr lang="en-US" sz="2400" dirty="0" err="1"/>
              <a:t>ClusterRoleBinding</a:t>
            </a:r>
            <a:r>
              <a:rPr lang="en-US" sz="2400" dirty="0"/>
              <a:t> – who gets the permission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 kind: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User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jane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apiGroup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rbac.authorization.k8s.io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 kind: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ServiceAccount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sc21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apiGroup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rbac.authorization.k8s.io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4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7710-7A28-D849-8342-9111EB4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Driving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pic>
        <p:nvPicPr>
          <p:cNvPr id="16" name="Graphic 15" descr="Rocket">
            <a:extLst>
              <a:ext uri="{FF2B5EF4-FFF2-40B4-BE49-F238E27FC236}">
                <a16:creationId xmlns:a16="http://schemas.microsoft.com/office/drawing/2014/main" id="{EADE7F42-03CE-4FD0-B9E0-4B204BB7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83A03BF-08BE-415A-9DB8-63EE40326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E9A81-D300-AA42-BF28-F38BF375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779B-A5B0-3C43-920C-1AAFC22B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1CDB8-791F-7645-8803-6FD90267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+mn-lt"/>
              </a:rPr>
              <a:t>Outline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F5B9B1E-1C57-43A1-BD78-700F8D6E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F0D-3BF0-8042-851C-239F2ED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 anchorCtr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Kubernetes history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Basic building blocks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Available bells and whistles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Users and permissions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User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C826F-EBBC-0848-A91B-3B8AAEC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C4EA-3CF6-914A-96E0-92D17E8F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39BAA-389B-A04B-8989-013DA9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YAML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A5F296-767C-8344-9FD8-6D77E7FBF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244173"/>
              </p:ext>
            </p:extLst>
          </p:nvPr>
        </p:nvGraphicFramePr>
        <p:xfrm>
          <a:off x="6090573" y="801866"/>
          <a:ext cx="5927255" cy="523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2FCCF7B-A299-FA47-B26B-874F456B0F60}"/>
              </a:ext>
            </a:extLst>
          </p:cNvPr>
          <p:cNvSpPr/>
          <p:nvPr/>
        </p:nvSpPr>
        <p:spPr>
          <a:xfrm>
            <a:off x="6779805" y="5686802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https://en.wikipedia.org/wiki/YAML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579C3-E4CD-1D4A-8550-4895E5AF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F127-2D90-1142-99C2-54FF723C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9" y="83212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 example YAML file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65129" y="902902"/>
            <a:ext cx="5339263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batch/v1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kind: Job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labels: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k8s-app: pilot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name: pilot-Apr11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completions: 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parallelism: 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template: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metadata: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labels: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k8s-app: pilot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spec: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containers: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- env: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- name: USE_SINGULARITY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value: "no"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image: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sfiligoi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/pilot:v1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htcondor</a:t>
            </a:r>
            <a:endParaRPr lang="en-US" sz="10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resources: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limits: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2.5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  memory: 6Gi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requests: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1.5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  memory: 4Gi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volumeMounts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-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mountPath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/data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name: s1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volumes: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- name: s1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persistentVolumeClaim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claimName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igor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-durable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08435-131C-794A-83EF-9A6BE0A9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kubectl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286D2-5497-C041-A7DC-0C2395D6E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35597"/>
              </p:ext>
            </p:extLst>
          </p:nvPr>
        </p:nvGraphicFramePr>
        <p:xfrm>
          <a:off x="355601" y="2607461"/>
          <a:ext cx="11480494" cy="345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102427B-34E2-F64F-9700-81311E5A4226}"/>
              </a:ext>
            </a:extLst>
          </p:cNvPr>
          <p:cNvSpPr/>
          <p:nvPr/>
        </p:nvSpPr>
        <p:spPr>
          <a:xfrm>
            <a:off x="4154965" y="6063056"/>
            <a:ext cx="3596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https://kubernetes.io/docs/reference/kubectl/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962CA-8367-7B40-9B4C-91BCE395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456F-CFFF-7942-ACAC-4579B263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963C1-D293-0A44-A967-48EB6D7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77791"/>
            <a:ext cx="4977976" cy="18029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Installing </a:t>
            </a:r>
            <a:r>
              <a:rPr lang="en-US" dirty="0" err="1">
                <a:solidFill>
                  <a:srgbClr val="000000"/>
                </a:solidFill>
              </a:rPr>
              <a:t>kubectl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F5893306-63B6-476F-95DA-B0DD1055D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77A9-424B-4A43-9AB9-B83B9C94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84790"/>
            <a:ext cx="5731312" cy="477618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Just a static binary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Available for all major platforms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(Linux, MacOS, Windows)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Detailed download instructions at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  <a:hlinkClick r:id="rId5"/>
              </a:rPr>
              <a:t>https://kubernetes.io/docs/tasks/tools/install-kubectl/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Can be used over WAN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Just put the config file in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$KUBECONFIG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On Linux, if not set, defaults to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~/.</a:t>
            </a:r>
            <a:r>
              <a:rPr lang="en-US" sz="1600" dirty="0" err="1">
                <a:solidFill>
                  <a:srgbClr val="000000"/>
                </a:solidFill>
              </a:rPr>
              <a:t>kube</a:t>
            </a:r>
            <a:r>
              <a:rPr lang="en-US" sz="1600" dirty="0">
                <a:solidFill>
                  <a:srgbClr val="000000"/>
                </a:solidFill>
              </a:rPr>
              <a:t>/config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hlinkClick r:id="rId6"/>
              </a:rPr>
              <a:t>https://kubernetes.io/docs/concepts/configuration/organize-cluster-access-kubeconfig/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3778-7C16-0C43-9FD4-0B1F9776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2A02-E700-4742-8D5B-C23DCAB4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CE03-726B-CB41-9C3F-6761B21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Acknowledgents</a:t>
            </a:r>
          </a:p>
        </p:txBody>
      </p:sp>
      <p:pic>
        <p:nvPicPr>
          <p:cNvPr id="23" name="Graphic 22" descr="Court">
            <a:extLst>
              <a:ext uri="{FF2B5EF4-FFF2-40B4-BE49-F238E27FC236}">
                <a16:creationId xmlns:a16="http://schemas.microsoft.com/office/drawing/2014/main" id="{C56CEF2B-331F-43C3-BD00-58B2570E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DA47-C5B1-B84D-B6EA-3A16D968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work was partially funded by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US National Science Foundation (NSF) awards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CNS-1456638, CNS-1730158,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ACI-1540112, ACI-1541349,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OAC-1826967, OAC 1450871, OAC-1659169 OAC-2030508 and OAC-1841530.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0169-6FED-4841-9E31-273AA12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602E-7B7E-084A-963D-F5790DD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48FDA-076E-0146-8679-E45865CC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610947"/>
            <a:ext cx="3669161" cy="1202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Kubernetes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44231-44F7-F545-8964-97EDD17B4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333382"/>
              </p:ext>
            </p:extLst>
          </p:nvPr>
        </p:nvGraphicFramePr>
        <p:xfrm>
          <a:off x="6090574" y="801866"/>
          <a:ext cx="5306084" cy="534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8556BF3-A295-8B4A-9879-4397778606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917" y="2226674"/>
            <a:ext cx="1536274" cy="1495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BFB9-3F2C-F948-AD46-BF0FE44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EADD-53B1-5741-BBF9-271D284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Container based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3BA738-8ED9-FF4C-AECA-603434A19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69853"/>
              </p:ext>
            </p:extLst>
          </p:nvPr>
        </p:nvGraphicFramePr>
        <p:xfrm>
          <a:off x="838200" y="2753936"/>
          <a:ext cx="10515600" cy="3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1A31-524B-E042-9332-8FF040B2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Once you have many containers on many nodes, you need something to manage the whole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This is usually referred to as </a:t>
            </a:r>
            <a:r>
              <a:rPr lang="en-US" b="1" dirty="0">
                <a:solidFill>
                  <a:srgbClr val="0070C0"/>
                </a:solidFill>
              </a:rPr>
              <a:t>Orchestration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CEFE-C458-BC43-A9A0-64877FAC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98" y="4030480"/>
            <a:ext cx="77851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268D5-A180-A143-96FC-144BFCA63E5F}"/>
              </a:ext>
            </a:extLst>
          </p:cNvPr>
          <p:cNvSpPr txBox="1"/>
          <p:nvPr/>
        </p:nvSpPr>
        <p:spPr>
          <a:xfrm>
            <a:off x="4954574" y="6214990"/>
            <a:ext cx="2282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Attribution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4DCFD-6FD6-864D-AB6F-3F925A35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Packing containers into pods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5B7E43-7C21-FE47-822A-479421870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72848"/>
              </p:ext>
            </p:extLst>
          </p:nvPr>
        </p:nvGraphicFramePr>
        <p:xfrm>
          <a:off x="1179226" y="2556589"/>
          <a:ext cx="6238611" cy="3890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1C6C9E50-32D3-E542-A3E2-C04D946CFD6A}"/>
              </a:ext>
            </a:extLst>
          </p:cNvPr>
          <p:cNvGrpSpPr/>
          <p:nvPr/>
        </p:nvGrpSpPr>
        <p:grpSpPr>
          <a:xfrm>
            <a:off x="8373083" y="3496470"/>
            <a:ext cx="2863671" cy="2011101"/>
            <a:chOff x="7912359" y="3428999"/>
            <a:chExt cx="2863671" cy="20111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28178C-54F1-9344-AC37-042DF1AEE33F}"/>
                </a:ext>
              </a:extLst>
            </p:cNvPr>
            <p:cNvSpPr/>
            <p:nvPr/>
          </p:nvSpPr>
          <p:spPr>
            <a:xfrm>
              <a:off x="7912359" y="3428999"/>
              <a:ext cx="2863671" cy="20111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/>
                <a:t>Pod</a:t>
              </a:r>
            </a:p>
          </p:txBody>
        </p:sp>
        <p:sp>
          <p:nvSpPr>
            <p:cNvPr id="12" name="Magnetic Disk 11">
              <a:extLst>
                <a:ext uri="{FF2B5EF4-FFF2-40B4-BE49-F238E27FC236}">
                  <a16:creationId xmlns:a16="http://schemas.microsoft.com/office/drawing/2014/main" id="{A0F8C848-57FA-B044-9872-D08087CAC2AF}"/>
                </a:ext>
              </a:extLst>
            </p:cNvPr>
            <p:cNvSpPr/>
            <p:nvPr/>
          </p:nvSpPr>
          <p:spPr>
            <a:xfrm>
              <a:off x="9572263" y="4104065"/>
              <a:ext cx="972274" cy="838325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390C864-98BE-7046-BB05-4E8CCC771FEE}"/>
                </a:ext>
              </a:extLst>
            </p:cNvPr>
            <p:cNvSpPr/>
            <p:nvPr/>
          </p:nvSpPr>
          <p:spPr>
            <a:xfrm>
              <a:off x="8137003" y="3912245"/>
              <a:ext cx="1736202" cy="4514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A1D742-163A-1840-BB91-23D9BC6F6A6D}"/>
                </a:ext>
              </a:extLst>
            </p:cNvPr>
            <p:cNvSpPr/>
            <p:nvPr/>
          </p:nvSpPr>
          <p:spPr>
            <a:xfrm>
              <a:off x="8137003" y="4774004"/>
              <a:ext cx="1736202" cy="4514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F3AB69-3DB3-3745-9A07-436C48AAE3AF}"/>
                </a:ext>
              </a:extLst>
            </p:cNvPr>
            <p:cNvCxnSpPr>
              <a:cxnSpLocks/>
            </p:cNvCxnSpPr>
            <p:nvPr/>
          </p:nvCxnSpPr>
          <p:spPr>
            <a:xfrm>
              <a:off x="8937251" y="4305783"/>
              <a:ext cx="6585" cy="50837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C6808FA-DFED-EE41-B55A-CAE315762E76}"/>
              </a:ext>
            </a:extLst>
          </p:cNvPr>
          <p:cNvSpPr/>
          <p:nvPr/>
        </p:nvSpPr>
        <p:spPr>
          <a:xfrm>
            <a:off x="7588495" y="2929405"/>
            <a:ext cx="454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https://kubernetes.io/docs/concepts/workloads/pods/pod/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10CA-D8E1-9C4D-A78E-FE0B3FB7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B396-E1BA-AB40-8775-D012DB95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Managing Pod runtimes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422576"/>
              </p:ext>
            </p:extLst>
          </p:nvPr>
        </p:nvGraphicFramePr>
        <p:xfrm>
          <a:off x="1179226" y="2757065"/>
          <a:ext cx="9833548" cy="320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Packing Pods into Deployments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054837"/>
              </p:ext>
            </p:extLst>
          </p:nvPr>
        </p:nvGraphicFramePr>
        <p:xfrm>
          <a:off x="1179226" y="2757065"/>
          <a:ext cx="9833548" cy="320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loud Callout 4">
            <a:extLst>
              <a:ext uri="{FF2B5EF4-FFF2-40B4-BE49-F238E27FC236}">
                <a16:creationId xmlns:a16="http://schemas.microsoft.com/office/drawing/2014/main" id="{27F843F4-90D4-C64D-A745-2C679289D170}"/>
              </a:ext>
            </a:extLst>
          </p:cNvPr>
          <p:cNvSpPr/>
          <p:nvPr/>
        </p:nvSpPr>
        <p:spPr>
          <a:xfrm>
            <a:off x="8938727" y="3900194"/>
            <a:ext cx="2369975" cy="1455575"/>
          </a:xfrm>
          <a:prstGeom prst="cloudCallout">
            <a:avLst>
              <a:gd name="adj1" fmla="val -58628"/>
              <a:gd name="adj2" fmla="val -20833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</a:t>
            </a:r>
            <a:br>
              <a:rPr lang="en-US" dirty="0"/>
            </a:br>
            <a:r>
              <a:rPr lang="en-US" dirty="0"/>
              <a:t>for service applications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F12CD-14B3-8F41-A85E-5C6C274D0C23}"/>
              </a:ext>
            </a:extLst>
          </p:cNvPr>
          <p:cNvSpPr/>
          <p:nvPr/>
        </p:nvSpPr>
        <p:spPr>
          <a:xfrm>
            <a:off x="3477208" y="59885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8"/>
              </a:rPr>
              <a:t>https://kubernetes.io/docs/concepts/workloads/controllers/deployment/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Packing Pods into batch Jobs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F12CD-14B3-8F41-A85E-5C6C274D0C23}"/>
              </a:ext>
            </a:extLst>
          </p:cNvPr>
          <p:cNvSpPr/>
          <p:nvPr/>
        </p:nvSpPr>
        <p:spPr>
          <a:xfrm>
            <a:off x="3461463" y="612550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https://kubernetes.io/docs/concepts/workloads/controllers/job/</a:t>
            </a:r>
            <a:r>
              <a:rPr lang="ru-RU" sz="1200" dirty="0"/>
              <a:t> 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2633BBC-9EBC-E64A-BA66-538EDD74B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201062"/>
              </p:ext>
            </p:extLst>
          </p:nvPr>
        </p:nvGraphicFramePr>
        <p:xfrm>
          <a:off x="1179225" y="2757064"/>
          <a:ext cx="10174575" cy="323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loud Callout 11">
            <a:extLst>
              <a:ext uri="{FF2B5EF4-FFF2-40B4-BE49-F238E27FC236}">
                <a16:creationId xmlns:a16="http://schemas.microsoft.com/office/drawing/2014/main" id="{407BE53E-8417-AD45-8A96-687FA35DBC2C}"/>
              </a:ext>
            </a:extLst>
          </p:cNvPr>
          <p:cNvSpPr/>
          <p:nvPr/>
        </p:nvSpPr>
        <p:spPr>
          <a:xfrm>
            <a:off x="9805859" y="4260910"/>
            <a:ext cx="2369975" cy="1455575"/>
          </a:xfrm>
          <a:prstGeom prst="cloudCallout">
            <a:avLst>
              <a:gd name="adj1" fmla="val -55120"/>
              <a:gd name="adj2" fmla="val -4367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</a:t>
            </a:r>
            <a:br>
              <a:rPr lang="en-US" dirty="0"/>
            </a:br>
            <a:r>
              <a:rPr lang="en-US" dirty="0"/>
              <a:t>for scientific compute</a:t>
            </a:r>
          </a:p>
        </p:txBody>
      </p:sp>
    </p:spTree>
    <p:extLst>
      <p:ext uri="{BB962C8B-B14F-4D97-AF65-F5344CB8AC3E}">
        <p14:creationId xmlns:p14="http://schemas.microsoft.com/office/powerpoint/2010/main" val="119339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1770</Words>
  <Application>Microsoft Macintosh PowerPoint</Application>
  <PresentationFormat>Widescreen</PresentationFormat>
  <Paragraphs>262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Angsana New</vt:lpstr>
      <vt:lpstr>Arial</vt:lpstr>
      <vt:lpstr>Calibri</vt:lpstr>
      <vt:lpstr>Calibri Light</vt:lpstr>
      <vt:lpstr>Consolas</vt:lpstr>
      <vt:lpstr>Courier</vt:lpstr>
      <vt:lpstr>Office Theme</vt:lpstr>
      <vt:lpstr>An overview of the Kubernetes architecture</vt:lpstr>
      <vt:lpstr>Outline</vt:lpstr>
      <vt:lpstr>Kubernetes</vt:lpstr>
      <vt:lpstr>Container based</vt:lpstr>
      <vt:lpstr>Container Orchestration</vt:lpstr>
      <vt:lpstr>Packing containers into pods</vt:lpstr>
      <vt:lpstr>Managing Pod runtimes</vt:lpstr>
      <vt:lpstr>Packing Pods into Deployments</vt:lpstr>
      <vt:lpstr>Packing Pods into batch Jobs</vt:lpstr>
      <vt:lpstr>Packing Pods into batch Jobs</vt:lpstr>
      <vt:lpstr>Configuration management</vt:lpstr>
      <vt:lpstr>Linking to external storage</vt:lpstr>
      <vt:lpstr>Linking to external storage</vt:lpstr>
      <vt:lpstr>Networking</vt:lpstr>
      <vt:lpstr>Pod scheduling</vt:lpstr>
      <vt:lpstr>Users and Permissions</vt:lpstr>
      <vt:lpstr>Service accounts and programmatic access</vt:lpstr>
      <vt:lpstr>RBAC – Role Based Access Control</vt:lpstr>
      <vt:lpstr>Driving  Kubernetes</vt:lpstr>
      <vt:lpstr>YAML Everywhere</vt:lpstr>
      <vt:lpstr>An example YAML file</vt:lpstr>
      <vt:lpstr>kubectl</vt:lpstr>
      <vt:lpstr>Installing kubectl</vt:lpstr>
      <vt:lpstr>The end</vt:lpstr>
      <vt:lpstr>Acknowledgents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36</cp:revision>
  <dcterms:created xsi:type="dcterms:W3CDTF">2019-10-28T20:48:20Z</dcterms:created>
  <dcterms:modified xsi:type="dcterms:W3CDTF">2022-04-27T20:50:01Z</dcterms:modified>
</cp:coreProperties>
</file>