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314" r:id="rId5"/>
    <p:sldId id="263" r:id="rId6"/>
    <p:sldId id="316" r:id="rId7"/>
    <p:sldId id="273" r:id="rId8"/>
    <p:sldId id="318" r:id="rId9"/>
    <p:sldId id="315" r:id="rId10"/>
    <p:sldId id="319" r:id="rId11"/>
    <p:sldId id="317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27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78"/>
    <p:restoredTop sz="94629"/>
  </p:normalViewPr>
  <p:slideViewPr>
    <p:cSldViewPr snapToGrid="0" snapToObjects="1">
      <p:cViewPr varScale="1">
        <p:scale>
          <a:sx n="123" d="100"/>
          <a:sy n="123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D1CA2-9971-5049-BDA0-FD80A3853E77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8580970-BA04-B241-957F-CC5AD4330DD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Containers are the basic building block</a:t>
          </a:r>
        </a:p>
      </dgm:t>
    </dgm:pt>
    <dgm:pt modelId="{81058A3C-4981-5B42-9441-9A4874004755}" type="parTrans" cxnId="{4160306D-E5ED-A343-A9BE-27D41631028C}">
      <dgm:prSet/>
      <dgm:spPr/>
      <dgm:t>
        <a:bodyPr/>
        <a:lstStyle/>
        <a:p>
          <a:endParaRPr lang="en-US"/>
        </a:p>
      </dgm:t>
    </dgm:pt>
    <dgm:pt modelId="{A18F6133-ED8E-A64A-84F3-D3896C4A1480}" type="sibTrans" cxnId="{4160306D-E5ED-A343-A9BE-27D41631028C}">
      <dgm:prSet/>
      <dgm:spPr/>
      <dgm:t>
        <a:bodyPr/>
        <a:lstStyle/>
        <a:p>
          <a:endParaRPr lang="en-US"/>
        </a:p>
      </dgm:t>
    </dgm:pt>
    <dgm:pt modelId="{98D1C4B2-11D0-E944-86F3-8FC3884ADBC5}">
      <dgm:prSet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3200" dirty="0"/>
            <a:t>Historically Docker based</a:t>
          </a:r>
        </a:p>
      </dgm:t>
    </dgm:pt>
    <dgm:pt modelId="{30CFB724-CD63-8045-84E5-12BC02E3D630}" type="parTrans" cxnId="{9A52682A-9FB2-5A4C-A00C-E512761C6265}">
      <dgm:prSet/>
      <dgm:spPr/>
      <dgm:t>
        <a:bodyPr/>
        <a:lstStyle/>
        <a:p>
          <a:endParaRPr lang="en-US"/>
        </a:p>
      </dgm:t>
    </dgm:pt>
    <dgm:pt modelId="{2297153C-5346-5746-967D-F9477E4B0122}" type="sibTrans" cxnId="{9A52682A-9FB2-5A4C-A00C-E512761C6265}">
      <dgm:prSet/>
      <dgm:spPr/>
      <dgm:t>
        <a:bodyPr/>
        <a:lstStyle/>
        <a:p>
          <a:endParaRPr lang="en-US"/>
        </a:p>
      </dgm:t>
    </dgm:pt>
    <dgm:pt modelId="{C398443B-D0B3-274F-8EAF-C49B71C58486}">
      <dgm:prSet custT="1"/>
      <dgm:spPr>
        <a:solidFill>
          <a:srgbClr val="00B050"/>
        </a:solidFill>
      </dgm:spPr>
      <dgm:t>
        <a:bodyPr/>
        <a:lstStyle/>
        <a:p>
          <a:r>
            <a:rPr lang="en-US" sz="2800" dirty="0"/>
            <a:t>Standard images for many applications exist</a:t>
          </a:r>
        </a:p>
      </dgm:t>
    </dgm:pt>
    <dgm:pt modelId="{33BE80E1-D869-8145-BDEE-F281A3797354}" type="parTrans" cxnId="{D7D3D12B-94AE-F64D-BD49-49891333DCF5}">
      <dgm:prSet/>
      <dgm:spPr/>
      <dgm:t>
        <a:bodyPr/>
        <a:lstStyle/>
        <a:p>
          <a:endParaRPr lang="en-US"/>
        </a:p>
      </dgm:t>
    </dgm:pt>
    <dgm:pt modelId="{47C54FD4-2A61-3446-BB6D-0117FF887ED2}" type="sibTrans" cxnId="{D7D3D12B-94AE-F64D-BD49-49891333DCF5}">
      <dgm:prSet/>
      <dgm:spPr/>
      <dgm:t>
        <a:bodyPr/>
        <a:lstStyle/>
        <a:p>
          <a:endParaRPr lang="en-US"/>
        </a:p>
      </dgm:t>
    </dgm:pt>
    <dgm:pt modelId="{A75DA448-BA28-B148-B619-720A81B22C13}">
      <dgm:prSet custT="1"/>
      <dgm:spPr/>
      <dgm:t>
        <a:bodyPr/>
        <a:lstStyle/>
        <a:p>
          <a:r>
            <a:rPr lang="en-US" sz="3200" dirty="0"/>
            <a:t>Creating custom ones almost trivial</a:t>
          </a:r>
        </a:p>
      </dgm:t>
    </dgm:pt>
    <dgm:pt modelId="{C8CF6223-C16E-FD44-B642-ED7B290FE900}" type="parTrans" cxnId="{A900DDFF-1092-8742-B58D-DDC4F2F2D9B0}">
      <dgm:prSet/>
      <dgm:spPr/>
      <dgm:t>
        <a:bodyPr/>
        <a:lstStyle/>
        <a:p>
          <a:endParaRPr lang="en-US"/>
        </a:p>
      </dgm:t>
    </dgm:pt>
    <dgm:pt modelId="{C511C262-6A8A-7F42-8168-987CADB7E085}" type="sibTrans" cxnId="{A900DDFF-1092-8742-B58D-DDC4F2F2D9B0}">
      <dgm:prSet/>
      <dgm:spPr/>
      <dgm:t>
        <a:bodyPr/>
        <a:lstStyle/>
        <a:p>
          <a:endParaRPr lang="en-US"/>
        </a:p>
      </dgm:t>
    </dgm:pt>
    <dgm:pt modelId="{B86A1B98-B631-684D-BF65-CA3321E1387B}" type="pres">
      <dgm:prSet presAssocID="{287D1CA2-9971-5049-BDA0-FD80A3853E77}" presName="Name0" presStyleCnt="0">
        <dgm:presLayoutVars>
          <dgm:dir/>
          <dgm:animLvl val="lvl"/>
          <dgm:resizeHandles val="exact"/>
        </dgm:presLayoutVars>
      </dgm:prSet>
      <dgm:spPr/>
    </dgm:pt>
    <dgm:pt modelId="{A7EB5115-3833-BD46-9F22-2CDB676013E0}" type="pres">
      <dgm:prSet presAssocID="{78580970-BA04-B241-957F-CC5AD4330DDD}" presName="linNode" presStyleCnt="0"/>
      <dgm:spPr/>
    </dgm:pt>
    <dgm:pt modelId="{02FE23EE-4213-3D45-9D0C-AB8DEFD266D0}" type="pres">
      <dgm:prSet presAssocID="{78580970-BA04-B241-957F-CC5AD4330DD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1A8E097-7DE2-2642-AC8B-5CDF388EA0E2}" type="pres">
      <dgm:prSet presAssocID="{78580970-BA04-B241-957F-CC5AD4330DDD}" presName="descendantText" presStyleLbl="alignAccFollowNode1" presStyleIdx="0" presStyleCnt="2">
        <dgm:presLayoutVars>
          <dgm:bulletEnabled val="1"/>
        </dgm:presLayoutVars>
      </dgm:prSet>
      <dgm:spPr/>
    </dgm:pt>
    <dgm:pt modelId="{BEB41874-D36C-254A-8F94-536027F5CE1F}" type="pres">
      <dgm:prSet presAssocID="{A18F6133-ED8E-A64A-84F3-D3896C4A1480}" presName="sp" presStyleCnt="0"/>
      <dgm:spPr/>
    </dgm:pt>
    <dgm:pt modelId="{1C0FD34B-C304-7A4C-A7D0-0714E09E17E4}" type="pres">
      <dgm:prSet presAssocID="{C398443B-D0B3-274F-8EAF-C49B71C58486}" presName="linNode" presStyleCnt="0"/>
      <dgm:spPr/>
    </dgm:pt>
    <dgm:pt modelId="{6973AB0A-9528-5A43-A73F-DD16AD167018}" type="pres">
      <dgm:prSet presAssocID="{C398443B-D0B3-274F-8EAF-C49B71C5848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D39896D-D60E-254F-9664-C42F1CD81576}" type="pres">
      <dgm:prSet presAssocID="{C398443B-D0B3-274F-8EAF-C49B71C5848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753450C-5159-EC4F-809B-9B763D3D8343}" type="presOf" srcId="{98D1C4B2-11D0-E944-86F3-8FC3884ADBC5}" destId="{21A8E097-7DE2-2642-AC8B-5CDF388EA0E2}" srcOrd="0" destOrd="0" presId="urn:microsoft.com/office/officeart/2005/8/layout/vList5"/>
    <dgm:cxn modelId="{5E562028-F006-784C-B7FF-B5104269D3CA}" type="presOf" srcId="{C398443B-D0B3-274F-8EAF-C49B71C58486}" destId="{6973AB0A-9528-5A43-A73F-DD16AD167018}" srcOrd="0" destOrd="0" presId="urn:microsoft.com/office/officeart/2005/8/layout/vList5"/>
    <dgm:cxn modelId="{9A52682A-9FB2-5A4C-A00C-E512761C6265}" srcId="{78580970-BA04-B241-957F-CC5AD4330DDD}" destId="{98D1C4B2-11D0-E944-86F3-8FC3884ADBC5}" srcOrd="0" destOrd="0" parTransId="{30CFB724-CD63-8045-84E5-12BC02E3D630}" sibTransId="{2297153C-5346-5746-967D-F9477E4B0122}"/>
    <dgm:cxn modelId="{D7D3D12B-94AE-F64D-BD49-49891333DCF5}" srcId="{287D1CA2-9971-5049-BDA0-FD80A3853E77}" destId="{C398443B-D0B3-274F-8EAF-C49B71C58486}" srcOrd="1" destOrd="0" parTransId="{33BE80E1-D869-8145-BDEE-F281A3797354}" sibTransId="{47C54FD4-2A61-3446-BB6D-0117FF887ED2}"/>
    <dgm:cxn modelId="{67B06434-BC8E-0146-AFAF-5CBEE0E20CE8}" type="presOf" srcId="{287D1CA2-9971-5049-BDA0-FD80A3853E77}" destId="{B86A1B98-B631-684D-BF65-CA3321E1387B}" srcOrd="0" destOrd="0" presId="urn:microsoft.com/office/officeart/2005/8/layout/vList5"/>
    <dgm:cxn modelId="{4160306D-E5ED-A343-A9BE-27D41631028C}" srcId="{287D1CA2-9971-5049-BDA0-FD80A3853E77}" destId="{78580970-BA04-B241-957F-CC5AD4330DDD}" srcOrd="0" destOrd="0" parTransId="{81058A3C-4981-5B42-9441-9A4874004755}" sibTransId="{A18F6133-ED8E-A64A-84F3-D3896C4A1480}"/>
    <dgm:cxn modelId="{02685F84-561E-C44E-AE9C-4E911509BFAC}" type="presOf" srcId="{A75DA448-BA28-B148-B619-720A81B22C13}" destId="{2D39896D-D60E-254F-9664-C42F1CD81576}" srcOrd="0" destOrd="0" presId="urn:microsoft.com/office/officeart/2005/8/layout/vList5"/>
    <dgm:cxn modelId="{4FFD9AC6-7301-E148-AC7E-32FA6F6E4CA8}" type="presOf" srcId="{78580970-BA04-B241-957F-CC5AD4330DDD}" destId="{02FE23EE-4213-3D45-9D0C-AB8DEFD266D0}" srcOrd="0" destOrd="0" presId="urn:microsoft.com/office/officeart/2005/8/layout/vList5"/>
    <dgm:cxn modelId="{A900DDFF-1092-8742-B58D-DDC4F2F2D9B0}" srcId="{C398443B-D0B3-274F-8EAF-C49B71C58486}" destId="{A75DA448-BA28-B148-B619-720A81B22C13}" srcOrd="0" destOrd="0" parTransId="{C8CF6223-C16E-FD44-B642-ED7B290FE900}" sibTransId="{C511C262-6A8A-7F42-8168-987CADB7E085}"/>
    <dgm:cxn modelId="{244B2F54-DB02-3E42-9386-324281F4A7FA}" type="presParOf" srcId="{B86A1B98-B631-684D-BF65-CA3321E1387B}" destId="{A7EB5115-3833-BD46-9F22-2CDB676013E0}" srcOrd="0" destOrd="0" presId="urn:microsoft.com/office/officeart/2005/8/layout/vList5"/>
    <dgm:cxn modelId="{4004CE8B-E1D7-8640-BE83-2594B188D191}" type="presParOf" srcId="{A7EB5115-3833-BD46-9F22-2CDB676013E0}" destId="{02FE23EE-4213-3D45-9D0C-AB8DEFD266D0}" srcOrd="0" destOrd="0" presId="urn:microsoft.com/office/officeart/2005/8/layout/vList5"/>
    <dgm:cxn modelId="{B36CDF69-9043-8E4F-BE0C-B5E416920F21}" type="presParOf" srcId="{A7EB5115-3833-BD46-9F22-2CDB676013E0}" destId="{21A8E097-7DE2-2642-AC8B-5CDF388EA0E2}" srcOrd="1" destOrd="0" presId="urn:microsoft.com/office/officeart/2005/8/layout/vList5"/>
    <dgm:cxn modelId="{5DAACEEA-DBEC-5D40-A2A0-E90D3925B055}" type="presParOf" srcId="{B86A1B98-B631-684D-BF65-CA3321E1387B}" destId="{BEB41874-D36C-254A-8F94-536027F5CE1F}" srcOrd="1" destOrd="0" presId="urn:microsoft.com/office/officeart/2005/8/layout/vList5"/>
    <dgm:cxn modelId="{967CB036-DC42-0344-930F-1E6D2A8BC7D7}" type="presParOf" srcId="{B86A1B98-B631-684D-BF65-CA3321E1387B}" destId="{1C0FD34B-C304-7A4C-A7D0-0714E09E17E4}" srcOrd="2" destOrd="0" presId="urn:microsoft.com/office/officeart/2005/8/layout/vList5"/>
    <dgm:cxn modelId="{0C968276-8492-B640-98D9-0FFD83680C1B}" type="presParOf" srcId="{1C0FD34B-C304-7A4C-A7D0-0714E09E17E4}" destId="{6973AB0A-9528-5A43-A73F-DD16AD167018}" srcOrd="0" destOrd="0" presId="urn:microsoft.com/office/officeart/2005/8/layout/vList5"/>
    <dgm:cxn modelId="{C4662D78-238C-EB41-A3C4-01FFE90A993D}" type="presParOf" srcId="{1C0FD34B-C304-7A4C-A7D0-0714E09E17E4}" destId="{2D39896D-D60E-254F-9664-C42F1CD8157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F411F4-4517-1940-921C-9FE577F02CF5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2FD021A-F980-474C-A5DF-EFE31166AD83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You have your </a:t>
          </a:r>
          <a:r>
            <a:rPr lang="en-US" dirty="0" err="1"/>
            <a:t>Dockerfile</a:t>
          </a:r>
          <a:r>
            <a:rPr lang="en-US" dirty="0"/>
            <a:t>. Now what?</a:t>
          </a:r>
        </a:p>
      </dgm:t>
    </dgm:pt>
    <dgm:pt modelId="{E7B02001-4612-9041-864D-82BAD8BAC987}" type="parTrans" cxnId="{4ABB2027-8A06-FF45-98E8-155CD1BB5AA1}">
      <dgm:prSet/>
      <dgm:spPr/>
      <dgm:t>
        <a:bodyPr/>
        <a:lstStyle/>
        <a:p>
          <a:endParaRPr lang="en-US"/>
        </a:p>
      </dgm:t>
    </dgm:pt>
    <dgm:pt modelId="{64A6E47C-6E74-E545-993C-1B67FB18E1BC}" type="sibTrans" cxnId="{4ABB2027-8A06-FF45-98E8-155CD1BB5AA1}">
      <dgm:prSet/>
      <dgm:spPr/>
      <dgm:t>
        <a:bodyPr/>
        <a:lstStyle/>
        <a:p>
          <a:endParaRPr lang="en-US"/>
        </a:p>
      </dgm:t>
    </dgm:pt>
    <dgm:pt modelId="{BC77B019-06C4-6A49-A506-5728D2A210E3}">
      <dgm:prSet/>
      <dgm:spPr/>
      <dgm:t>
        <a:bodyPr/>
        <a:lstStyle/>
        <a:p>
          <a:r>
            <a:rPr lang="en-US" dirty="0"/>
            <a:t>K8s cannot directly use the </a:t>
          </a:r>
          <a:r>
            <a:rPr lang="en-US" dirty="0" err="1"/>
            <a:t>Dockerfile</a:t>
          </a:r>
          <a:r>
            <a:rPr lang="en-US" dirty="0"/>
            <a:t> as-is.</a:t>
          </a:r>
        </a:p>
      </dgm:t>
    </dgm:pt>
    <dgm:pt modelId="{129C4683-58BB-E54D-B3A5-52B8F4B58A3E}" type="parTrans" cxnId="{E08141BF-E81A-1C44-A542-5D9FCFEDB8C3}">
      <dgm:prSet/>
      <dgm:spPr/>
      <dgm:t>
        <a:bodyPr/>
        <a:lstStyle/>
        <a:p>
          <a:endParaRPr lang="en-US"/>
        </a:p>
      </dgm:t>
    </dgm:pt>
    <dgm:pt modelId="{A7D43F53-2B8A-B246-A7C6-58CCC7CB1700}" type="sibTrans" cxnId="{E08141BF-E81A-1C44-A542-5D9FCFEDB8C3}">
      <dgm:prSet/>
      <dgm:spPr/>
      <dgm:t>
        <a:bodyPr/>
        <a:lstStyle/>
        <a:p>
          <a:endParaRPr lang="en-US"/>
        </a:p>
      </dgm:t>
    </dgm:pt>
    <dgm:pt modelId="{937C13F3-74F4-304F-98D6-37C8AAFD11BF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You need to build it into an actual image.</a:t>
          </a:r>
        </a:p>
      </dgm:t>
    </dgm:pt>
    <dgm:pt modelId="{09F65CC4-6ABF-374F-9861-ACA59CAD8CB7}" type="parTrans" cxnId="{9E276422-CBD6-5248-BBB7-7343F35E8B24}">
      <dgm:prSet/>
      <dgm:spPr/>
      <dgm:t>
        <a:bodyPr/>
        <a:lstStyle/>
        <a:p>
          <a:endParaRPr lang="en-US"/>
        </a:p>
      </dgm:t>
    </dgm:pt>
    <dgm:pt modelId="{02E42175-6AD9-BA42-A87C-0C60D229E88B}" type="sibTrans" cxnId="{9E276422-CBD6-5248-BBB7-7343F35E8B24}">
      <dgm:prSet/>
      <dgm:spPr/>
      <dgm:t>
        <a:bodyPr/>
        <a:lstStyle/>
        <a:p>
          <a:endParaRPr lang="en-US"/>
        </a:p>
      </dgm:t>
    </dgm:pt>
    <dgm:pt modelId="{19B9FC2B-548C-1B4F-AD0A-7C3CC15DF859}">
      <dgm:prSet/>
      <dgm:spPr/>
      <dgm:t>
        <a:bodyPr/>
        <a:lstStyle/>
        <a:p>
          <a:r>
            <a:rPr lang="en-US" dirty="0"/>
            <a:t>And the put it in a place k8s can fetch it from.</a:t>
          </a:r>
        </a:p>
      </dgm:t>
    </dgm:pt>
    <dgm:pt modelId="{A3806C2D-4C18-A847-9A7E-BF088B375FE7}" type="parTrans" cxnId="{F50D9C7A-E125-FB43-AC58-95FDF4C86C93}">
      <dgm:prSet/>
      <dgm:spPr/>
      <dgm:t>
        <a:bodyPr/>
        <a:lstStyle/>
        <a:p>
          <a:endParaRPr lang="en-US"/>
        </a:p>
      </dgm:t>
    </dgm:pt>
    <dgm:pt modelId="{A36A94A1-BB18-2E4B-AAAE-9FC33687C236}" type="sibTrans" cxnId="{F50D9C7A-E125-FB43-AC58-95FDF4C86C93}">
      <dgm:prSet/>
      <dgm:spPr/>
      <dgm:t>
        <a:bodyPr/>
        <a:lstStyle/>
        <a:p>
          <a:endParaRPr lang="en-US"/>
        </a:p>
      </dgm:t>
    </dgm:pt>
    <dgm:pt modelId="{9E0489C5-F603-454A-A6D7-D01E58389AF0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Many options available to build the image</a:t>
          </a:r>
        </a:p>
      </dgm:t>
    </dgm:pt>
    <dgm:pt modelId="{DD2AE361-1354-B142-A1DD-9CCA7F52F60C}" type="parTrans" cxnId="{B04BBF0D-A8A8-274F-B8AE-A7F022E5F9D8}">
      <dgm:prSet/>
      <dgm:spPr/>
      <dgm:t>
        <a:bodyPr/>
        <a:lstStyle/>
        <a:p>
          <a:endParaRPr lang="en-US"/>
        </a:p>
      </dgm:t>
    </dgm:pt>
    <dgm:pt modelId="{7993DE20-6F63-EE4D-ABA8-F700268AD39E}" type="sibTrans" cxnId="{B04BBF0D-A8A8-274F-B8AE-A7F022E5F9D8}">
      <dgm:prSet/>
      <dgm:spPr/>
      <dgm:t>
        <a:bodyPr/>
        <a:lstStyle/>
        <a:p>
          <a:endParaRPr lang="en-US"/>
        </a:p>
      </dgm:t>
    </dgm:pt>
    <dgm:pt modelId="{F814BDA0-A87F-CD42-815D-A88AF449A5FB}">
      <dgm:prSet/>
      <dgm:spPr/>
      <dgm:t>
        <a:bodyPr/>
        <a:lstStyle/>
        <a:p>
          <a:r>
            <a:rPr lang="en-US" dirty="0"/>
            <a:t>You can even do it on your laptop using docker.</a:t>
          </a:r>
        </a:p>
      </dgm:t>
    </dgm:pt>
    <dgm:pt modelId="{A82BFD8B-E626-E948-A219-1274ACBB6E05}" type="parTrans" cxnId="{3DBC87FE-4F23-BC4B-B3A0-9F5CFEB83FA5}">
      <dgm:prSet/>
      <dgm:spPr/>
      <dgm:t>
        <a:bodyPr/>
        <a:lstStyle/>
        <a:p>
          <a:endParaRPr lang="en-US"/>
        </a:p>
      </dgm:t>
    </dgm:pt>
    <dgm:pt modelId="{DD2E0418-CD6A-8449-A578-D4D3EB6453FD}" type="sibTrans" cxnId="{3DBC87FE-4F23-BC4B-B3A0-9F5CFEB83FA5}">
      <dgm:prSet/>
      <dgm:spPr/>
      <dgm:t>
        <a:bodyPr/>
        <a:lstStyle/>
        <a:p>
          <a:endParaRPr lang="en-US"/>
        </a:p>
      </dgm:t>
    </dgm:pt>
    <dgm:pt modelId="{5E9D5CAB-EC13-DC4F-A448-F2FA072E3D86}" type="pres">
      <dgm:prSet presAssocID="{54F411F4-4517-1940-921C-9FE577F02CF5}" presName="linear" presStyleCnt="0">
        <dgm:presLayoutVars>
          <dgm:animLvl val="lvl"/>
          <dgm:resizeHandles val="exact"/>
        </dgm:presLayoutVars>
      </dgm:prSet>
      <dgm:spPr/>
    </dgm:pt>
    <dgm:pt modelId="{8B71D726-12F6-E441-906C-5D47C2D2F23C}" type="pres">
      <dgm:prSet presAssocID="{22FD021A-F980-474C-A5DF-EFE31166AD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C6696D-5677-CA4A-A73A-C6681754C384}" type="pres">
      <dgm:prSet presAssocID="{22FD021A-F980-474C-A5DF-EFE31166AD83}" presName="childText" presStyleLbl="revTx" presStyleIdx="0" presStyleCnt="3">
        <dgm:presLayoutVars>
          <dgm:bulletEnabled val="1"/>
        </dgm:presLayoutVars>
      </dgm:prSet>
      <dgm:spPr/>
    </dgm:pt>
    <dgm:pt modelId="{351F6D2F-5124-9344-9EBC-8685E88EC7BE}" type="pres">
      <dgm:prSet presAssocID="{937C13F3-74F4-304F-98D6-37C8AAFD11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1B6D131-3862-5C4A-84C4-092DDA6C3706}" type="pres">
      <dgm:prSet presAssocID="{937C13F3-74F4-304F-98D6-37C8AAFD11BF}" presName="childText" presStyleLbl="revTx" presStyleIdx="1" presStyleCnt="3">
        <dgm:presLayoutVars>
          <dgm:bulletEnabled val="1"/>
        </dgm:presLayoutVars>
      </dgm:prSet>
      <dgm:spPr/>
    </dgm:pt>
    <dgm:pt modelId="{B8FF1600-3776-2B44-BCDA-76981654A44D}" type="pres">
      <dgm:prSet presAssocID="{9E0489C5-F603-454A-A6D7-D01E58389AF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DABC466-E36D-504F-9774-8E0202ED562E}" type="pres">
      <dgm:prSet presAssocID="{9E0489C5-F603-454A-A6D7-D01E58389AF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F0A210B-42AD-FC44-BAA5-AD465183634C}" type="presOf" srcId="{9E0489C5-F603-454A-A6D7-D01E58389AF0}" destId="{B8FF1600-3776-2B44-BCDA-76981654A44D}" srcOrd="0" destOrd="0" presId="urn:microsoft.com/office/officeart/2005/8/layout/vList2"/>
    <dgm:cxn modelId="{B04BBF0D-A8A8-274F-B8AE-A7F022E5F9D8}" srcId="{54F411F4-4517-1940-921C-9FE577F02CF5}" destId="{9E0489C5-F603-454A-A6D7-D01E58389AF0}" srcOrd="2" destOrd="0" parTransId="{DD2AE361-1354-B142-A1DD-9CCA7F52F60C}" sibTransId="{7993DE20-6F63-EE4D-ABA8-F700268AD39E}"/>
    <dgm:cxn modelId="{9E276422-CBD6-5248-BBB7-7343F35E8B24}" srcId="{54F411F4-4517-1940-921C-9FE577F02CF5}" destId="{937C13F3-74F4-304F-98D6-37C8AAFD11BF}" srcOrd="1" destOrd="0" parTransId="{09F65CC4-6ABF-374F-9861-ACA59CAD8CB7}" sibTransId="{02E42175-6AD9-BA42-A87C-0C60D229E88B}"/>
    <dgm:cxn modelId="{4ABB2027-8A06-FF45-98E8-155CD1BB5AA1}" srcId="{54F411F4-4517-1940-921C-9FE577F02CF5}" destId="{22FD021A-F980-474C-A5DF-EFE31166AD83}" srcOrd="0" destOrd="0" parTransId="{E7B02001-4612-9041-864D-82BAD8BAC987}" sibTransId="{64A6E47C-6E74-E545-993C-1B67FB18E1BC}"/>
    <dgm:cxn modelId="{615FA827-F39F-4742-8EA4-7EEA15A927D4}" type="presOf" srcId="{BC77B019-06C4-6A49-A506-5728D2A210E3}" destId="{C2C6696D-5677-CA4A-A73A-C6681754C384}" srcOrd="0" destOrd="0" presId="urn:microsoft.com/office/officeart/2005/8/layout/vList2"/>
    <dgm:cxn modelId="{4F339578-3C43-804B-ACD6-3CD49A1D3122}" type="presOf" srcId="{19B9FC2B-548C-1B4F-AD0A-7C3CC15DF859}" destId="{01B6D131-3862-5C4A-84C4-092DDA6C3706}" srcOrd="0" destOrd="0" presId="urn:microsoft.com/office/officeart/2005/8/layout/vList2"/>
    <dgm:cxn modelId="{F50D9C7A-E125-FB43-AC58-95FDF4C86C93}" srcId="{937C13F3-74F4-304F-98D6-37C8AAFD11BF}" destId="{19B9FC2B-548C-1B4F-AD0A-7C3CC15DF859}" srcOrd="0" destOrd="0" parTransId="{A3806C2D-4C18-A847-9A7E-BF088B375FE7}" sibTransId="{A36A94A1-BB18-2E4B-AAAE-9FC33687C236}"/>
    <dgm:cxn modelId="{43E8B681-7F46-9B4E-AB7D-975C4BAA0D91}" type="presOf" srcId="{F814BDA0-A87F-CD42-815D-A88AF449A5FB}" destId="{9DABC466-E36D-504F-9774-8E0202ED562E}" srcOrd="0" destOrd="0" presId="urn:microsoft.com/office/officeart/2005/8/layout/vList2"/>
    <dgm:cxn modelId="{A41C2BB3-84B2-8F49-9993-CA4F9D90C8F5}" type="presOf" srcId="{937C13F3-74F4-304F-98D6-37C8AAFD11BF}" destId="{351F6D2F-5124-9344-9EBC-8685E88EC7BE}" srcOrd="0" destOrd="0" presId="urn:microsoft.com/office/officeart/2005/8/layout/vList2"/>
    <dgm:cxn modelId="{E08141BF-E81A-1C44-A542-5D9FCFEDB8C3}" srcId="{22FD021A-F980-474C-A5DF-EFE31166AD83}" destId="{BC77B019-06C4-6A49-A506-5728D2A210E3}" srcOrd="0" destOrd="0" parTransId="{129C4683-58BB-E54D-B3A5-52B8F4B58A3E}" sibTransId="{A7D43F53-2B8A-B246-A7C6-58CCC7CB1700}"/>
    <dgm:cxn modelId="{A46A1BD2-8939-4D43-98FA-07C6D2C392E7}" type="presOf" srcId="{54F411F4-4517-1940-921C-9FE577F02CF5}" destId="{5E9D5CAB-EC13-DC4F-A448-F2FA072E3D86}" srcOrd="0" destOrd="0" presId="urn:microsoft.com/office/officeart/2005/8/layout/vList2"/>
    <dgm:cxn modelId="{1AF2A8F5-6FE3-3843-B219-FFD2C516E25D}" type="presOf" srcId="{22FD021A-F980-474C-A5DF-EFE31166AD83}" destId="{8B71D726-12F6-E441-906C-5D47C2D2F23C}" srcOrd="0" destOrd="0" presId="urn:microsoft.com/office/officeart/2005/8/layout/vList2"/>
    <dgm:cxn modelId="{3DBC87FE-4F23-BC4B-B3A0-9F5CFEB83FA5}" srcId="{9E0489C5-F603-454A-A6D7-D01E58389AF0}" destId="{F814BDA0-A87F-CD42-815D-A88AF449A5FB}" srcOrd="0" destOrd="0" parTransId="{A82BFD8B-E626-E948-A219-1274ACBB6E05}" sibTransId="{DD2E0418-CD6A-8449-A578-D4D3EB6453FD}"/>
    <dgm:cxn modelId="{650AD20D-56FC-724D-ADA9-F9F9318229FE}" type="presParOf" srcId="{5E9D5CAB-EC13-DC4F-A448-F2FA072E3D86}" destId="{8B71D726-12F6-E441-906C-5D47C2D2F23C}" srcOrd="0" destOrd="0" presId="urn:microsoft.com/office/officeart/2005/8/layout/vList2"/>
    <dgm:cxn modelId="{577BB54B-2982-994E-BF9E-A86B24E09D3B}" type="presParOf" srcId="{5E9D5CAB-EC13-DC4F-A448-F2FA072E3D86}" destId="{C2C6696D-5677-CA4A-A73A-C6681754C384}" srcOrd="1" destOrd="0" presId="urn:microsoft.com/office/officeart/2005/8/layout/vList2"/>
    <dgm:cxn modelId="{D01414D3-EC61-AC42-8668-44815EB5D15D}" type="presParOf" srcId="{5E9D5CAB-EC13-DC4F-A448-F2FA072E3D86}" destId="{351F6D2F-5124-9344-9EBC-8685E88EC7BE}" srcOrd="2" destOrd="0" presId="urn:microsoft.com/office/officeart/2005/8/layout/vList2"/>
    <dgm:cxn modelId="{9A39CC24-3A4C-0A46-A733-EE9A2DED91EE}" type="presParOf" srcId="{5E9D5CAB-EC13-DC4F-A448-F2FA072E3D86}" destId="{01B6D131-3862-5C4A-84C4-092DDA6C3706}" srcOrd="3" destOrd="0" presId="urn:microsoft.com/office/officeart/2005/8/layout/vList2"/>
    <dgm:cxn modelId="{0E014CDA-0001-D64C-9824-B7612638C77E}" type="presParOf" srcId="{5E9D5CAB-EC13-DC4F-A448-F2FA072E3D86}" destId="{B8FF1600-3776-2B44-BCDA-76981654A44D}" srcOrd="4" destOrd="0" presId="urn:microsoft.com/office/officeart/2005/8/layout/vList2"/>
    <dgm:cxn modelId="{DE22AE13-D1F8-4F47-A60C-600366873DC8}" type="presParOf" srcId="{5E9D5CAB-EC13-DC4F-A448-F2FA072E3D86}" destId="{9DABC466-E36D-504F-9774-8E0202ED562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F411F4-4517-1940-921C-9FE577F02CF5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2FD021A-F980-474C-A5DF-EFE31166AD83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How</a:t>
          </a:r>
          <a:r>
            <a:rPr lang="en-US" baseline="0" dirty="0"/>
            <a:t> do you decide what to run in a pod?</a:t>
          </a:r>
          <a:endParaRPr lang="en-US" dirty="0"/>
        </a:p>
      </dgm:t>
    </dgm:pt>
    <dgm:pt modelId="{E7B02001-4612-9041-864D-82BAD8BAC987}" type="parTrans" cxnId="{4ABB2027-8A06-FF45-98E8-155CD1BB5AA1}">
      <dgm:prSet/>
      <dgm:spPr/>
      <dgm:t>
        <a:bodyPr/>
        <a:lstStyle/>
        <a:p>
          <a:endParaRPr lang="en-US"/>
        </a:p>
      </dgm:t>
    </dgm:pt>
    <dgm:pt modelId="{64A6E47C-6E74-E545-993C-1B67FB18E1BC}" type="sibTrans" cxnId="{4ABB2027-8A06-FF45-98E8-155CD1BB5AA1}">
      <dgm:prSet/>
      <dgm:spPr/>
      <dgm:t>
        <a:bodyPr/>
        <a:lstStyle/>
        <a:p>
          <a:endParaRPr lang="en-US"/>
        </a:p>
      </dgm:t>
    </dgm:pt>
    <dgm:pt modelId="{C38D7946-45EF-9141-A7B4-51554E7C5C65}">
      <dgm:prSet/>
      <dgm:spPr/>
      <dgm:t>
        <a:bodyPr/>
        <a:lstStyle/>
        <a:p>
          <a:r>
            <a:rPr lang="en-US" sz="2000" dirty="0"/>
            <a:t>What “image” should you use?</a:t>
          </a:r>
        </a:p>
      </dgm:t>
    </dgm:pt>
    <dgm:pt modelId="{8B7157CB-3490-DC45-953D-4FEA7004E0E7}" type="parTrans" cxnId="{DD96FACA-E94F-C144-A26B-45D3FD3FADC2}">
      <dgm:prSet/>
      <dgm:spPr/>
      <dgm:t>
        <a:bodyPr/>
        <a:lstStyle/>
        <a:p>
          <a:endParaRPr lang="en-US"/>
        </a:p>
      </dgm:t>
    </dgm:pt>
    <dgm:pt modelId="{195F76FF-3722-2B42-B24C-6DFC1A69DDAA}" type="sibTrans" cxnId="{DD96FACA-E94F-C144-A26B-45D3FD3FADC2}">
      <dgm:prSet/>
      <dgm:spPr/>
      <dgm:t>
        <a:bodyPr/>
        <a:lstStyle/>
        <a:p>
          <a:endParaRPr lang="en-US"/>
        </a:p>
      </dgm:t>
    </dgm:pt>
    <dgm:pt modelId="{948FFDF2-A0AA-0D4B-8023-3E6D14CFC6AF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Actually, where is the image coming from?</a:t>
          </a:r>
        </a:p>
      </dgm:t>
    </dgm:pt>
    <dgm:pt modelId="{DDD10CC8-8704-5246-A301-63DE0DD14E9A}" type="parTrans" cxnId="{FA1E3CD6-82FB-A646-B23F-0C5A5B8051DE}">
      <dgm:prSet/>
      <dgm:spPr/>
      <dgm:t>
        <a:bodyPr/>
        <a:lstStyle/>
        <a:p>
          <a:endParaRPr lang="en-US"/>
        </a:p>
      </dgm:t>
    </dgm:pt>
    <dgm:pt modelId="{BCCD9614-45D4-4141-BB22-A5EA3288C9D6}" type="sibTrans" cxnId="{FA1E3CD6-82FB-A646-B23F-0C5A5B8051DE}">
      <dgm:prSet/>
      <dgm:spPr/>
      <dgm:t>
        <a:bodyPr/>
        <a:lstStyle/>
        <a:p>
          <a:endParaRPr lang="en-US"/>
        </a:p>
      </dgm:t>
    </dgm:pt>
    <dgm:pt modelId="{E0E480BC-3C6A-2C4E-9053-4026032C4BF5}">
      <dgm:prSet/>
      <dgm:spPr/>
      <dgm:t>
        <a:bodyPr/>
        <a:lstStyle/>
        <a:p>
          <a:r>
            <a:rPr lang="en-US" dirty="0"/>
            <a:t>By default, from </a:t>
          </a:r>
          <a:r>
            <a:rPr lang="en-US" dirty="0" err="1"/>
            <a:t>DockerHub</a:t>
          </a:r>
          <a:endParaRPr lang="en-US" dirty="0"/>
        </a:p>
      </dgm:t>
    </dgm:pt>
    <dgm:pt modelId="{6B434745-30F9-BC46-9FAB-29996D4EB4F4}" type="parTrans" cxnId="{012FC43A-4A27-1A40-89C6-96FB79E1890B}">
      <dgm:prSet/>
      <dgm:spPr/>
      <dgm:t>
        <a:bodyPr/>
        <a:lstStyle/>
        <a:p>
          <a:endParaRPr lang="en-US"/>
        </a:p>
      </dgm:t>
    </dgm:pt>
    <dgm:pt modelId="{67DDDA84-4830-C049-B1EC-EC1B2EB0268B}" type="sibTrans" cxnId="{012FC43A-4A27-1A40-89C6-96FB79E1890B}">
      <dgm:prSet/>
      <dgm:spPr/>
      <dgm:t>
        <a:bodyPr/>
        <a:lstStyle/>
        <a:p>
          <a:endParaRPr lang="en-US"/>
        </a:p>
      </dgm:t>
    </dgm:pt>
    <dgm:pt modelId="{E8A6899F-83FC-EF45-9301-094642B6AFA6}">
      <dgm:prSet/>
      <dgm:spPr/>
      <dgm:t>
        <a:bodyPr/>
        <a:lstStyle/>
        <a:p>
          <a:r>
            <a:rPr lang="en-US" dirty="0"/>
            <a:t>But you can provide an arbitrary URL, too</a:t>
          </a:r>
        </a:p>
      </dgm:t>
    </dgm:pt>
    <dgm:pt modelId="{C0FA1F95-44E9-7442-9EEA-908F90D26516}" type="parTrans" cxnId="{34B7F6AA-EE13-A04E-8EC4-A9377533E2BE}">
      <dgm:prSet/>
      <dgm:spPr/>
      <dgm:t>
        <a:bodyPr/>
        <a:lstStyle/>
        <a:p>
          <a:endParaRPr lang="en-US"/>
        </a:p>
      </dgm:t>
    </dgm:pt>
    <dgm:pt modelId="{083A47A9-B43E-0D40-BDAA-D68FCC23DE50}" type="sibTrans" cxnId="{34B7F6AA-EE13-A04E-8EC4-A9377533E2BE}">
      <dgm:prSet/>
      <dgm:spPr/>
      <dgm:t>
        <a:bodyPr/>
        <a:lstStyle/>
        <a:p>
          <a:endParaRPr lang="en-US"/>
        </a:p>
      </dgm:t>
    </dgm:pt>
    <dgm:pt modelId="{5E9D5CAB-EC13-DC4F-A448-F2FA072E3D86}" type="pres">
      <dgm:prSet presAssocID="{54F411F4-4517-1940-921C-9FE577F02CF5}" presName="linear" presStyleCnt="0">
        <dgm:presLayoutVars>
          <dgm:animLvl val="lvl"/>
          <dgm:resizeHandles val="exact"/>
        </dgm:presLayoutVars>
      </dgm:prSet>
      <dgm:spPr/>
    </dgm:pt>
    <dgm:pt modelId="{8B71D726-12F6-E441-906C-5D47C2D2F23C}" type="pres">
      <dgm:prSet presAssocID="{22FD021A-F980-474C-A5DF-EFE31166AD8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C6696D-5677-CA4A-A73A-C6681754C384}" type="pres">
      <dgm:prSet presAssocID="{22FD021A-F980-474C-A5DF-EFE31166AD83}" presName="childText" presStyleLbl="revTx" presStyleIdx="0" presStyleCnt="2">
        <dgm:presLayoutVars>
          <dgm:bulletEnabled val="1"/>
        </dgm:presLayoutVars>
      </dgm:prSet>
      <dgm:spPr/>
    </dgm:pt>
    <dgm:pt modelId="{7E91C172-079E-114C-B663-65C1147FDE64}" type="pres">
      <dgm:prSet presAssocID="{948FFDF2-A0AA-0D4B-8023-3E6D14CFC6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C7EA4B3-6C67-1344-B72F-90F8738AEF30}" type="pres">
      <dgm:prSet presAssocID="{948FFDF2-A0AA-0D4B-8023-3E6D14CFC6A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ABB2027-8A06-FF45-98E8-155CD1BB5AA1}" srcId="{54F411F4-4517-1940-921C-9FE577F02CF5}" destId="{22FD021A-F980-474C-A5DF-EFE31166AD83}" srcOrd="0" destOrd="0" parTransId="{E7B02001-4612-9041-864D-82BAD8BAC987}" sibTransId="{64A6E47C-6E74-E545-993C-1B67FB18E1BC}"/>
    <dgm:cxn modelId="{012FC43A-4A27-1A40-89C6-96FB79E1890B}" srcId="{948FFDF2-A0AA-0D4B-8023-3E6D14CFC6AF}" destId="{E0E480BC-3C6A-2C4E-9053-4026032C4BF5}" srcOrd="0" destOrd="0" parTransId="{6B434745-30F9-BC46-9FAB-29996D4EB4F4}" sibTransId="{67DDDA84-4830-C049-B1EC-EC1B2EB0268B}"/>
    <dgm:cxn modelId="{E9187247-3860-E94A-9C9F-F64E6A695E56}" type="presOf" srcId="{E0E480BC-3C6A-2C4E-9053-4026032C4BF5}" destId="{1C7EA4B3-6C67-1344-B72F-90F8738AEF30}" srcOrd="0" destOrd="0" presId="urn:microsoft.com/office/officeart/2005/8/layout/vList2"/>
    <dgm:cxn modelId="{7AD57F68-9F9A-7B43-82D1-CA54A2145729}" type="presOf" srcId="{E8A6899F-83FC-EF45-9301-094642B6AFA6}" destId="{1C7EA4B3-6C67-1344-B72F-90F8738AEF30}" srcOrd="0" destOrd="1" presId="urn:microsoft.com/office/officeart/2005/8/layout/vList2"/>
    <dgm:cxn modelId="{6C84659E-F633-D044-B446-8EF90E8FA994}" type="presOf" srcId="{948FFDF2-A0AA-0D4B-8023-3E6D14CFC6AF}" destId="{7E91C172-079E-114C-B663-65C1147FDE64}" srcOrd="0" destOrd="0" presId="urn:microsoft.com/office/officeart/2005/8/layout/vList2"/>
    <dgm:cxn modelId="{34B7F6AA-EE13-A04E-8EC4-A9377533E2BE}" srcId="{948FFDF2-A0AA-0D4B-8023-3E6D14CFC6AF}" destId="{E8A6899F-83FC-EF45-9301-094642B6AFA6}" srcOrd="1" destOrd="0" parTransId="{C0FA1F95-44E9-7442-9EEA-908F90D26516}" sibTransId="{083A47A9-B43E-0D40-BDAA-D68FCC23DE50}"/>
    <dgm:cxn modelId="{DD96FACA-E94F-C144-A26B-45D3FD3FADC2}" srcId="{22FD021A-F980-474C-A5DF-EFE31166AD83}" destId="{C38D7946-45EF-9141-A7B4-51554E7C5C65}" srcOrd="0" destOrd="0" parTransId="{8B7157CB-3490-DC45-953D-4FEA7004E0E7}" sibTransId="{195F76FF-3722-2B42-B24C-6DFC1A69DDAA}"/>
    <dgm:cxn modelId="{A46A1BD2-8939-4D43-98FA-07C6D2C392E7}" type="presOf" srcId="{54F411F4-4517-1940-921C-9FE577F02CF5}" destId="{5E9D5CAB-EC13-DC4F-A448-F2FA072E3D86}" srcOrd="0" destOrd="0" presId="urn:microsoft.com/office/officeart/2005/8/layout/vList2"/>
    <dgm:cxn modelId="{FA1E3CD6-82FB-A646-B23F-0C5A5B8051DE}" srcId="{54F411F4-4517-1940-921C-9FE577F02CF5}" destId="{948FFDF2-A0AA-0D4B-8023-3E6D14CFC6AF}" srcOrd="1" destOrd="0" parTransId="{DDD10CC8-8704-5246-A301-63DE0DD14E9A}" sibTransId="{BCCD9614-45D4-4141-BB22-A5EA3288C9D6}"/>
    <dgm:cxn modelId="{CA882CF4-17D7-634B-9D71-0689F4558427}" type="presOf" srcId="{C38D7946-45EF-9141-A7B4-51554E7C5C65}" destId="{C2C6696D-5677-CA4A-A73A-C6681754C384}" srcOrd="0" destOrd="0" presId="urn:microsoft.com/office/officeart/2005/8/layout/vList2"/>
    <dgm:cxn modelId="{1AF2A8F5-6FE3-3843-B219-FFD2C516E25D}" type="presOf" srcId="{22FD021A-F980-474C-A5DF-EFE31166AD83}" destId="{8B71D726-12F6-E441-906C-5D47C2D2F23C}" srcOrd="0" destOrd="0" presId="urn:microsoft.com/office/officeart/2005/8/layout/vList2"/>
    <dgm:cxn modelId="{650AD20D-56FC-724D-ADA9-F9F9318229FE}" type="presParOf" srcId="{5E9D5CAB-EC13-DC4F-A448-F2FA072E3D86}" destId="{8B71D726-12F6-E441-906C-5D47C2D2F23C}" srcOrd="0" destOrd="0" presId="urn:microsoft.com/office/officeart/2005/8/layout/vList2"/>
    <dgm:cxn modelId="{577BB54B-2982-994E-BF9E-A86B24E09D3B}" type="presParOf" srcId="{5E9D5CAB-EC13-DC4F-A448-F2FA072E3D86}" destId="{C2C6696D-5677-CA4A-A73A-C6681754C384}" srcOrd="1" destOrd="0" presId="urn:microsoft.com/office/officeart/2005/8/layout/vList2"/>
    <dgm:cxn modelId="{8C570834-229A-DD42-A76C-3030D2C4557B}" type="presParOf" srcId="{5E9D5CAB-EC13-DC4F-A448-F2FA072E3D86}" destId="{7E91C172-079E-114C-B663-65C1147FDE64}" srcOrd="2" destOrd="0" presId="urn:microsoft.com/office/officeart/2005/8/layout/vList2"/>
    <dgm:cxn modelId="{3E75B8AD-A834-C447-BEC3-6648B0429045}" type="presParOf" srcId="{5E9D5CAB-EC13-DC4F-A448-F2FA072E3D86}" destId="{1C7EA4B3-6C67-1344-B72F-90F8738AEF3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F411F4-4517-1940-921C-9FE577F02CF5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2FD021A-F980-474C-A5DF-EFE31166AD83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What if no image is a perfect match?</a:t>
          </a:r>
        </a:p>
      </dgm:t>
    </dgm:pt>
    <dgm:pt modelId="{E7B02001-4612-9041-864D-82BAD8BAC987}" type="parTrans" cxnId="{4ABB2027-8A06-FF45-98E8-155CD1BB5AA1}">
      <dgm:prSet/>
      <dgm:spPr/>
      <dgm:t>
        <a:bodyPr/>
        <a:lstStyle/>
        <a:p>
          <a:endParaRPr lang="en-US"/>
        </a:p>
      </dgm:t>
    </dgm:pt>
    <dgm:pt modelId="{64A6E47C-6E74-E545-993C-1B67FB18E1BC}" type="sibTrans" cxnId="{4ABB2027-8A06-FF45-98E8-155CD1BB5AA1}">
      <dgm:prSet/>
      <dgm:spPr/>
      <dgm:t>
        <a:bodyPr/>
        <a:lstStyle/>
        <a:p>
          <a:endParaRPr lang="en-US"/>
        </a:p>
      </dgm:t>
    </dgm:pt>
    <dgm:pt modelId="{C38D7946-45EF-9141-A7B4-51554E7C5C65}">
      <dgm:prSet/>
      <dgm:spPr/>
      <dgm:t>
        <a:bodyPr/>
        <a:lstStyle/>
        <a:p>
          <a:r>
            <a:rPr lang="en-US" sz="2000" dirty="0"/>
            <a:t>For example, you created your own software.</a:t>
          </a:r>
        </a:p>
      </dgm:t>
    </dgm:pt>
    <dgm:pt modelId="{8B7157CB-3490-DC45-953D-4FEA7004E0E7}" type="parTrans" cxnId="{DD96FACA-E94F-C144-A26B-45D3FD3FADC2}">
      <dgm:prSet/>
      <dgm:spPr/>
      <dgm:t>
        <a:bodyPr/>
        <a:lstStyle/>
        <a:p>
          <a:endParaRPr lang="en-US"/>
        </a:p>
      </dgm:t>
    </dgm:pt>
    <dgm:pt modelId="{195F76FF-3722-2B42-B24C-6DFC1A69DDAA}" type="sibTrans" cxnId="{DD96FACA-E94F-C144-A26B-45D3FD3FADC2}">
      <dgm:prSet/>
      <dgm:spPr/>
      <dgm:t>
        <a:bodyPr/>
        <a:lstStyle/>
        <a:p>
          <a:endParaRPr lang="en-US"/>
        </a:p>
      </dgm:t>
    </dgm:pt>
    <dgm:pt modelId="{948FFDF2-A0AA-0D4B-8023-3E6D14CFC6AF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Customizing the images quite common:</a:t>
          </a:r>
        </a:p>
      </dgm:t>
    </dgm:pt>
    <dgm:pt modelId="{DDD10CC8-8704-5246-A301-63DE0DD14E9A}" type="parTrans" cxnId="{FA1E3CD6-82FB-A646-B23F-0C5A5B8051DE}">
      <dgm:prSet/>
      <dgm:spPr/>
      <dgm:t>
        <a:bodyPr/>
        <a:lstStyle/>
        <a:p>
          <a:endParaRPr lang="en-US"/>
        </a:p>
      </dgm:t>
    </dgm:pt>
    <dgm:pt modelId="{BCCD9614-45D4-4141-BB22-A5EA3288C9D6}" type="sibTrans" cxnId="{FA1E3CD6-82FB-A646-B23F-0C5A5B8051DE}">
      <dgm:prSet/>
      <dgm:spPr/>
      <dgm:t>
        <a:bodyPr/>
        <a:lstStyle/>
        <a:p>
          <a:endParaRPr lang="en-US"/>
        </a:p>
      </dgm:t>
    </dgm:pt>
    <dgm:pt modelId="{E0E480BC-3C6A-2C4E-9053-4026032C4BF5}">
      <dgm:prSet/>
      <dgm:spPr/>
      <dgm:t>
        <a:bodyPr/>
        <a:lstStyle/>
        <a:p>
          <a:r>
            <a:rPr lang="en-US" dirty="0"/>
            <a:t>Inject files into the pod at runtime</a:t>
          </a:r>
        </a:p>
      </dgm:t>
    </dgm:pt>
    <dgm:pt modelId="{6B434745-30F9-BC46-9FAB-29996D4EB4F4}" type="parTrans" cxnId="{012FC43A-4A27-1A40-89C6-96FB79E1890B}">
      <dgm:prSet/>
      <dgm:spPr/>
      <dgm:t>
        <a:bodyPr/>
        <a:lstStyle/>
        <a:p>
          <a:endParaRPr lang="en-US"/>
        </a:p>
      </dgm:t>
    </dgm:pt>
    <dgm:pt modelId="{67DDDA84-4830-C049-B1EC-EC1B2EB0268B}" type="sibTrans" cxnId="{012FC43A-4A27-1A40-89C6-96FB79E1890B}">
      <dgm:prSet/>
      <dgm:spPr/>
      <dgm:t>
        <a:bodyPr/>
        <a:lstStyle/>
        <a:p>
          <a:endParaRPr lang="en-US"/>
        </a:p>
      </dgm:t>
    </dgm:pt>
    <dgm:pt modelId="{E8A6899F-83FC-EF45-9301-094642B6AFA6}">
      <dgm:prSet/>
      <dgm:spPr/>
      <dgm:t>
        <a:bodyPr/>
        <a:lstStyle/>
        <a:p>
          <a:r>
            <a:rPr lang="en-US" dirty="0"/>
            <a:t>Build custom images </a:t>
          </a:r>
        </a:p>
      </dgm:t>
    </dgm:pt>
    <dgm:pt modelId="{C0FA1F95-44E9-7442-9EEA-908F90D26516}" type="parTrans" cxnId="{34B7F6AA-EE13-A04E-8EC4-A9377533E2BE}">
      <dgm:prSet/>
      <dgm:spPr/>
      <dgm:t>
        <a:bodyPr/>
        <a:lstStyle/>
        <a:p>
          <a:endParaRPr lang="en-US"/>
        </a:p>
      </dgm:t>
    </dgm:pt>
    <dgm:pt modelId="{083A47A9-B43E-0D40-BDAA-D68FCC23DE50}" type="sibTrans" cxnId="{34B7F6AA-EE13-A04E-8EC4-A9377533E2BE}">
      <dgm:prSet/>
      <dgm:spPr/>
      <dgm:t>
        <a:bodyPr/>
        <a:lstStyle/>
        <a:p>
          <a:endParaRPr lang="en-US"/>
        </a:p>
      </dgm:t>
    </dgm:pt>
    <dgm:pt modelId="{4E04E335-D7C9-2C4A-8FAD-D7C85FDB5B47}">
      <dgm:prSet/>
      <dgm:spPr/>
      <dgm:t>
        <a:bodyPr/>
        <a:lstStyle/>
        <a:p>
          <a:r>
            <a:rPr lang="en-US" sz="2000" dirty="0"/>
            <a:t>Or need a special mix of existing software libraries</a:t>
          </a:r>
        </a:p>
      </dgm:t>
    </dgm:pt>
    <dgm:pt modelId="{8AAF57CB-FBCE-B549-93FD-EB9514DE38AA}" type="parTrans" cxnId="{C6F4220B-6F55-C341-B7F5-CF4FE16544C4}">
      <dgm:prSet/>
      <dgm:spPr/>
      <dgm:t>
        <a:bodyPr/>
        <a:lstStyle/>
        <a:p>
          <a:endParaRPr lang="en-US"/>
        </a:p>
      </dgm:t>
    </dgm:pt>
    <dgm:pt modelId="{843F3AD2-C8E6-D54F-8BC8-B372C4451B90}" type="sibTrans" cxnId="{C6F4220B-6F55-C341-B7F5-CF4FE16544C4}">
      <dgm:prSet/>
      <dgm:spPr/>
      <dgm:t>
        <a:bodyPr/>
        <a:lstStyle/>
        <a:p>
          <a:endParaRPr lang="en-US"/>
        </a:p>
      </dgm:t>
    </dgm:pt>
    <dgm:pt modelId="{5E9D5CAB-EC13-DC4F-A448-F2FA072E3D86}" type="pres">
      <dgm:prSet presAssocID="{54F411F4-4517-1940-921C-9FE577F02CF5}" presName="linear" presStyleCnt="0">
        <dgm:presLayoutVars>
          <dgm:animLvl val="lvl"/>
          <dgm:resizeHandles val="exact"/>
        </dgm:presLayoutVars>
      </dgm:prSet>
      <dgm:spPr/>
    </dgm:pt>
    <dgm:pt modelId="{8B71D726-12F6-E441-906C-5D47C2D2F23C}" type="pres">
      <dgm:prSet presAssocID="{22FD021A-F980-474C-A5DF-EFE31166AD8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C6696D-5677-CA4A-A73A-C6681754C384}" type="pres">
      <dgm:prSet presAssocID="{22FD021A-F980-474C-A5DF-EFE31166AD83}" presName="childText" presStyleLbl="revTx" presStyleIdx="0" presStyleCnt="2">
        <dgm:presLayoutVars>
          <dgm:bulletEnabled val="1"/>
        </dgm:presLayoutVars>
      </dgm:prSet>
      <dgm:spPr/>
    </dgm:pt>
    <dgm:pt modelId="{7E91C172-079E-114C-B663-65C1147FDE64}" type="pres">
      <dgm:prSet presAssocID="{948FFDF2-A0AA-0D4B-8023-3E6D14CFC6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C7EA4B3-6C67-1344-B72F-90F8738AEF30}" type="pres">
      <dgm:prSet presAssocID="{948FFDF2-A0AA-0D4B-8023-3E6D14CFC6A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6F4220B-6F55-C341-B7F5-CF4FE16544C4}" srcId="{22FD021A-F980-474C-A5DF-EFE31166AD83}" destId="{4E04E335-D7C9-2C4A-8FAD-D7C85FDB5B47}" srcOrd="1" destOrd="0" parTransId="{8AAF57CB-FBCE-B549-93FD-EB9514DE38AA}" sibTransId="{843F3AD2-C8E6-D54F-8BC8-B372C4451B90}"/>
    <dgm:cxn modelId="{4ABB2027-8A06-FF45-98E8-155CD1BB5AA1}" srcId="{54F411F4-4517-1940-921C-9FE577F02CF5}" destId="{22FD021A-F980-474C-A5DF-EFE31166AD83}" srcOrd="0" destOrd="0" parTransId="{E7B02001-4612-9041-864D-82BAD8BAC987}" sibTransId="{64A6E47C-6E74-E545-993C-1B67FB18E1BC}"/>
    <dgm:cxn modelId="{012FC43A-4A27-1A40-89C6-96FB79E1890B}" srcId="{948FFDF2-A0AA-0D4B-8023-3E6D14CFC6AF}" destId="{E0E480BC-3C6A-2C4E-9053-4026032C4BF5}" srcOrd="0" destOrd="0" parTransId="{6B434745-30F9-BC46-9FAB-29996D4EB4F4}" sibTransId="{67DDDA84-4830-C049-B1EC-EC1B2EB0268B}"/>
    <dgm:cxn modelId="{CF3D213C-6345-0C42-B1C2-707A4D8A1C05}" type="presOf" srcId="{4E04E335-D7C9-2C4A-8FAD-D7C85FDB5B47}" destId="{C2C6696D-5677-CA4A-A73A-C6681754C384}" srcOrd="0" destOrd="1" presId="urn:microsoft.com/office/officeart/2005/8/layout/vList2"/>
    <dgm:cxn modelId="{E9187247-3860-E94A-9C9F-F64E6A695E56}" type="presOf" srcId="{E0E480BC-3C6A-2C4E-9053-4026032C4BF5}" destId="{1C7EA4B3-6C67-1344-B72F-90F8738AEF30}" srcOrd="0" destOrd="0" presId="urn:microsoft.com/office/officeart/2005/8/layout/vList2"/>
    <dgm:cxn modelId="{7AD57F68-9F9A-7B43-82D1-CA54A2145729}" type="presOf" srcId="{E8A6899F-83FC-EF45-9301-094642B6AFA6}" destId="{1C7EA4B3-6C67-1344-B72F-90F8738AEF30}" srcOrd="0" destOrd="1" presId="urn:microsoft.com/office/officeart/2005/8/layout/vList2"/>
    <dgm:cxn modelId="{6C84659E-F633-D044-B446-8EF90E8FA994}" type="presOf" srcId="{948FFDF2-A0AA-0D4B-8023-3E6D14CFC6AF}" destId="{7E91C172-079E-114C-B663-65C1147FDE64}" srcOrd="0" destOrd="0" presId="urn:microsoft.com/office/officeart/2005/8/layout/vList2"/>
    <dgm:cxn modelId="{34B7F6AA-EE13-A04E-8EC4-A9377533E2BE}" srcId="{948FFDF2-A0AA-0D4B-8023-3E6D14CFC6AF}" destId="{E8A6899F-83FC-EF45-9301-094642B6AFA6}" srcOrd="1" destOrd="0" parTransId="{C0FA1F95-44E9-7442-9EEA-908F90D26516}" sibTransId="{083A47A9-B43E-0D40-BDAA-D68FCC23DE50}"/>
    <dgm:cxn modelId="{DD96FACA-E94F-C144-A26B-45D3FD3FADC2}" srcId="{22FD021A-F980-474C-A5DF-EFE31166AD83}" destId="{C38D7946-45EF-9141-A7B4-51554E7C5C65}" srcOrd="0" destOrd="0" parTransId="{8B7157CB-3490-DC45-953D-4FEA7004E0E7}" sibTransId="{195F76FF-3722-2B42-B24C-6DFC1A69DDAA}"/>
    <dgm:cxn modelId="{A46A1BD2-8939-4D43-98FA-07C6D2C392E7}" type="presOf" srcId="{54F411F4-4517-1940-921C-9FE577F02CF5}" destId="{5E9D5CAB-EC13-DC4F-A448-F2FA072E3D86}" srcOrd="0" destOrd="0" presId="urn:microsoft.com/office/officeart/2005/8/layout/vList2"/>
    <dgm:cxn modelId="{FA1E3CD6-82FB-A646-B23F-0C5A5B8051DE}" srcId="{54F411F4-4517-1940-921C-9FE577F02CF5}" destId="{948FFDF2-A0AA-0D4B-8023-3E6D14CFC6AF}" srcOrd="1" destOrd="0" parTransId="{DDD10CC8-8704-5246-A301-63DE0DD14E9A}" sibTransId="{BCCD9614-45D4-4141-BB22-A5EA3288C9D6}"/>
    <dgm:cxn modelId="{CA882CF4-17D7-634B-9D71-0689F4558427}" type="presOf" srcId="{C38D7946-45EF-9141-A7B4-51554E7C5C65}" destId="{C2C6696D-5677-CA4A-A73A-C6681754C384}" srcOrd="0" destOrd="0" presId="urn:microsoft.com/office/officeart/2005/8/layout/vList2"/>
    <dgm:cxn modelId="{1AF2A8F5-6FE3-3843-B219-FFD2C516E25D}" type="presOf" srcId="{22FD021A-F980-474C-A5DF-EFE31166AD83}" destId="{8B71D726-12F6-E441-906C-5D47C2D2F23C}" srcOrd="0" destOrd="0" presId="urn:microsoft.com/office/officeart/2005/8/layout/vList2"/>
    <dgm:cxn modelId="{650AD20D-56FC-724D-ADA9-F9F9318229FE}" type="presParOf" srcId="{5E9D5CAB-EC13-DC4F-A448-F2FA072E3D86}" destId="{8B71D726-12F6-E441-906C-5D47C2D2F23C}" srcOrd="0" destOrd="0" presId="urn:microsoft.com/office/officeart/2005/8/layout/vList2"/>
    <dgm:cxn modelId="{577BB54B-2982-994E-BF9E-A86B24E09D3B}" type="presParOf" srcId="{5E9D5CAB-EC13-DC4F-A448-F2FA072E3D86}" destId="{C2C6696D-5677-CA4A-A73A-C6681754C384}" srcOrd="1" destOrd="0" presId="urn:microsoft.com/office/officeart/2005/8/layout/vList2"/>
    <dgm:cxn modelId="{8C570834-229A-DD42-A76C-3030D2C4557B}" type="presParOf" srcId="{5E9D5CAB-EC13-DC4F-A448-F2FA072E3D86}" destId="{7E91C172-079E-114C-B663-65C1147FDE64}" srcOrd="2" destOrd="0" presId="urn:microsoft.com/office/officeart/2005/8/layout/vList2"/>
    <dgm:cxn modelId="{3E75B8AD-A834-C447-BEC3-6648B0429045}" type="presParOf" srcId="{5E9D5CAB-EC13-DC4F-A448-F2FA072E3D86}" destId="{1C7EA4B3-6C67-1344-B72F-90F8738AEF3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C8A669-225C-DB43-B944-A4ED2450D3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B7D0480-F74F-1048-88F1-84ED3CF14D08}">
      <dgm:prSet/>
      <dgm:spPr/>
      <dgm:t>
        <a:bodyPr/>
        <a:lstStyle/>
        <a:p>
          <a:r>
            <a:rPr lang="en-US" dirty="0"/>
            <a:t>Most applications need to be configured</a:t>
          </a:r>
        </a:p>
      </dgm:t>
    </dgm:pt>
    <dgm:pt modelId="{8C3E2E5B-F82B-F74E-8C73-203985CBBDCF}" type="parTrans" cxnId="{FF313DBE-80BB-424A-801F-59CAB3B10E0A}">
      <dgm:prSet/>
      <dgm:spPr/>
      <dgm:t>
        <a:bodyPr/>
        <a:lstStyle/>
        <a:p>
          <a:endParaRPr lang="en-US"/>
        </a:p>
      </dgm:t>
    </dgm:pt>
    <dgm:pt modelId="{DE441453-4737-D249-8EB9-463D7102D26E}" type="sibTrans" cxnId="{FF313DBE-80BB-424A-801F-59CAB3B10E0A}">
      <dgm:prSet/>
      <dgm:spPr/>
      <dgm:t>
        <a:bodyPr/>
        <a:lstStyle/>
        <a:p>
          <a:endParaRPr lang="en-US"/>
        </a:p>
      </dgm:t>
    </dgm:pt>
    <dgm:pt modelId="{2AFC41C4-77CC-7C43-8130-591A6EBB10BA}">
      <dgm:prSet/>
      <dgm:spPr/>
      <dgm:t>
        <a:bodyPr/>
        <a:lstStyle/>
        <a:p>
          <a:r>
            <a:rPr lang="en-US" dirty="0"/>
            <a:t>Kubernetes provides an easy mechanism to inject information into the Container images at runtime</a:t>
          </a:r>
        </a:p>
      </dgm:t>
    </dgm:pt>
    <dgm:pt modelId="{E51031B8-6C26-544E-B03D-8F225F4A558D}" type="parTrans" cxnId="{C5705492-824C-1249-8949-8F9655BA86B6}">
      <dgm:prSet/>
      <dgm:spPr/>
      <dgm:t>
        <a:bodyPr/>
        <a:lstStyle/>
        <a:p>
          <a:endParaRPr lang="en-US"/>
        </a:p>
      </dgm:t>
    </dgm:pt>
    <dgm:pt modelId="{3E4315E1-FAD4-CB4D-BA9D-4536A4547190}" type="sibTrans" cxnId="{C5705492-824C-1249-8949-8F9655BA86B6}">
      <dgm:prSet/>
      <dgm:spPr/>
      <dgm:t>
        <a:bodyPr/>
        <a:lstStyle/>
        <a:p>
          <a:endParaRPr lang="en-US"/>
        </a:p>
      </dgm:t>
    </dgm:pt>
    <dgm:pt modelId="{05A3F3D6-B07F-6A46-9F36-8F2297667A9C}" type="pres">
      <dgm:prSet presAssocID="{6EC8A669-225C-DB43-B944-A4ED2450D3F4}" presName="linear" presStyleCnt="0">
        <dgm:presLayoutVars>
          <dgm:dir/>
          <dgm:animLvl val="lvl"/>
          <dgm:resizeHandles val="exact"/>
        </dgm:presLayoutVars>
      </dgm:prSet>
      <dgm:spPr/>
    </dgm:pt>
    <dgm:pt modelId="{DE5224D1-7788-B840-B334-CEE76EF4C5A7}" type="pres">
      <dgm:prSet presAssocID="{AB7D0480-F74F-1048-88F1-84ED3CF14D08}" presName="parentLin" presStyleCnt="0"/>
      <dgm:spPr/>
    </dgm:pt>
    <dgm:pt modelId="{BA362203-4CE7-D948-9D66-B8B98E3E29C0}" type="pres">
      <dgm:prSet presAssocID="{AB7D0480-F74F-1048-88F1-84ED3CF14D08}" presName="parentLeftMargin" presStyleLbl="node1" presStyleIdx="0" presStyleCnt="1"/>
      <dgm:spPr/>
    </dgm:pt>
    <dgm:pt modelId="{A34A5CEE-A121-1240-92AE-860172EC90E4}" type="pres">
      <dgm:prSet presAssocID="{AB7D0480-F74F-1048-88F1-84ED3CF14D0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13B8453-E69D-D842-9A0A-B9E266CD2B3E}" type="pres">
      <dgm:prSet presAssocID="{AB7D0480-F74F-1048-88F1-84ED3CF14D08}" presName="negativeSpace" presStyleCnt="0"/>
      <dgm:spPr/>
    </dgm:pt>
    <dgm:pt modelId="{798F1D64-D0FB-FB4F-96E1-2AC7A5765D24}" type="pres">
      <dgm:prSet presAssocID="{AB7D0480-F74F-1048-88F1-84ED3CF14D0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3E67A2B-D7C9-C34B-AAA2-26F13585D110}" type="presOf" srcId="{AB7D0480-F74F-1048-88F1-84ED3CF14D08}" destId="{A34A5CEE-A121-1240-92AE-860172EC90E4}" srcOrd="1" destOrd="0" presId="urn:microsoft.com/office/officeart/2005/8/layout/list1"/>
    <dgm:cxn modelId="{C5705492-824C-1249-8949-8F9655BA86B6}" srcId="{AB7D0480-F74F-1048-88F1-84ED3CF14D08}" destId="{2AFC41C4-77CC-7C43-8130-591A6EBB10BA}" srcOrd="0" destOrd="0" parTransId="{E51031B8-6C26-544E-B03D-8F225F4A558D}" sibTransId="{3E4315E1-FAD4-CB4D-BA9D-4536A4547190}"/>
    <dgm:cxn modelId="{FF313DBE-80BB-424A-801F-59CAB3B10E0A}" srcId="{6EC8A669-225C-DB43-B944-A4ED2450D3F4}" destId="{AB7D0480-F74F-1048-88F1-84ED3CF14D08}" srcOrd="0" destOrd="0" parTransId="{8C3E2E5B-F82B-F74E-8C73-203985CBBDCF}" sibTransId="{DE441453-4737-D249-8EB9-463D7102D26E}"/>
    <dgm:cxn modelId="{C2BBA4BE-5263-FC48-A630-F1A89A2AF085}" type="presOf" srcId="{2AFC41C4-77CC-7C43-8130-591A6EBB10BA}" destId="{798F1D64-D0FB-FB4F-96E1-2AC7A5765D24}" srcOrd="0" destOrd="0" presId="urn:microsoft.com/office/officeart/2005/8/layout/list1"/>
    <dgm:cxn modelId="{7E721AD4-E235-6A47-9BBA-D29E896B283A}" type="presOf" srcId="{AB7D0480-F74F-1048-88F1-84ED3CF14D08}" destId="{BA362203-4CE7-D948-9D66-B8B98E3E29C0}" srcOrd="0" destOrd="0" presId="urn:microsoft.com/office/officeart/2005/8/layout/list1"/>
    <dgm:cxn modelId="{5AE1C1F3-B018-E149-B698-B3465E1DA412}" type="presOf" srcId="{6EC8A669-225C-DB43-B944-A4ED2450D3F4}" destId="{05A3F3D6-B07F-6A46-9F36-8F2297667A9C}" srcOrd="0" destOrd="0" presId="urn:microsoft.com/office/officeart/2005/8/layout/list1"/>
    <dgm:cxn modelId="{1606E81A-8240-1C42-B32C-CB2D12227DAD}" type="presParOf" srcId="{05A3F3D6-B07F-6A46-9F36-8F2297667A9C}" destId="{DE5224D1-7788-B840-B334-CEE76EF4C5A7}" srcOrd="0" destOrd="0" presId="urn:microsoft.com/office/officeart/2005/8/layout/list1"/>
    <dgm:cxn modelId="{A4AD2541-E5BC-7E46-8840-26E65FA86A5C}" type="presParOf" srcId="{DE5224D1-7788-B840-B334-CEE76EF4C5A7}" destId="{BA362203-4CE7-D948-9D66-B8B98E3E29C0}" srcOrd="0" destOrd="0" presId="urn:microsoft.com/office/officeart/2005/8/layout/list1"/>
    <dgm:cxn modelId="{BFA7571E-C357-5543-8798-2DD9F814DC27}" type="presParOf" srcId="{DE5224D1-7788-B840-B334-CEE76EF4C5A7}" destId="{A34A5CEE-A121-1240-92AE-860172EC90E4}" srcOrd="1" destOrd="0" presId="urn:microsoft.com/office/officeart/2005/8/layout/list1"/>
    <dgm:cxn modelId="{A4F0D785-CBBC-DF41-859D-60D1EE7EF416}" type="presParOf" srcId="{05A3F3D6-B07F-6A46-9F36-8F2297667A9C}" destId="{713B8453-E69D-D842-9A0A-B9E266CD2B3E}" srcOrd="1" destOrd="0" presId="urn:microsoft.com/office/officeart/2005/8/layout/list1"/>
    <dgm:cxn modelId="{C8AFD35F-DBC7-7F43-93A6-221C5CA7C45A}" type="presParOf" srcId="{05A3F3D6-B07F-6A46-9F36-8F2297667A9C}" destId="{798F1D64-D0FB-FB4F-96E1-2AC7A5765D2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AEC84B-9BB3-0A4D-8324-E7B5B96E826E}" type="doc">
      <dgm:prSet loTypeId="urn:microsoft.com/office/officeart/2005/8/layout/orgChar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ACCD1B-40E6-8742-8821-D8929601EA82}">
      <dgm:prSet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Three mechanisms</a:t>
          </a:r>
        </a:p>
      </dgm:t>
    </dgm:pt>
    <dgm:pt modelId="{6718DB68-61A3-3143-8D2F-4E13D17A051A}" type="parTrans" cxnId="{C6C6294A-BFC4-644C-A3CF-CBADD502AF08}">
      <dgm:prSet/>
      <dgm:spPr/>
      <dgm:t>
        <a:bodyPr/>
        <a:lstStyle/>
        <a:p>
          <a:endParaRPr lang="en-US"/>
        </a:p>
      </dgm:t>
    </dgm:pt>
    <dgm:pt modelId="{FDACE51E-8DC4-C34A-B5B4-619279A00FE7}" type="sibTrans" cxnId="{C6C6294A-BFC4-644C-A3CF-CBADD502AF08}">
      <dgm:prSet/>
      <dgm:spPr/>
      <dgm:t>
        <a:bodyPr/>
        <a:lstStyle/>
        <a:p>
          <a:endParaRPr lang="en-US"/>
        </a:p>
      </dgm:t>
    </dgm:pt>
    <dgm:pt modelId="{30AEAAA4-2FED-9F4F-A605-3E0D9556BCC1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1600" dirty="0"/>
            <a:t>Environment variables</a:t>
          </a:r>
        </a:p>
      </dgm:t>
    </dgm:pt>
    <dgm:pt modelId="{81C45FDC-48D3-EF4B-A68A-BC75BA4D0C06}" type="parTrans" cxnId="{E6448F87-B3A1-5343-9EC8-50D92161B9EE}">
      <dgm:prSet/>
      <dgm:spPr/>
      <dgm:t>
        <a:bodyPr/>
        <a:lstStyle/>
        <a:p>
          <a:endParaRPr lang="en-US"/>
        </a:p>
      </dgm:t>
    </dgm:pt>
    <dgm:pt modelId="{BC224433-45D3-5342-A764-A522C7F1520F}" type="sibTrans" cxnId="{E6448F87-B3A1-5343-9EC8-50D92161B9EE}">
      <dgm:prSet/>
      <dgm:spPr/>
      <dgm:t>
        <a:bodyPr/>
        <a:lstStyle/>
        <a:p>
          <a:endParaRPr lang="en-US"/>
        </a:p>
      </dgm:t>
    </dgm:pt>
    <dgm:pt modelId="{26AA9DB8-E97D-154B-BC11-5CC6BB697157}">
      <dgm:prSet custT="1"/>
      <dgm:spPr/>
      <dgm:t>
        <a:bodyPr/>
        <a:lstStyle/>
        <a:p>
          <a:r>
            <a:rPr lang="en-US" sz="2000" dirty="0" err="1"/>
            <a:t>ConfigMaps</a:t>
          </a:r>
          <a:endParaRPr lang="en-US" sz="2000" dirty="0"/>
        </a:p>
      </dgm:t>
    </dgm:pt>
    <dgm:pt modelId="{577D5ADA-B7D2-0249-8E1B-00BB71A1CA0C}" type="parTrans" cxnId="{5706BBCB-29A6-5145-91AB-0A26F6991666}">
      <dgm:prSet/>
      <dgm:spPr/>
      <dgm:t>
        <a:bodyPr/>
        <a:lstStyle/>
        <a:p>
          <a:endParaRPr lang="en-US"/>
        </a:p>
      </dgm:t>
    </dgm:pt>
    <dgm:pt modelId="{F06AD940-7C89-3144-86BB-38EF55A07A7F}" type="sibTrans" cxnId="{5706BBCB-29A6-5145-91AB-0A26F6991666}">
      <dgm:prSet/>
      <dgm:spPr/>
      <dgm:t>
        <a:bodyPr/>
        <a:lstStyle/>
        <a:p>
          <a:endParaRPr lang="en-US"/>
        </a:p>
      </dgm:t>
    </dgm:pt>
    <dgm:pt modelId="{5C1D3F98-5DEB-F448-A7D2-7E7B62D9B895}">
      <dgm:prSet custT="1"/>
      <dgm:spPr>
        <a:solidFill>
          <a:srgbClr val="7030A0"/>
        </a:solidFill>
      </dgm:spPr>
      <dgm:t>
        <a:bodyPr/>
        <a:lstStyle/>
        <a:p>
          <a:r>
            <a:rPr lang="en-US" sz="2000" dirty="0"/>
            <a:t>Secrets</a:t>
          </a:r>
        </a:p>
      </dgm:t>
    </dgm:pt>
    <dgm:pt modelId="{19556D40-5712-9843-BF64-E9FAA3BE2C01}" type="parTrans" cxnId="{C126F846-86F9-044A-B01B-69653FBD2421}">
      <dgm:prSet/>
      <dgm:spPr/>
      <dgm:t>
        <a:bodyPr/>
        <a:lstStyle/>
        <a:p>
          <a:endParaRPr lang="en-US"/>
        </a:p>
      </dgm:t>
    </dgm:pt>
    <dgm:pt modelId="{5D65E66C-CD4A-BD4A-AC10-FD88A837FA77}" type="sibTrans" cxnId="{C126F846-86F9-044A-B01B-69653FBD2421}">
      <dgm:prSet/>
      <dgm:spPr/>
      <dgm:t>
        <a:bodyPr/>
        <a:lstStyle/>
        <a:p>
          <a:endParaRPr lang="en-US"/>
        </a:p>
      </dgm:t>
    </dgm:pt>
    <dgm:pt modelId="{86439BF0-DB65-E14C-8AEF-367CD7ACDB3D}" type="pres">
      <dgm:prSet presAssocID="{83AEC84B-9BB3-0A4D-8324-E7B5B96E82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C42DCA-502D-754A-B333-F4824AA90457}" type="pres">
      <dgm:prSet presAssocID="{D9ACCD1B-40E6-8742-8821-D8929601EA82}" presName="hierRoot1" presStyleCnt="0">
        <dgm:presLayoutVars>
          <dgm:hierBranch val="init"/>
        </dgm:presLayoutVars>
      </dgm:prSet>
      <dgm:spPr/>
    </dgm:pt>
    <dgm:pt modelId="{5230B379-451B-604D-B21C-63F44B2F3657}" type="pres">
      <dgm:prSet presAssocID="{D9ACCD1B-40E6-8742-8821-D8929601EA82}" presName="rootComposite1" presStyleCnt="0"/>
      <dgm:spPr/>
    </dgm:pt>
    <dgm:pt modelId="{33D28E1A-3769-6D47-A9E7-5ED2AD423908}" type="pres">
      <dgm:prSet presAssocID="{D9ACCD1B-40E6-8742-8821-D8929601EA82}" presName="rootText1" presStyleLbl="node0" presStyleIdx="0" presStyleCnt="1" custScaleX="249255" custLinFactNeighborX="23839" custLinFactNeighborY="1449">
        <dgm:presLayoutVars>
          <dgm:chPref val="3"/>
        </dgm:presLayoutVars>
      </dgm:prSet>
      <dgm:spPr/>
    </dgm:pt>
    <dgm:pt modelId="{2E2CB710-0627-504E-8C62-CB7010985646}" type="pres">
      <dgm:prSet presAssocID="{D9ACCD1B-40E6-8742-8821-D8929601EA82}" presName="rootConnector1" presStyleLbl="node1" presStyleIdx="0" presStyleCnt="0"/>
      <dgm:spPr/>
    </dgm:pt>
    <dgm:pt modelId="{D6050778-6B4D-C240-8229-72F3101FDA03}" type="pres">
      <dgm:prSet presAssocID="{D9ACCD1B-40E6-8742-8821-D8929601EA82}" presName="hierChild2" presStyleCnt="0"/>
      <dgm:spPr/>
    </dgm:pt>
    <dgm:pt modelId="{745DAC31-3DC9-654F-82E9-355436026238}" type="pres">
      <dgm:prSet presAssocID="{81C45FDC-48D3-EF4B-A68A-BC75BA4D0C06}" presName="Name37" presStyleLbl="parChTrans1D2" presStyleIdx="0" presStyleCnt="3"/>
      <dgm:spPr/>
    </dgm:pt>
    <dgm:pt modelId="{0C6A9753-430E-1144-A07E-C71AC1F2622D}" type="pres">
      <dgm:prSet presAssocID="{30AEAAA4-2FED-9F4F-A605-3E0D9556BCC1}" presName="hierRoot2" presStyleCnt="0">
        <dgm:presLayoutVars>
          <dgm:hierBranch val="init"/>
        </dgm:presLayoutVars>
      </dgm:prSet>
      <dgm:spPr/>
    </dgm:pt>
    <dgm:pt modelId="{B7F10297-4DFE-1D4E-B1F2-6D998FE0029E}" type="pres">
      <dgm:prSet presAssocID="{30AEAAA4-2FED-9F4F-A605-3E0D9556BCC1}" presName="rootComposite" presStyleCnt="0"/>
      <dgm:spPr/>
    </dgm:pt>
    <dgm:pt modelId="{CAEE203A-B9A0-0D4C-9B6D-B77FEC5C4842}" type="pres">
      <dgm:prSet presAssocID="{30AEAAA4-2FED-9F4F-A605-3E0D9556BCC1}" presName="rootText" presStyleLbl="node2" presStyleIdx="0" presStyleCnt="3" custScaleX="173744">
        <dgm:presLayoutVars>
          <dgm:chPref val="3"/>
        </dgm:presLayoutVars>
      </dgm:prSet>
      <dgm:spPr/>
    </dgm:pt>
    <dgm:pt modelId="{72E444E1-F54F-2D48-B5C7-1DE7591A5E88}" type="pres">
      <dgm:prSet presAssocID="{30AEAAA4-2FED-9F4F-A605-3E0D9556BCC1}" presName="rootConnector" presStyleLbl="node2" presStyleIdx="0" presStyleCnt="3"/>
      <dgm:spPr/>
    </dgm:pt>
    <dgm:pt modelId="{8BCBC873-CE64-6A4E-A177-9D6A9C87E418}" type="pres">
      <dgm:prSet presAssocID="{30AEAAA4-2FED-9F4F-A605-3E0D9556BCC1}" presName="hierChild4" presStyleCnt="0"/>
      <dgm:spPr/>
    </dgm:pt>
    <dgm:pt modelId="{A0AA3BB0-075E-3F4E-83C8-375A25E5FB33}" type="pres">
      <dgm:prSet presAssocID="{30AEAAA4-2FED-9F4F-A605-3E0D9556BCC1}" presName="hierChild5" presStyleCnt="0"/>
      <dgm:spPr/>
    </dgm:pt>
    <dgm:pt modelId="{04B06225-BED9-CD4B-820B-E1975720A304}" type="pres">
      <dgm:prSet presAssocID="{577D5ADA-B7D2-0249-8E1B-00BB71A1CA0C}" presName="Name37" presStyleLbl="parChTrans1D2" presStyleIdx="1" presStyleCnt="3"/>
      <dgm:spPr/>
    </dgm:pt>
    <dgm:pt modelId="{4220A23E-CDCF-7045-BB9D-A71BD37B53CC}" type="pres">
      <dgm:prSet presAssocID="{26AA9DB8-E97D-154B-BC11-5CC6BB697157}" presName="hierRoot2" presStyleCnt="0">
        <dgm:presLayoutVars>
          <dgm:hierBranch val="init"/>
        </dgm:presLayoutVars>
      </dgm:prSet>
      <dgm:spPr/>
    </dgm:pt>
    <dgm:pt modelId="{7216917B-ACED-FB42-966F-C4428E43604D}" type="pres">
      <dgm:prSet presAssocID="{26AA9DB8-E97D-154B-BC11-5CC6BB697157}" presName="rootComposite" presStyleCnt="0"/>
      <dgm:spPr/>
    </dgm:pt>
    <dgm:pt modelId="{75EA71EA-88CC-5141-9FD4-1E92B03A54EA}" type="pres">
      <dgm:prSet presAssocID="{26AA9DB8-E97D-154B-BC11-5CC6BB697157}" presName="rootText" presStyleLbl="node2" presStyleIdx="1" presStyleCnt="3">
        <dgm:presLayoutVars>
          <dgm:chPref val="3"/>
        </dgm:presLayoutVars>
      </dgm:prSet>
      <dgm:spPr/>
    </dgm:pt>
    <dgm:pt modelId="{5F05C619-6FFF-8240-865D-47B6D723C8BD}" type="pres">
      <dgm:prSet presAssocID="{26AA9DB8-E97D-154B-BC11-5CC6BB697157}" presName="rootConnector" presStyleLbl="node2" presStyleIdx="1" presStyleCnt="3"/>
      <dgm:spPr/>
    </dgm:pt>
    <dgm:pt modelId="{D48C4AFE-9288-4D4B-8874-E467932D9E22}" type="pres">
      <dgm:prSet presAssocID="{26AA9DB8-E97D-154B-BC11-5CC6BB697157}" presName="hierChild4" presStyleCnt="0"/>
      <dgm:spPr/>
    </dgm:pt>
    <dgm:pt modelId="{FEDD2B7D-E846-3A4D-B29A-65FC8FA02355}" type="pres">
      <dgm:prSet presAssocID="{26AA9DB8-E97D-154B-BC11-5CC6BB697157}" presName="hierChild5" presStyleCnt="0"/>
      <dgm:spPr/>
    </dgm:pt>
    <dgm:pt modelId="{1DF971B1-4406-9247-A6D3-AF15BD1FAC93}" type="pres">
      <dgm:prSet presAssocID="{19556D40-5712-9843-BF64-E9FAA3BE2C01}" presName="Name37" presStyleLbl="parChTrans1D2" presStyleIdx="2" presStyleCnt="3"/>
      <dgm:spPr/>
    </dgm:pt>
    <dgm:pt modelId="{D0D62A80-85A8-C94E-AD36-11B0D7B80F68}" type="pres">
      <dgm:prSet presAssocID="{5C1D3F98-5DEB-F448-A7D2-7E7B62D9B895}" presName="hierRoot2" presStyleCnt="0">
        <dgm:presLayoutVars>
          <dgm:hierBranch val="init"/>
        </dgm:presLayoutVars>
      </dgm:prSet>
      <dgm:spPr/>
    </dgm:pt>
    <dgm:pt modelId="{2BFF61A6-5310-3D42-B76F-A0E40111A70C}" type="pres">
      <dgm:prSet presAssocID="{5C1D3F98-5DEB-F448-A7D2-7E7B62D9B895}" presName="rootComposite" presStyleCnt="0"/>
      <dgm:spPr/>
    </dgm:pt>
    <dgm:pt modelId="{E9F50F10-C435-DA4F-93DA-BB70AFDA08A3}" type="pres">
      <dgm:prSet presAssocID="{5C1D3F98-5DEB-F448-A7D2-7E7B62D9B895}" presName="rootText" presStyleLbl="node2" presStyleIdx="2" presStyleCnt="3">
        <dgm:presLayoutVars>
          <dgm:chPref val="3"/>
        </dgm:presLayoutVars>
      </dgm:prSet>
      <dgm:spPr/>
    </dgm:pt>
    <dgm:pt modelId="{BC9BD0A7-4F7E-0044-83DC-1CE38863C703}" type="pres">
      <dgm:prSet presAssocID="{5C1D3F98-5DEB-F448-A7D2-7E7B62D9B895}" presName="rootConnector" presStyleLbl="node2" presStyleIdx="2" presStyleCnt="3"/>
      <dgm:spPr/>
    </dgm:pt>
    <dgm:pt modelId="{90847C35-507F-B841-9A5F-13202791ECE5}" type="pres">
      <dgm:prSet presAssocID="{5C1D3F98-5DEB-F448-A7D2-7E7B62D9B895}" presName="hierChild4" presStyleCnt="0"/>
      <dgm:spPr/>
    </dgm:pt>
    <dgm:pt modelId="{631F859F-B95D-4548-9F1D-D18740FD9C76}" type="pres">
      <dgm:prSet presAssocID="{5C1D3F98-5DEB-F448-A7D2-7E7B62D9B895}" presName="hierChild5" presStyleCnt="0"/>
      <dgm:spPr/>
    </dgm:pt>
    <dgm:pt modelId="{34D4A33C-5FE3-AA47-A61A-089918273FCE}" type="pres">
      <dgm:prSet presAssocID="{D9ACCD1B-40E6-8742-8821-D8929601EA82}" presName="hierChild3" presStyleCnt="0"/>
      <dgm:spPr/>
    </dgm:pt>
  </dgm:ptLst>
  <dgm:cxnLst>
    <dgm:cxn modelId="{4057BC2C-BF5B-7B47-8CBD-CBB97B56F522}" type="presOf" srcId="{D9ACCD1B-40E6-8742-8821-D8929601EA82}" destId="{33D28E1A-3769-6D47-A9E7-5ED2AD423908}" srcOrd="0" destOrd="0" presId="urn:microsoft.com/office/officeart/2005/8/layout/orgChart1"/>
    <dgm:cxn modelId="{4F29EF3C-86D8-1442-82F4-88E4157DB518}" type="presOf" srcId="{26AA9DB8-E97D-154B-BC11-5CC6BB697157}" destId="{5F05C619-6FFF-8240-865D-47B6D723C8BD}" srcOrd="1" destOrd="0" presId="urn:microsoft.com/office/officeart/2005/8/layout/orgChart1"/>
    <dgm:cxn modelId="{C126F846-86F9-044A-B01B-69653FBD2421}" srcId="{D9ACCD1B-40E6-8742-8821-D8929601EA82}" destId="{5C1D3F98-5DEB-F448-A7D2-7E7B62D9B895}" srcOrd="2" destOrd="0" parTransId="{19556D40-5712-9843-BF64-E9FAA3BE2C01}" sibTransId="{5D65E66C-CD4A-BD4A-AC10-FD88A837FA77}"/>
    <dgm:cxn modelId="{66CEE849-355B-094C-9FEE-6C1724DC5B81}" type="presOf" srcId="{30AEAAA4-2FED-9F4F-A605-3E0D9556BCC1}" destId="{72E444E1-F54F-2D48-B5C7-1DE7591A5E88}" srcOrd="1" destOrd="0" presId="urn:microsoft.com/office/officeart/2005/8/layout/orgChart1"/>
    <dgm:cxn modelId="{C6C6294A-BFC4-644C-A3CF-CBADD502AF08}" srcId="{83AEC84B-9BB3-0A4D-8324-E7B5B96E826E}" destId="{D9ACCD1B-40E6-8742-8821-D8929601EA82}" srcOrd="0" destOrd="0" parTransId="{6718DB68-61A3-3143-8D2F-4E13D17A051A}" sibTransId="{FDACE51E-8DC4-C34A-B5B4-619279A00FE7}"/>
    <dgm:cxn modelId="{138FB74D-15E2-0543-AE4C-F6FC269EEEC5}" type="presOf" srcId="{D9ACCD1B-40E6-8742-8821-D8929601EA82}" destId="{2E2CB710-0627-504E-8C62-CB7010985646}" srcOrd="1" destOrd="0" presId="urn:microsoft.com/office/officeart/2005/8/layout/orgChart1"/>
    <dgm:cxn modelId="{A21B535C-B6AB-CA4E-84AE-306DF564157C}" type="presOf" srcId="{81C45FDC-48D3-EF4B-A68A-BC75BA4D0C06}" destId="{745DAC31-3DC9-654F-82E9-355436026238}" srcOrd="0" destOrd="0" presId="urn:microsoft.com/office/officeart/2005/8/layout/orgChart1"/>
    <dgm:cxn modelId="{73B0516B-7220-1D46-B441-044368656C1B}" type="presOf" srcId="{83AEC84B-9BB3-0A4D-8324-E7B5B96E826E}" destId="{86439BF0-DB65-E14C-8AEF-367CD7ACDB3D}" srcOrd="0" destOrd="0" presId="urn:microsoft.com/office/officeart/2005/8/layout/orgChart1"/>
    <dgm:cxn modelId="{F6DC1975-38F0-3649-A83E-14D033016AB9}" type="presOf" srcId="{30AEAAA4-2FED-9F4F-A605-3E0D9556BCC1}" destId="{CAEE203A-B9A0-0D4C-9B6D-B77FEC5C4842}" srcOrd="0" destOrd="0" presId="urn:microsoft.com/office/officeart/2005/8/layout/orgChart1"/>
    <dgm:cxn modelId="{E6448F87-B3A1-5343-9EC8-50D92161B9EE}" srcId="{D9ACCD1B-40E6-8742-8821-D8929601EA82}" destId="{30AEAAA4-2FED-9F4F-A605-3E0D9556BCC1}" srcOrd="0" destOrd="0" parTransId="{81C45FDC-48D3-EF4B-A68A-BC75BA4D0C06}" sibTransId="{BC224433-45D3-5342-A764-A522C7F1520F}"/>
    <dgm:cxn modelId="{D692FB8C-C90A-D74D-8033-E64CFDB53EC9}" type="presOf" srcId="{26AA9DB8-E97D-154B-BC11-5CC6BB697157}" destId="{75EA71EA-88CC-5141-9FD4-1E92B03A54EA}" srcOrd="0" destOrd="0" presId="urn:microsoft.com/office/officeart/2005/8/layout/orgChart1"/>
    <dgm:cxn modelId="{FDC9C58E-86B1-4344-A6C0-884A7BEE3AAF}" type="presOf" srcId="{19556D40-5712-9843-BF64-E9FAA3BE2C01}" destId="{1DF971B1-4406-9247-A6D3-AF15BD1FAC93}" srcOrd="0" destOrd="0" presId="urn:microsoft.com/office/officeart/2005/8/layout/orgChart1"/>
    <dgm:cxn modelId="{5C4FAEBF-BA09-D44D-9121-22B2C82140B3}" type="presOf" srcId="{5C1D3F98-5DEB-F448-A7D2-7E7B62D9B895}" destId="{BC9BD0A7-4F7E-0044-83DC-1CE38863C703}" srcOrd="1" destOrd="0" presId="urn:microsoft.com/office/officeart/2005/8/layout/orgChart1"/>
    <dgm:cxn modelId="{5706BBCB-29A6-5145-91AB-0A26F6991666}" srcId="{D9ACCD1B-40E6-8742-8821-D8929601EA82}" destId="{26AA9DB8-E97D-154B-BC11-5CC6BB697157}" srcOrd="1" destOrd="0" parTransId="{577D5ADA-B7D2-0249-8E1B-00BB71A1CA0C}" sibTransId="{F06AD940-7C89-3144-86BB-38EF55A07A7F}"/>
    <dgm:cxn modelId="{C0583DF2-DFBD-0143-913B-EDCAF8B20054}" type="presOf" srcId="{5C1D3F98-5DEB-F448-A7D2-7E7B62D9B895}" destId="{E9F50F10-C435-DA4F-93DA-BB70AFDA08A3}" srcOrd="0" destOrd="0" presId="urn:microsoft.com/office/officeart/2005/8/layout/orgChart1"/>
    <dgm:cxn modelId="{77BD97FB-661B-EF40-AF2A-E5289D0718C9}" type="presOf" srcId="{577D5ADA-B7D2-0249-8E1B-00BB71A1CA0C}" destId="{04B06225-BED9-CD4B-820B-E1975720A304}" srcOrd="0" destOrd="0" presId="urn:microsoft.com/office/officeart/2005/8/layout/orgChart1"/>
    <dgm:cxn modelId="{C88A505A-F953-9D4A-9060-552E807EBEEC}" type="presParOf" srcId="{86439BF0-DB65-E14C-8AEF-367CD7ACDB3D}" destId="{A4C42DCA-502D-754A-B333-F4824AA90457}" srcOrd="0" destOrd="0" presId="urn:microsoft.com/office/officeart/2005/8/layout/orgChart1"/>
    <dgm:cxn modelId="{3CFE4933-8CBB-0E42-9E6F-EB385A0E0807}" type="presParOf" srcId="{A4C42DCA-502D-754A-B333-F4824AA90457}" destId="{5230B379-451B-604D-B21C-63F44B2F3657}" srcOrd="0" destOrd="0" presId="urn:microsoft.com/office/officeart/2005/8/layout/orgChart1"/>
    <dgm:cxn modelId="{E6D7ED5D-51DC-8547-97C0-FECBBB570F08}" type="presParOf" srcId="{5230B379-451B-604D-B21C-63F44B2F3657}" destId="{33D28E1A-3769-6D47-A9E7-5ED2AD423908}" srcOrd="0" destOrd="0" presId="urn:microsoft.com/office/officeart/2005/8/layout/orgChart1"/>
    <dgm:cxn modelId="{0B383628-E49A-DD4F-869F-4A0ED9631064}" type="presParOf" srcId="{5230B379-451B-604D-B21C-63F44B2F3657}" destId="{2E2CB710-0627-504E-8C62-CB7010985646}" srcOrd="1" destOrd="0" presId="urn:microsoft.com/office/officeart/2005/8/layout/orgChart1"/>
    <dgm:cxn modelId="{59EFF043-3C0C-2C49-A04E-02B7BD3AB2A9}" type="presParOf" srcId="{A4C42DCA-502D-754A-B333-F4824AA90457}" destId="{D6050778-6B4D-C240-8229-72F3101FDA03}" srcOrd="1" destOrd="0" presId="urn:microsoft.com/office/officeart/2005/8/layout/orgChart1"/>
    <dgm:cxn modelId="{764F16C9-843E-AD47-B372-02F2BEFB0EF7}" type="presParOf" srcId="{D6050778-6B4D-C240-8229-72F3101FDA03}" destId="{745DAC31-3DC9-654F-82E9-355436026238}" srcOrd="0" destOrd="0" presId="urn:microsoft.com/office/officeart/2005/8/layout/orgChart1"/>
    <dgm:cxn modelId="{28671822-40F4-AC45-B57F-70D901A7BC50}" type="presParOf" srcId="{D6050778-6B4D-C240-8229-72F3101FDA03}" destId="{0C6A9753-430E-1144-A07E-C71AC1F2622D}" srcOrd="1" destOrd="0" presId="urn:microsoft.com/office/officeart/2005/8/layout/orgChart1"/>
    <dgm:cxn modelId="{08934251-A8A5-1941-8D95-51732B62FB5D}" type="presParOf" srcId="{0C6A9753-430E-1144-A07E-C71AC1F2622D}" destId="{B7F10297-4DFE-1D4E-B1F2-6D998FE0029E}" srcOrd="0" destOrd="0" presId="urn:microsoft.com/office/officeart/2005/8/layout/orgChart1"/>
    <dgm:cxn modelId="{A712433E-4F90-224F-98EC-37C6B193F88B}" type="presParOf" srcId="{B7F10297-4DFE-1D4E-B1F2-6D998FE0029E}" destId="{CAEE203A-B9A0-0D4C-9B6D-B77FEC5C4842}" srcOrd="0" destOrd="0" presId="urn:microsoft.com/office/officeart/2005/8/layout/orgChart1"/>
    <dgm:cxn modelId="{3A124627-8AEF-7247-8A37-DD23419FE17B}" type="presParOf" srcId="{B7F10297-4DFE-1D4E-B1F2-6D998FE0029E}" destId="{72E444E1-F54F-2D48-B5C7-1DE7591A5E88}" srcOrd="1" destOrd="0" presId="urn:microsoft.com/office/officeart/2005/8/layout/orgChart1"/>
    <dgm:cxn modelId="{9144EDE2-D63F-8D41-9FB2-EA23DD8B896B}" type="presParOf" srcId="{0C6A9753-430E-1144-A07E-C71AC1F2622D}" destId="{8BCBC873-CE64-6A4E-A177-9D6A9C87E418}" srcOrd="1" destOrd="0" presId="urn:microsoft.com/office/officeart/2005/8/layout/orgChart1"/>
    <dgm:cxn modelId="{852D730A-C586-9F4B-B5D3-74CC8BC2BBA6}" type="presParOf" srcId="{0C6A9753-430E-1144-A07E-C71AC1F2622D}" destId="{A0AA3BB0-075E-3F4E-83C8-375A25E5FB33}" srcOrd="2" destOrd="0" presId="urn:microsoft.com/office/officeart/2005/8/layout/orgChart1"/>
    <dgm:cxn modelId="{04257B18-8DFC-3643-B0CD-EE63D96FFE13}" type="presParOf" srcId="{D6050778-6B4D-C240-8229-72F3101FDA03}" destId="{04B06225-BED9-CD4B-820B-E1975720A304}" srcOrd="2" destOrd="0" presId="urn:microsoft.com/office/officeart/2005/8/layout/orgChart1"/>
    <dgm:cxn modelId="{D687D1E2-037A-6A43-A864-DB7F0E72787B}" type="presParOf" srcId="{D6050778-6B4D-C240-8229-72F3101FDA03}" destId="{4220A23E-CDCF-7045-BB9D-A71BD37B53CC}" srcOrd="3" destOrd="0" presId="urn:microsoft.com/office/officeart/2005/8/layout/orgChart1"/>
    <dgm:cxn modelId="{B58254BD-463F-714A-9232-6D0F820DB790}" type="presParOf" srcId="{4220A23E-CDCF-7045-BB9D-A71BD37B53CC}" destId="{7216917B-ACED-FB42-966F-C4428E43604D}" srcOrd="0" destOrd="0" presId="urn:microsoft.com/office/officeart/2005/8/layout/orgChart1"/>
    <dgm:cxn modelId="{5AC95FE7-7F6D-494B-9944-40F731CBBA30}" type="presParOf" srcId="{7216917B-ACED-FB42-966F-C4428E43604D}" destId="{75EA71EA-88CC-5141-9FD4-1E92B03A54EA}" srcOrd="0" destOrd="0" presId="urn:microsoft.com/office/officeart/2005/8/layout/orgChart1"/>
    <dgm:cxn modelId="{2EE78AA0-ECDE-C14F-ACFA-BFEDF6AF6541}" type="presParOf" srcId="{7216917B-ACED-FB42-966F-C4428E43604D}" destId="{5F05C619-6FFF-8240-865D-47B6D723C8BD}" srcOrd="1" destOrd="0" presId="urn:microsoft.com/office/officeart/2005/8/layout/orgChart1"/>
    <dgm:cxn modelId="{7EEC6636-23D3-4147-B049-62659208F928}" type="presParOf" srcId="{4220A23E-CDCF-7045-BB9D-A71BD37B53CC}" destId="{D48C4AFE-9288-4D4B-8874-E467932D9E22}" srcOrd="1" destOrd="0" presId="urn:microsoft.com/office/officeart/2005/8/layout/orgChart1"/>
    <dgm:cxn modelId="{E65444CE-46FE-9949-9C42-30FF4250EAC2}" type="presParOf" srcId="{4220A23E-CDCF-7045-BB9D-A71BD37B53CC}" destId="{FEDD2B7D-E846-3A4D-B29A-65FC8FA02355}" srcOrd="2" destOrd="0" presId="urn:microsoft.com/office/officeart/2005/8/layout/orgChart1"/>
    <dgm:cxn modelId="{C3B767AE-82A1-E543-8AF9-1BC4F3AE2345}" type="presParOf" srcId="{D6050778-6B4D-C240-8229-72F3101FDA03}" destId="{1DF971B1-4406-9247-A6D3-AF15BD1FAC93}" srcOrd="4" destOrd="0" presId="urn:microsoft.com/office/officeart/2005/8/layout/orgChart1"/>
    <dgm:cxn modelId="{6145AC69-C8BF-5A48-A7C0-FC0155CF251B}" type="presParOf" srcId="{D6050778-6B4D-C240-8229-72F3101FDA03}" destId="{D0D62A80-85A8-C94E-AD36-11B0D7B80F68}" srcOrd="5" destOrd="0" presId="urn:microsoft.com/office/officeart/2005/8/layout/orgChart1"/>
    <dgm:cxn modelId="{2D6B16D9-4D87-5F43-860C-BBB311C23AAE}" type="presParOf" srcId="{D0D62A80-85A8-C94E-AD36-11B0D7B80F68}" destId="{2BFF61A6-5310-3D42-B76F-A0E40111A70C}" srcOrd="0" destOrd="0" presId="urn:microsoft.com/office/officeart/2005/8/layout/orgChart1"/>
    <dgm:cxn modelId="{BB5DBBA2-A1D0-174B-BBFB-4F0E76AD4291}" type="presParOf" srcId="{2BFF61A6-5310-3D42-B76F-A0E40111A70C}" destId="{E9F50F10-C435-DA4F-93DA-BB70AFDA08A3}" srcOrd="0" destOrd="0" presId="urn:microsoft.com/office/officeart/2005/8/layout/orgChart1"/>
    <dgm:cxn modelId="{B739A266-0E32-324B-B44A-3ABB0D328554}" type="presParOf" srcId="{2BFF61A6-5310-3D42-B76F-A0E40111A70C}" destId="{BC9BD0A7-4F7E-0044-83DC-1CE38863C703}" srcOrd="1" destOrd="0" presId="urn:microsoft.com/office/officeart/2005/8/layout/orgChart1"/>
    <dgm:cxn modelId="{9C3B60FC-7210-F74F-B315-C4807EF301D9}" type="presParOf" srcId="{D0D62A80-85A8-C94E-AD36-11B0D7B80F68}" destId="{90847C35-507F-B841-9A5F-13202791ECE5}" srcOrd="1" destOrd="0" presId="urn:microsoft.com/office/officeart/2005/8/layout/orgChart1"/>
    <dgm:cxn modelId="{F05EECE5-D418-0E48-AE5D-E4B2ABACFD7B}" type="presParOf" srcId="{D0D62A80-85A8-C94E-AD36-11B0D7B80F68}" destId="{631F859F-B95D-4548-9F1D-D18740FD9C76}" srcOrd="2" destOrd="0" presId="urn:microsoft.com/office/officeart/2005/8/layout/orgChart1"/>
    <dgm:cxn modelId="{310AAF7E-2493-9744-9A37-B149AF60184B}" type="presParOf" srcId="{A4C42DCA-502D-754A-B333-F4824AA90457}" destId="{34D4A33C-5FE3-AA47-A61A-089918273F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F411F4-4517-1940-921C-9FE577F02CF5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2FD021A-F980-474C-A5DF-EFE31166AD83}">
      <dgm:prSet/>
      <dgm:spPr>
        <a:solidFill>
          <a:schemeClr val="accent2"/>
        </a:solidFill>
      </dgm:spPr>
      <dgm:t>
        <a:bodyPr/>
        <a:lstStyle/>
        <a:p>
          <a:r>
            <a:rPr lang="en-US" dirty="0" err="1"/>
            <a:t>Configmaps</a:t>
          </a:r>
          <a:r>
            <a:rPr lang="en-US" dirty="0"/>
            <a:t> are collections of </a:t>
          </a:r>
          <a:r>
            <a:rPr lang="en-US"/>
            <a:t>files.</a:t>
          </a:r>
          <a:endParaRPr lang="en-US" dirty="0"/>
        </a:p>
      </dgm:t>
    </dgm:pt>
    <dgm:pt modelId="{E7B02001-4612-9041-864D-82BAD8BAC987}" type="parTrans" cxnId="{4ABB2027-8A06-FF45-98E8-155CD1BB5AA1}">
      <dgm:prSet/>
      <dgm:spPr/>
      <dgm:t>
        <a:bodyPr/>
        <a:lstStyle/>
        <a:p>
          <a:endParaRPr lang="en-US"/>
        </a:p>
      </dgm:t>
    </dgm:pt>
    <dgm:pt modelId="{64A6E47C-6E74-E545-993C-1B67FB18E1BC}" type="sibTrans" cxnId="{4ABB2027-8A06-FF45-98E8-155CD1BB5AA1}">
      <dgm:prSet/>
      <dgm:spPr/>
      <dgm:t>
        <a:bodyPr/>
        <a:lstStyle/>
        <a:p>
          <a:endParaRPr lang="en-US"/>
        </a:p>
      </dgm:t>
    </dgm:pt>
    <dgm:pt modelId="{948FFDF2-A0AA-0D4B-8023-3E6D14CFC6AF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Pods can mount any file from any </a:t>
          </a:r>
          <a:r>
            <a:rPr lang="en-US" dirty="0" err="1"/>
            <a:t>configmap</a:t>
          </a:r>
          <a:endParaRPr lang="en-US" dirty="0"/>
        </a:p>
      </dgm:t>
    </dgm:pt>
    <dgm:pt modelId="{DDD10CC8-8704-5246-A301-63DE0DD14E9A}" type="parTrans" cxnId="{FA1E3CD6-82FB-A646-B23F-0C5A5B8051DE}">
      <dgm:prSet/>
      <dgm:spPr/>
      <dgm:t>
        <a:bodyPr/>
        <a:lstStyle/>
        <a:p>
          <a:endParaRPr lang="en-US"/>
        </a:p>
      </dgm:t>
    </dgm:pt>
    <dgm:pt modelId="{BCCD9614-45D4-4141-BB22-A5EA3288C9D6}" type="sibTrans" cxnId="{FA1E3CD6-82FB-A646-B23F-0C5A5B8051DE}">
      <dgm:prSet/>
      <dgm:spPr/>
      <dgm:t>
        <a:bodyPr/>
        <a:lstStyle/>
        <a:p>
          <a:endParaRPr lang="en-US"/>
        </a:p>
      </dgm:t>
    </dgm:pt>
    <dgm:pt modelId="{E0E480BC-3C6A-2C4E-9053-4026032C4BF5}">
      <dgm:prSet/>
      <dgm:spPr/>
      <dgm:t>
        <a:bodyPr/>
        <a:lstStyle/>
        <a:p>
          <a:r>
            <a:rPr lang="en-US" dirty="0"/>
            <a:t>At any arbitrary location</a:t>
          </a:r>
        </a:p>
      </dgm:t>
    </dgm:pt>
    <dgm:pt modelId="{6B434745-30F9-BC46-9FAB-29996D4EB4F4}" type="parTrans" cxnId="{012FC43A-4A27-1A40-89C6-96FB79E1890B}">
      <dgm:prSet/>
      <dgm:spPr/>
      <dgm:t>
        <a:bodyPr/>
        <a:lstStyle/>
        <a:p>
          <a:endParaRPr lang="en-US"/>
        </a:p>
      </dgm:t>
    </dgm:pt>
    <dgm:pt modelId="{67DDDA84-4830-C049-B1EC-EC1B2EB0268B}" type="sibTrans" cxnId="{012FC43A-4A27-1A40-89C6-96FB79E1890B}">
      <dgm:prSet/>
      <dgm:spPr/>
      <dgm:t>
        <a:bodyPr/>
        <a:lstStyle/>
        <a:p>
          <a:endParaRPr lang="en-US"/>
        </a:p>
      </dgm:t>
    </dgm:pt>
    <dgm:pt modelId="{E8A6899F-83FC-EF45-9301-094642B6AFA6}">
      <dgm:prSet/>
      <dgm:spPr/>
      <dgm:t>
        <a:bodyPr/>
        <a:lstStyle/>
        <a:p>
          <a:r>
            <a:rPr lang="en-US" dirty="0"/>
            <a:t>Can also map a whole </a:t>
          </a:r>
          <a:r>
            <a:rPr lang="en-US" dirty="0" err="1"/>
            <a:t>configmap</a:t>
          </a:r>
          <a:r>
            <a:rPr lang="en-US" dirty="0"/>
            <a:t> as a directory</a:t>
          </a:r>
        </a:p>
      </dgm:t>
    </dgm:pt>
    <dgm:pt modelId="{C0FA1F95-44E9-7442-9EEA-908F90D26516}" type="parTrans" cxnId="{34B7F6AA-EE13-A04E-8EC4-A9377533E2BE}">
      <dgm:prSet/>
      <dgm:spPr/>
      <dgm:t>
        <a:bodyPr/>
        <a:lstStyle/>
        <a:p>
          <a:endParaRPr lang="en-US"/>
        </a:p>
      </dgm:t>
    </dgm:pt>
    <dgm:pt modelId="{083A47A9-B43E-0D40-BDAA-D68FCC23DE50}" type="sibTrans" cxnId="{34B7F6AA-EE13-A04E-8EC4-A9377533E2BE}">
      <dgm:prSet/>
      <dgm:spPr/>
      <dgm:t>
        <a:bodyPr/>
        <a:lstStyle/>
        <a:p>
          <a:endParaRPr lang="en-US"/>
        </a:p>
      </dgm:t>
    </dgm:pt>
    <dgm:pt modelId="{C38D7946-45EF-9141-A7B4-51554E7C5C65}">
      <dgm:prSet/>
      <dgm:spPr/>
      <dgm:t>
        <a:bodyPr/>
        <a:lstStyle/>
        <a:p>
          <a:r>
            <a:rPr lang="en-US" sz="2000" dirty="0"/>
            <a:t>Defined ahead of time</a:t>
          </a:r>
        </a:p>
      </dgm:t>
    </dgm:pt>
    <dgm:pt modelId="{195F76FF-3722-2B42-B24C-6DFC1A69DDAA}" type="sibTrans" cxnId="{DD96FACA-E94F-C144-A26B-45D3FD3FADC2}">
      <dgm:prSet/>
      <dgm:spPr/>
      <dgm:t>
        <a:bodyPr/>
        <a:lstStyle/>
        <a:p>
          <a:endParaRPr lang="en-US"/>
        </a:p>
      </dgm:t>
    </dgm:pt>
    <dgm:pt modelId="{8B7157CB-3490-DC45-953D-4FEA7004E0E7}" type="parTrans" cxnId="{DD96FACA-E94F-C144-A26B-45D3FD3FADC2}">
      <dgm:prSet/>
      <dgm:spPr/>
      <dgm:t>
        <a:bodyPr/>
        <a:lstStyle/>
        <a:p>
          <a:endParaRPr lang="en-US"/>
        </a:p>
      </dgm:t>
    </dgm:pt>
    <dgm:pt modelId="{748C6634-D07C-7E48-9C9D-9373DD7DD871}">
      <dgm:prSet/>
      <dgm:spPr/>
      <dgm:t>
        <a:bodyPr/>
        <a:lstStyle/>
        <a:p>
          <a:r>
            <a:rPr lang="en-US" sz="2000" dirty="0"/>
            <a:t>Can be used by multiple pods</a:t>
          </a:r>
        </a:p>
      </dgm:t>
    </dgm:pt>
    <dgm:pt modelId="{502DE2ED-4AC4-CD45-8EA4-05C9510DE978}" type="parTrans" cxnId="{A3DB0AEC-93B9-E44F-83E1-C3652CE261AD}">
      <dgm:prSet/>
      <dgm:spPr/>
      <dgm:t>
        <a:bodyPr/>
        <a:lstStyle/>
        <a:p>
          <a:endParaRPr lang="en-US"/>
        </a:p>
      </dgm:t>
    </dgm:pt>
    <dgm:pt modelId="{70883393-4A9A-C34E-8BD4-2C95DA9CAE2A}" type="sibTrans" cxnId="{A3DB0AEC-93B9-E44F-83E1-C3652CE261AD}">
      <dgm:prSet/>
      <dgm:spPr/>
      <dgm:t>
        <a:bodyPr/>
        <a:lstStyle/>
        <a:p>
          <a:endParaRPr lang="en-US"/>
        </a:p>
      </dgm:t>
    </dgm:pt>
    <dgm:pt modelId="{37969B4D-71AA-6142-970F-E9DC9A4B7E24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Not limited to "config files"</a:t>
          </a:r>
        </a:p>
      </dgm:t>
    </dgm:pt>
    <dgm:pt modelId="{1E5CE946-96D4-454D-A4A3-71C0AA41FC57}" type="parTrans" cxnId="{9DCA6A18-14B3-174B-9FA9-4F8108448DE2}">
      <dgm:prSet/>
      <dgm:spPr/>
      <dgm:t>
        <a:bodyPr/>
        <a:lstStyle/>
        <a:p>
          <a:endParaRPr lang="en-US"/>
        </a:p>
      </dgm:t>
    </dgm:pt>
    <dgm:pt modelId="{DA4AB703-3561-3748-AA59-1AAF2F830BD7}" type="sibTrans" cxnId="{9DCA6A18-14B3-174B-9FA9-4F8108448DE2}">
      <dgm:prSet/>
      <dgm:spPr/>
      <dgm:t>
        <a:bodyPr/>
        <a:lstStyle/>
        <a:p>
          <a:endParaRPr lang="en-US"/>
        </a:p>
      </dgm:t>
    </dgm:pt>
    <dgm:pt modelId="{C97C5BA6-1CE6-CA4A-A526-1AE7431BDE77}">
      <dgm:prSet/>
      <dgm:spPr/>
      <dgm:t>
        <a:bodyPr/>
        <a:lstStyle/>
        <a:p>
          <a:r>
            <a:rPr lang="en-US" dirty="0"/>
            <a:t>Main executable and libraries can be injected, too</a:t>
          </a:r>
        </a:p>
      </dgm:t>
    </dgm:pt>
    <dgm:pt modelId="{16380AC2-9F7E-E14B-A26D-1C25CA7BAE21}" type="parTrans" cxnId="{9090E387-70B3-C145-9910-1D4F6ABF11DA}">
      <dgm:prSet/>
      <dgm:spPr/>
      <dgm:t>
        <a:bodyPr/>
        <a:lstStyle/>
        <a:p>
          <a:endParaRPr lang="en-US"/>
        </a:p>
      </dgm:t>
    </dgm:pt>
    <dgm:pt modelId="{9E2332B3-5B7B-1E4D-9654-2A759CE2ABA8}" type="sibTrans" cxnId="{9090E387-70B3-C145-9910-1D4F6ABF11DA}">
      <dgm:prSet/>
      <dgm:spPr/>
      <dgm:t>
        <a:bodyPr/>
        <a:lstStyle/>
        <a:p>
          <a:endParaRPr lang="en-US"/>
        </a:p>
      </dgm:t>
    </dgm:pt>
    <dgm:pt modelId="{5E9D5CAB-EC13-DC4F-A448-F2FA072E3D86}" type="pres">
      <dgm:prSet presAssocID="{54F411F4-4517-1940-921C-9FE577F02CF5}" presName="linear" presStyleCnt="0">
        <dgm:presLayoutVars>
          <dgm:animLvl val="lvl"/>
          <dgm:resizeHandles val="exact"/>
        </dgm:presLayoutVars>
      </dgm:prSet>
      <dgm:spPr/>
    </dgm:pt>
    <dgm:pt modelId="{8B71D726-12F6-E441-906C-5D47C2D2F23C}" type="pres">
      <dgm:prSet presAssocID="{22FD021A-F980-474C-A5DF-EFE31166AD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C6696D-5677-CA4A-A73A-C6681754C384}" type="pres">
      <dgm:prSet presAssocID="{22FD021A-F980-474C-A5DF-EFE31166AD83}" presName="childText" presStyleLbl="revTx" presStyleIdx="0" presStyleCnt="3">
        <dgm:presLayoutVars>
          <dgm:bulletEnabled val="1"/>
        </dgm:presLayoutVars>
      </dgm:prSet>
      <dgm:spPr/>
    </dgm:pt>
    <dgm:pt modelId="{7E91C172-079E-114C-B663-65C1147FDE64}" type="pres">
      <dgm:prSet presAssocID="{948FFDF2-A0AA-0D4B-8023-3E6D14CFC6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7EA4B3-6C67-1344-B72F-90F8738AEF30}" type="pres">
      <dgm:prSet presAssocID="{948FFDF2-A0AA-0D4B-8023-3E6D14CFC6AF}" presName="childText" presStyleLbl="revTx" presStyleIdx="1" presStyleCnt="3">
        <dgm:presLayoutVars>
          <dgm:bulletEnabled val="1"/>
        </dgm:presLayoutVars>
      </dgm:prSet>
      <dgm:spPr/>
    </dgm:pt>
    <dgm:pt modelId="{AFEE0393-1500-CC43-870A-E8637237D5B7}" type="pres">
      <dgm:prSet presAssocID="{37969B4D-71AA-6142-970F-E9DC9A4B7E2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C13BDD-CE47-1540-991B-A89AC7F3EDDF}" type="pres">
      <dgm:prSet presAssocID="{37969B4D-71AA-6142-970F-E9DC9A4B7E2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DCA6A18-14B3-174B-9FA9-4F8108448DE2}" srcId="{54F411F4-4517-1940-921C-9FE577F02CF5}" destId="{37969B4D-71AA-6142-970F-E9DC9A4B7E24}" srcOrd="2" destOrd="0" parTransId="{1E5CE946-96D4-454D-A4A3-71C0AA41FC57}" sibTransId="{DA4AB703-3561-3748-AA59-1AAF2F830BD7}"/>
    <dgm:cxn modelId="{4ABB2027-8A06-FF45-98E8-155CD1BB5AA1}" srcId="{54F411F4-4517-1940-921C-9FE577F02CF5}" destId="{22FD021A-F980-474C-A5DF-EFE31166AD83}" srcOrd="0" destOrd="0" parTransId="{E7B02001-4612-9041-864D-82BAD8BAC987}" sibTransId="{64A6E47C-6E74-E545-993C-1B67FB18E1BC}"/>
    <dgm:cxn modelId="{012FC43A-4A27-1A40-89C6-96FB79E1890B}" srcId="{948FFDF2-A0AA-0D4B-8023-3E6D14CFC6AF}" destId="{E0E480BC-3C6A-2C4E-9053-4026032C4BF5}" srcOrd="0" destOrd="0" parTransId="{6B434745-30F9-BC46-9FAB-29996D4EB4F4}" sibTransId="{67DDDA84-4830-C049-B1EC-EC1B2EB0268B}"/>
    <dgm:cxn modelId="{E9187247-3860-E94A-9C9F-F64E6A695E56}" type="presOf" srcId="{E0E480BC-3C6A-2C4E-9053-4026032C4BF5}" destId="{1C7EA4B3-6C67-1344-B72F-90F8738AEF30}" srcOrd="0" destOrd="0" presId="urn:microsoft.com/office/officeart/2005/8/layout/vList2"/>
    <dgm:cxn modelId="{D14B7455-AA04-8B43-A101-79AD4C208606}" type="presOf" srcId="{C97C5BA6-1CE6-CA4A-A526-1AE7431BDE77}" destId="{82C13BDD-CE47-1540-991B-A89AC7F3EDDF}" srcOrd="0" destOrd="0" presId="urn:microsoft.com/office/officeart/2005/8/layout/vList2"/>
    <dgm:cxn modelId="{7AD57F68-9F9A-7B43-82D1-CA54A2145729}" type="presOf" srcId="{E8A6899F-83FC-EF45-9301-094642B6AFA6}" destId="{1C7EA4B3-6C67-1344-B72F-90F8738AEF30}" srcOrd="0" destOrd="1" presId="urn:microsoft.com/office/officeart/2005/8/layout/vList2"/>
    <dgm:cxn modelId="{9090E387-70B3-C145-9910-1D4F6ABF11DA}" srcId="{37969B4D-71AA-6142-970F-E9DC9A4B7E24}" destId="{C97C5BA6-1CE6-CA4A-A526-1AE7431BDE77}" srcOrd="0" destOrd="0" parTransId="{16380AC2-9F7E-E14B-A26D-1C25CA7BAE21}" sibTransId="{9E2332B3-5B7B-1E4D-9654-2A759CE2ABA8}"/>
    <dgm:cxn modelId="{6C84659E-F633-D044-B446-8EF90E8FA994}" type="presOf" srcId="{948FFDF2-A0AA-0D4B-8023-3E6D14CFC6AF}" destId="{7E91C172-079E-114C-B663-65C1147FDE64}" srcOrd="0" destOrd="0" presId="urn:microsoft.com/office/officeart/2005/8/layout/vList2"/>
    <dgm:cxn modelId="{34B7F6AA-EE13-A04E-8EC4-A9377533E2BE}" srcId="{948FFDF2-A0AA-0D4B-8023-3E6D14CFC6AF}" destId="{E8A6899F-83FC-EF45-9301-094642B6AFA6}" srcOrd="1" destOrd="0" parTransId="{C0FA1F95-44E9-7442-9EEA-908F90D26516}" sibTransId="{083A47A9-B43E-0D40-BDAA-D68FCC23DE50}"/>
    <dgm:cxn modelId="{CAD3A6C8-6E7A-E04F-8001-A3BEE8D77F08}" type="presOf" srcId="{748C6634-D07C-7E48-9C9D-9373DD7DD871}" destId="{C2C6696D-5677-CA4A-A73A-C6681754C384}" srcOrd="0" destOrd="1" presId="urn:microsoft.com/office/officeart/2005/8/layout/vList2"/>
    <dgm:cxn modelId="{DD96FACA-E94F-C144-A26B-45D3FD3FADC2}" srcId="{22FD021A-F980-474C-A5DF-EFE31166AD83}" destId="{C38D7946-45EF-9141-A7B4-51554E7C5C65}" srcOrd="0" destOrd="0" parTransId="{8B7157CB-3490-DC45-953D-4FEA7004E0E7}" sibTransId="{195F76FF-3722-2B42-B24C-6DFC1A69DDAA}"/>
    <dgm:cxn modelId="{152F9DD0-D2E8-5B46-A5C3-3CD4DF76D079}" type="presOf" srcId="{37969B4D-71AA-6142-970F-E9DC9A4B7E24}" destId="{AFEE0393-1500-CC43-870A-E8637237D5B7}" srcOrd="0" destOrd="0" presId="urn:microsoft.com/office/officeart/2005/8/layout/vList2"/>
    <dgm:cxn modelId="{A46A1BD2-8939-4D43-98FA-07C6D2C392E7}" type="presOf" srcId="{54F411F4-4517-1940-921C-9FE577F02CF5}" destId="{5E9D5CAB-EC13-DC4F-A448-F2FA072E3D86}" srcOrd="0" destOrd="0" presId="urn:microsoft.com/office/officeart/2005/8/layout/vList2"/>
    <dgm:cxn modelId="{FA1E3CD6-82FB-A646-B23F-0C5A5B8051DE}" srcId="{54F411F4-4517-1940-921C-9FE577F02CF5}" destId="{948FFDF2-A0AA-0D4B-8023-3E6D14CFC6AF}" srcOrd="1" destOrd="0" parTransId="{DDD10CC8-8704-5246-A301-63DE0DD14E9A}" sibTransId="{BCCD9614-45D4-4141-BB22-A5EA3288C9D6}"/>
    <dgm:cxn modelId="{A3DB0AEC-93B9-E44F-83E1-C3652CE261AD}" srcId="{22FD021A-F980-474C-A5DF-EFE31166AD83}" destId="{748C6634-D07C-7E48-9C9D-9373DD7DD871}" srcOrd="1" destOrd="0" parTransId="{502DE2ED-4AC4-CD45-8EA4-05C9510DE978}" sibTransId="{70883393-4A9A-C34E-8BD4-2C95DA9CAE2A}"/>
    <dgm:cxn modelId="{CA882CF4-17D7-634B-9D71-0689F4558427}" type="presOf" srcId="{C38D7946-45EF-9141-A7B4-51554E7C5C65}" destId="{C2C6696D-5677-CA4A-A73A-C6681754C384}" srcOrd="0" destOrd="0" presId="urn:microsoft.com/office/officeart/2005/8/layout/vList2"/>
    <dgm:cxn modelId="{1AF2A8F5-6FE3-3843-B219-FFD2C516E25D}" type="presOf" srcId="{22FD021A-F980-474C-A5DF-EFE31166AD83}" destId="{8B71D726-12F6-E441-906C-5D47C2D2F23C}" srcOrd="0" destOrd="0" presId="urn:microsoft.com/office/officeart/2005/8/layout/vList2"/>
    <dgm:cxn modelId="{650AD20D-56FC-724D-ADA9-F9F9318229FE}" type="presParOf" srcId="{5E9D5CAB-EC13-DC4F-A448-F2FA072E3D86}" destId="{8B71D726-12F6-E441-906C-5D47C2D2F23C}" srcOrd="0" destOrd="0" presId="urn:microsoft.com/office/officeart/2005/8/layout/vList2"/>
    <dgm:cxn modelId="{577BB54B-2982-994E-BF9E-A86B24E09D3B}" type="presParOf" srcId="{5E9D5CAB-EC13-DC4F-A448-F2FA072E3D86}" destId="{C2C6696D-5677-CA4A-A73A-C6681754C384}" srcOrd="1" destOrd="0" presId="urn:microsoft.com/office/officeart/2005/8/layout/vList2"/>
    <dgm:cxn modelId="{8C570834-229A-DD42-A76C-3030D2C4557B}" type="presParOf" srcId="{5E9D5CAB-EC13-DC4F-A448-F2FA072E3D86}" destId="{7E91C172-079E-114C-B663-65C1147FDE64}" srcOrd="2" destOrd="0" presId="urn:microsoft.com/office/officeart/2005/8/layout/vList2"/>
    <dgm:cxn modelId="{3E75B8AD-A834-C447-BEC3-6648B0429045}" type="presParOf" srcId="{5E9D5CAB-EC13-DC4F-A448-F2FA072E3D86}" destId="{1C7EA4B3-6C67-1344-B72F-90F8738AEF30}" srcOrd="3" destOrd="0" presId="urn:microsoft.com/office/officeart/2005/8/layout/vList2"/>
    <dgm:cxn modelId="{345AEF6C-176E-C14C-A4AE-18D5DC622DCB}" type="presParOf" srcId="{5E9D5CAB-EC13-DC4F-A448-F2FA072E3D86}" destId="{AFEE0393-1500-CC43-870A-E8637237D5B7}" srcOrd="4" destOrd="0" presId="urn:microsoft.com/office/officeart/2005/8/layout/vList2"/>
    <dgm:cxn modelId="{1D2A9AAF-25F7-2247-90A8-689BC8D24493}" type="presParOf" srcId="{5E9D5CAB-EC13-DC4F-A448-F2FA072E3D86}" destId="{82C13BDD-CE47-1540-991B-A89AC7F3EDD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F411F4-4517-1940-921C-9FE577F02CF5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ECE08A3-45B8-E343-A5DA-4EEB4349C761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Environment variables are easier to use</a:t>
          </a:r>
        </a:p>
      </dgm:t>
    </dgm:pt>
    <dgm:pt modelId="{932A7BE3-D7C1-AB43-9EE2-72EED8A33618}" type="parTrans" cxnId="{96558946-5DF7-7243-A1A9-94D1E25FD789}">
      <dgm:prSet/>
      <dgm:spPr/>
      <dgm:t>
        <a:bodyPr/>
        <a:lstStyle/>
        <a:p>
          <a:endParaRPr lang="en-US"/>
        </a:p>
      </dgm:t>
    </dgm:pt>
    <dgm:pt modelId="{31A5158A-F438-D841-8A71-1ED7F2275285}" type="sibTrans" cxnId="{96558946-5DF7-7243-A1A9-94D1E25FD789}">
      <dgm:prSet/>
      <dgm:spPr/>
      <dgm:t>
        <a:bodyPr/>
        <a:lstStyle/>
        <a:p>
          <a:endParaRPr lang="en-US"/>
        </a:p>
      </dgm:t>
    </dgm:pt>
    <dgm:pt modelId="{4805C1D3-6B3F-D24E-8EAC-1E825898D536}">
      <dgm:prSet/>
      <dgm:spPr/>
      <dgm:t>
        <a:bodyPr/>
        <a:lstStyle/>
        <a:p>
          <a:r>
            <a:rPr lang="en-US" dirty="0"/>
            <a:t>No new objects needed</a:t>
          </a:r>
        </a:p>
      </dgm:t>
    </dgm:pt>
    <dgm:pt modelId="{DD197E08-F96D-B54C-AB15-232A421F0F4E}" type="parTrans" cxnId="{3953ECB6-E0A2-1E47-B88F-8610B886BDD8}">
      <dgm:prSet/>
      <dgm:spPr/>
      <dgm:t>
        <a:bodyPr/>
        <a:lstStyle/>
        <a:p>
          <a:endParaRPr lang="en-US"/>
        </a:p>
      </dgm:t>
    </dgm:pt>
    <dgm:pt modelId="{06BFBAF2-E726-4841-A568-755ABD9C00EA}" type="sibTrans" cxnId="{3953ECB6-E0A2-1E47-B88F-8610B886BDD8}">
      <dgm:prSet/>
      <dgm:spPr/>
      <dgm:t>
        <a:bodyPr/>
        <a:lstStyle/>
        <a:p>
          <a:endParaRPr lang="en-US"/>
        </a:p>
      </dgm:t>
    </dgm:pt>
    <dgm:pt modelId="{B4284266-A19C-9443-BB23-87CA2306A659}">
      <dgm:prSet/>
      <dgm:spPr/>
      <dgm:t>
        <a:bodyPr/>
        <a:lstStyle/>
        <a:p>
          <a:r>
            <a:rPr lang="en-US" dirty="0"/>
            <a:t>Often used in conjunction with </a:t>
          </a:r>
          <a:r>
            <a:rPr lang="en-US" dirty="0" err="1"/>
            <a:t>configmaps</a:t>
          </a:r>
          <a:endParaRPr lang="en-US" dirty="0"/>
        </a:p>
      </dgm:t>
    </dgm:pt>
    <dgm:pt modelId="{0A73D6D5-D44C-4E41-A924-4966B8248896}" type="parTrans" cxnId="{563DBEA6-8C71-3A45-9396-C8B891893247}">
      <dgm:prSet/>
      <dgm:spPr/>
      <dgm:t>
        <a:bodyPr/>
        <a:lstStyle/>
        <a:p>
          <a:endParaRPr lang="en-US"/>
        </a:p>
      </dgm:t>
    </dgm:pt>
    <dgm:pt modelId="{5A353687-927D-5F49-8F6F-199611D9F398}" type="sibTrans" cxnId="{563DBEA6-8C71-3A45-9396-C8B891893247}">
      <dgm:prSet/>
      <dgm:spPr/>
      <dgm:t>
        <a:bodyPr/>
        <a:lstStyle/>
        <a:p>
          <a:endParaRPr lang="en-US"/>
        </a:p>
      </dgm:t>
    </dgm:pt>
    <dgm:pt modelId="{96711593-5212-074D-9D0F-3A27FBE35AA9}">
      <dgm:prSet/>
      <dgm:spPr/>
      <dgm:t>
        <a:bodyPr/>
        <a:lstStyle/>
        <a:p>
          <a:r>
            <a:rPr lang="en-US" dirty="0"/>
            <a:t>Just stick the value in the pod YAML</a:t>
          </a:r>
        </a:p>
      </dgm:t>
    </dgm:pt>
    <dgm:pt modelId="{DFDED63B-807B-9B44-AF7C-AD4EA166FA86}" type="parTrans" cxnId="{167D64FE-9595-9341-B7CD-D4F3FA57D5A1}">
      <dgm:prSet/>
      <dgm:spPr/>
      <dgm:t>
        <a:bodyPr/>
        <a:lstStyle/>
        <a:p>
          <a:endParaRPr lang="en-US"/>
        </a:p>
      </dgm:t>
    </dgm:pt>
    <dgm:pt modelId="{2DB27A7C-D212-5C46-BF67-45927DA80BBB}" type="sibTrans" cxnId="{167D64FE-9595-9341-B7CD-D4F3FA57D5A1}">
      <dgm:prSet/>
      <dgm:spPr/>
      <dgm:t>
        <a:bodyPr/>
        <a:lstStyle/>
        <a:p>
          <a:endParaRPr lang="en-US"/>
        </a:p>
      </dgm:t>
    </dgm:pt>
    <dgm:pt modelId="{5BEFBDDD-40CA-9649-BAED-BE5D5DD75AC9}">
      <dgm:prSet/>
      <dgm:spPr/>
      <dgm:t>
        <a:bodyPr/>
        <a:lstStyle/>
        <a:p>
          <a:r>
            <a:rPr lang="en-US" dirty="0"/>
            <a:t>Many applications use file-based configs</a:t>
          </a:r>
        </a:p>
      </dgm:t>
    </dgm:pt>
    <dgm:pt modelId="{52B28F12-C758-964C-A3AE-B56E42805112}" type="parTrans" cxnId="{4A4948F7-07D1-E14C-A490-F826EED8951C}">
      <dgm:prSet/>
      <dgm:spPr/>
      <dgm:t>
        <a:bodyPr/>
        <a:lstStyle/>
        <a:p>
          <a:endParaRPr lang="en-US"/>
        </a:p>
      </dgm:t>
    </dgm:pt>
    <dgm:pt modelId="{AE15174E-07BF-8244-96A7-9DAB3A03ED12}" type="sibTrans" cxnId="{4A4948F7-07D1-E14C-A490-F826EED8951C}">
      <dgm:prSet/>
      <dgm:spPr/>
      <dgm:t>
        <a:bodyPr/>
        <a:lstStyle/>
        <a:p>
          <a:endParaRPr lang="en-US"/>
        </a:p>
      </dgm:t>
    </dgm:pt>
    <dgm:pt modelId="{7DDFE73A-77BB-D54F-B989-9D2855F5151A}">
      <dgm:prSet/>
      <dgm:spPr/>
      <dgm:t>
        <a:bodyPr/>
        <a:lstStyle/>
        <a:p>
          <a:r>
            <a:rPr lang="en-US" dirty="0"/>
            <a:t>But those configs can reference the environment</a:t>
          </a:r>
        </a:p>
      </dgm:t>
    </dgm:pt>
    <dgm:pt modelId="{69DC9635-0047-D246-AE40-2EC7DADC6553}" type="parTrans" cxnId="{421B558B-3FE5-F748-84A0-D6B8C6E4AB1C}">
      <dgm:prSet/>
      <dgm:spPr/>
      <dgm:t>
        <a:bodyPr/>
        <a:lstStyle/>
        <a:p>
          <a:endParaRPr lang="en-US"/>
        </a:p>
      </dgm:t>
    </dgm:pt>
    <dgm:pt modelId="{747DBF26-EAAF-BA45-BD20-F149F8FCB3C5}" type="sibTrans" cxnId="{421B558B-3FE5-F748-84A0-D6B8C6E4AB1C}">
      <dgm:prSet/>
      <dgm:spPr/>
      <dgm:t>
        <a:bodyPr/>
        <a:lstStyle/>
        <a:p>
          <a:endParaRPr lang="en-US"/>
        </a:p>
      </dgm:t>
    </dgm:pt>
    <dgm:pt modelId="{5E9D5CAB-EC13-DC4F-A448-F2FA072E3D86}" type="pres">
      <dgm:prSet presAssocID="{54F411F4-4517-1940-921C-9FE577F02CF5}" presName="linear" presStyleCnt="0">
        <dgm:presLayoutVars>
          <dgm:animLvl val="lvl"/>
          <dgm:resizeHandles val="exact"/>
        </dgm:presLayoutVars>
      </dgm:prSet>
      <dgm:spPr/>
    </dgm:pt>
    <dgm:pt modelId="{7084CFB7-EADE-F445-8DCF-59E4494F0FF2}" type="pres">
      <dgm:prSet presAssocID="{CECE08A3-45B8-E343-A5DA-4EEB4349C76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1D587D-295F-2845-BD0B-3DF19E789FD6}" type="pres">
      <dgm:prSet presAssocID="{CECE08A3-45B8-E343-A5DA-4EEB4349C761}" presName="childText" presStyleLbl="revTx" presStyleIdx="0" presStyleCnt="2">
        <dgm:presLayoutVars>
          <dgm:bulletEnabled val="1"/>
        </dgm:presLayoutVars>
      </dgm:prSet>
      <dgm:spPr/>
    </dgm:pt>
    <dgm:pt modelId="{3F428510-C23C-6444-A842-75DE22B95E8D}" type="pres">
      <dgm:prSet presAssocID="{B4284266-A19C-9443-BB23-87CA2306A65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C0D0DA5-52AF-7649-9CE2-768E9A9869D5}" type="pres">
      <dgm:prSet presAssocID="{B4284266-A19C-9443-BB23-87CA2306A65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F722A0D-5402-4043-AEDF-773FD607760E}" type="presOf" srcId="{B4284266-A19C-9443-BB23-87CA2306A659}" destId="{3F428510-C23C-6444-A842-75DE22B95E8D}" srcOrd="0" destOrd="0" presId="urn:microsoft.com/office/officeart/2005/8/layout/vList2"/>
    <dgm:cxn modelId="{19105442-0304-1240-80F8-8540CF61AAB5}" type="presOf" srcId="{5BEFBDDD-40CA-9649-BAED-BE5D5DD75AC9}" destId="{4C0D0DA5-52AF-7649-9CE2-768E9A9869D5}" srcOrd="0" destOrd="0" presId="urn:microsoft.com/office/officeart/2005/8/layout/vList2"/>
    <dgm:cxn modelId="{96558946-5DF7-7243-A1A9-94D1E25FD789}" srcId="{54F411F4-4517-1940-921C-9FE577F02CF5}" destId="{CECE08A3-45B8-E343-A5DA-4EEB4349C761}" srcOrd="0" destOrd="0" parTransId="{932A7BE3-D7C1-AB43-9EE2-72EED8A33618}" sibTransId="{31A5158A-F438-D841-8A71-1ED7F2275285}"/>
    <dgm:cxn modelId="{6E75ED49-4AD5-694C-AC66-A8BBA0171B74}" type="presOf" srcId="{96711593-5212-074D-9D0F-3A27FBE35AA9}" destId="{451D587D-295F-2845-BD0B-3DF19E789FD6}" srcOrd="0" destOrd="1" presId="urn:microsoft.com/office/officeart/2005/8/layout/vList2"/>
    <dgm:cxn modelId="{421B558B-3FE5-F748-84A0-D6B8C6E4AB1C}" srcId="{B4284266-A19C-9443-BB23-87CA2306A659}" destId="{7DDFE73A-77BB-D54F-B989-9D2855F5151A}" srcOrd="1" destOrd="0" parTransId="{69DC9635-0047-D246-AE40-2EC7DADC6553}" sibTransId="{747DBF26-EAAF-BA45-BD20-F149F8FCB3C5}"/>
    <dgm:cxn modelId="{3A36E39D-B134-F74F-9057-CD55493B6679}" type="presOf" srcId="{7DDFE73A-77BB-D54F-B989-9D2855F5151A}" destId="{4C0D0DA5-52AF-7649-9CE2-768E9A9869D5}" srcOrd="0" destOrd="1" presId="urn:microsoft.com/office/officeart/2005/8/layout/vList2"/>
    <dgm:cxn modelId="{563DBEA6-8C71-3A45-9396-C8B891893247}" srcId="{54F411F4-4517-1940-921C-9FE577F02CF5}" destId="{B4284266-A19C-9443-BB23-87CA2306A659}" srcOrd="1" destOrd="0" parTransId="{0A73D6D5-D44C-4E41-A924-4966B8248896}" sibTransId="{5A353687-927D-5F49-8F6F-199611D9F398}"/>
    <dgm:cxn modelId="{0FD783B2-7DDB-3746-962A-5B63D6918ACC}" type="presOf" srcId="{4805C1D3-6B3F-D24E-8EAC-1E825898D536}" destId="{451D587D-295F-2845-BD0B-3DF19E789FD6}" srcOrd="0" destOrd="0" presId="urn:microsoft.com/office/officeart/2005/8/layout/vList2"/>
    <dgm:cxn modelId="{3953ECB6-E0A2-1E47-B88F-8610B886BDD8}" srcId="{CECE08A3-45B8-E343-A5DA-4EEB4349C761}" destId="{4805C1D3-6B3F-D24E-8EAC-1E825898D536}" srcOrd="0" destOrd="0" parTransId="{DD197E08-F96D-B54C-AB15-232A421F0F4E}" sibTransId="{06BFBAF2-E726-4841-A568-755ABD9C00EA}"/>
    <dgm:cxn modelId="{A46A1BD2-8939-4D43-98FA-07C6D2C392E7}" type="presOf" srcId="{54F411F4-4517-1940-921C-9FE577F02CF5}" destId="{5E9D5CAB-EC13-DC4F-A448-F2FA072E3D86}" srcOrd="0" destOrd="0" presId="urn:microsoft.com/office/officeart/2005/8/layout/vList2"/>
    <dgm:cxn modelId="{4A4948F7-07D1-E14C-A490-F826EED8951C}" srcId="{B4284266-A19C-9443-BB23-87CA2306A659}" destId="{5BEFBDDD-40CA-9649-BAED-BE5D5DD75AC9}" srcOrd="0" destOrd="0" parTransId="{52B28F12-C758-964C-A3AE-B56E42805112}" sibTransId="{AE15174E-07BF-8244-96A7-9DAB3A03ED12}"/>
    <dgm:cxn modelId="{48E29AFA-7C2C-4E46-A713-5A435127BAA6}" type="presOf" srcId="{CECE08A3-45B8-E343-A5DA-4EEB4349C761}" destId="{7084CFB7-EADE-F445-8DCF-59E4494F0FF2}" srcOrd="0" destOrd="0" presId="urn:microsoft.com/office/officeart/2005/8/layout/vList2"/>
    <dgm:cxn modelId="{167D64FE-9595-9341-B7CD-D4F3FA57D5A1}" srcId="{CECE08A3-45B8-E343-A5DA-4EEB4349C761}" destId="{96711593-5212-074D-9D0F-3A27FBE35AA9}" srcOrd="1" destOrd="0" parTransId="{DFDED63B-807B-9B44-AF7C-AD4EA166FA86}" sibTransId="{2DB27A7C-D212-5C46-BF67-45927DA80BBB}"/>
    <dgm:cxn modelId="{BD526606-90B2-0A43-898C-B173AD1DF182}" type="presParOf" srcId="{5E9D5CAB-EC13-DC4F-A448-F2FA072E3D86}" destId="{7084CFB7-EADE-F445-8DCF-59E4494F0FF2}" srcOrd="0" destOrd="0" presId="urn:microsoft.com/office/officeart/2005/8/layout/vList2"/>
    <dgm:cxn modelId="{27DDF6F2-0C5F-184F-BA3E-5EDA3F457588}" type="presParOf" srcId="{5E9D5CAB-EC13-DC4F-A448-F2FA072E3D86}" destId="{451D587D-295F-2845-BD0B-3DF19E789FD6}" srcOrd="1" destOrd="0" presId="urn:microsoft.com/office/officeart/2005/8/layout/vList2"/>
    <dgm:cxn modelId="{48AC06FC-47AE-1647-AE0F-7DAF51E50B9C}" type="presParOf" srcId="{5E9D5CAB-EC13-DC4F-A448-F2FA072E3D86}" destId="{3F428510-C23C-6444-A842-75DE22B95E8D}" srcOrd="2" destOrd="0" presId="urn:microsoft.com/office/officeart/2005/8/layout/vList2"/>
    <dgm:cxn modelId="{F78179C6-6752-B546-B273-FD15553EED0C}" type="presParOf" srcId="{5E9D5CAB-EC13-DC4F-A448-F2FA072E3D86}" destId="{4C0D0DA5-52AF-7649-9CE2-768E9A9869D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F411F4-4517-1940-921C-9FE577F02CF5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2FD021A-F980-474C-A5DF-EFE31166AD83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Some information is more </a:t>
          </a:r>
          <a:r>
            <a:rPr lang="en-US"/>
            <a:t>sensistive</a:t>
          </a:r>
          <a:endParaRPr lang="en-US" dirty="0"/>
        </a:p>
      </dgm:t>
    </dgm:pt>
    <dgm:pt modelId="{E7B02001-4612-9041-864D-82BAD8BAC987}" type="parTrans" cxnId="{4ABB2027-8A06-FF45-98E8-155CD1BB5AA1}">
      <dgm:prSet/>
      <dgm:spPr/>
      <dgm:t>
        <a:bodyPr/>
        <a:lstStyle/>
        <a:p>
          <a:endParaRPr lang="en-US"/>
        </a:p>
      </dgm:t>
    </dgm:pt>
    <dgm:pt modelId="{64A6E47C-6E74-E545-993C-1B67FB18E1BC}" type="sibTrans" cxnId="{4ABB2027-8A06-FF45-98E8-155CD1BB5AA1}">
      <dgm:prSet/>
      <dgm:spPr/>
      <dgm:t>
        <a:bodyPr/>
        <a:lstStyle/>
        <a:p>
          <a:endParaRPr lang="en-US"/>
        </a:p>
      </dgm:t>
    </dgm:pt>
    <dgm:pt modelId="{948FFDF2-A0AA-0D4B-8023-3E6D14CFC6AF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Secrets provide some additional protection</a:t>
          </a:r>
        </a:p>
      </dgm:t>
    </dgm:pt>
    <dgm:pt modelId="{DDD10CC8-8704-5246-A301-63DE0DD14E9A}" type="parTrans" cxnId="{FA1E3CD6-82FB-A646-B23F-0C5A5B8051DE}">
      <dgm:prSet/>
      <dgm:spPr/>
      <dgm:t>
        <a:bodyPr/>
        <a:lstStyle/>
        <a:p>
          <a:endParaRPr lang="en-US"/>
        </a:p>
      </dgm:t>
    </dgm:pt>
    <dgm:pt modelId="{BCCD9614-45D4-4141-BB22-A5EA3288C9D6}" type="sibTrans" cxnId="{FA1E3CD6-82FB-A646-B23F-0C5A5B8051DE}">
      <dgm:prSet/>
      <dgm:spPr/>
      <dgm:t>
        <a:bodyPr/>
        <a:lstStyle/>
        <a:p>
          <a:endParaRPr lang="en-US"/>
        </a:p>
      </dgm:t>
    </dgm:pt>
    <dgm:pt modelId="{E0E480BC-3C6A-2C4E-9053-4026032C4BF5}">
      <dgm:prSet/>
      <dgm:spPr/>
      <dgm:t>
        <a:bodyPr/>
        <a:lstStyle/>
        <a:p>
          <a:r>
            <a:rPr lang="en-US" dirty="0"/>
            <a:t>The content of a secret cannot be directly viewed</a:t>
          </a:r>
        </a:p>
      </dgm:t>
    </dgm:pt>
    <dgm:pt modelId="{6B434745-30F9-BC46-9FAB-29996D4EB4F4}" type="parTrans" cxnId="{012FC43A-4A27-1A40-89C6-96FB79E1890B}">
      <dgm:prSet/>
      <dgm:spPr/>
      <dgm:t>
        <a:bodyPr/>
        <a:lstStyle/>
        <a:p>
          <a:endParaRPr lang="en-US"/>
        </a:p>
      </dgm:t>
    </dgm:pt>
    <dgm:pt modelId="{67DDDA84-4830-C049-B1EC-EC1B2EB0268B}" type="sibTrans" cxnId="{012FC43A-4A27-1A40-89C6-96FB79E1890B}">
      <dgm:prSet/>
      <dgm:spPr/>
      <dgm:t>
        <a:bodyPr/>
        <a:lstStyle/>
        <a:p>
          <a:endParaRPr lang="en-US"/>
        </a:p>
      </dgm:t>
    </dgm:pt>
    <dgm:pt modelId="{E8A6899F-83FC-EF45-9301-094642B6AFA6}">
      <dgm:prSet/>
      <dgm:spPr/>
      <dgm:t>
        <a:bodyPr/>
        <a:lstStyle/>
        <a:p>
          <a:r>
            <a:rPr lang="en-US" dirty="0"/>
            <a:t>But no additional protection once mounted in the pod</a:t>
          </a:r>
        </a:p>
      </dgm:t>
    </dgm:pt>
    <dgm:pt modelId="{C0FA1F95-44E9-7442-9EEA-908F90D26516}" type="parTrans" cxnId="{34B7F6AA-EE13-A04E-8EC4-A9377533E2BE}">
      <dgm:prSet/>
      <dgm:spPr/>
      <dgm:t>
        <a:bodyPr/>
        <a:lstStyle/>
        <a:p>
          <a:endParaRPr lang="en-US"/>
        </a:p>
      </dgm:t>
    </dgm:pt>
    <dgm:pt modelId="{083A47A9-B43E-0D40-BDAA-D68FCC23DE50}" type="sibTrans" cxnId="{34B7F6AA-EE13-A04E-8EC4-A9377533E2BE}">
      <dgm:prSet/>
      <dgm:spPr/>
      <dgm:t>
        <a:bodyPr/>
        <a:lstStyle/>
        <a:p>
          <a:endParaRPr lang="en-US"/>
        </a:p>
      </dgm:t>
    </dgm:pt>
    <dgm:pt modelId="{C38D7946-45EF-9141-A7B4-51554E7C5C65}">
      <dgm:prSet/>
      <dgm:spPr/>
      <dgm:t>
        <a:bodyPr/>
        <a:lstStyle/>
        <a:p>
          <a:r>
            <a:rPr lang="en-US" sz="2000" dirty="0"/>
            <a:t>Passwords</a:t>
          </a:r>
        </a:p>
      </dgm:t>
    </dgm:pt>
    <dgm:pt modelId="{195F76FF-3722-2B42-B24C-6DFC1A69DDAA}" type="sibTrans" cxnId="{DD96FACA-E94F-C144-A26B-45D3FD3FADC2}">
      <dgm:prSet/>
      <dgm:spPr/>
      <dgm:t>
        <a:bodyPr/>
        <a:lstStyle/>
        <a:p>
          <a:endParaRPr lang="en-US"/>
        </a:p>
      </dgm:t>
    </dgm:pt>
    <dgm:pt modelId="{8B7157CB-3490-DC45-953D-4FEA7004E0E7}" type="parTrans" cxnId="{DD96FACA-E94F-C144-A26B-45D3FD3FADC2}">
      <dgm:prSet/>
      <dgm:spPr/>
      <dgm:t>
        <a:bodyPr/>
        <a:lstStyle/>
        <a:p>
          <a:endParaRPr lang="en-US"/>
        </a:p>
      </dgm:t>
    </dgm:pt>
    <dgm:pt modelId="{748C6634-D07C-7E48-9C9D-9373DD7DD871}">
      <dgm:prSet/>
      <dgm:spPr/>
      <dgm:t>
        <a:bodyPr/>
        <a:lstStyle/>
        <a:p>
          <a:r>
            <a:rPr lang="en-US" sz="2000" dirty="0"/>
            <a:t>Tokens</a:t>
          </a:r>
        </a:p>
      </dgm:t>
    </dgm:pt>
    <dgm:pt modelId="{502DE2ED-4AC4-CD45-8EA4-05C9510DE978}" type="parTrans" cxnId="{A3DB0AEC-93B9-E44F-83E1-C3652CE261AD}">
      <dgm:prSet/>
      <dgm:spPr/>
      <dgm:t>
        <a:bodyPr/>
        <a:lstStyle/>
        <a:p>
          <a:endParaRPr lang="en-US"/>
        </a:p>
      </dgm:t>
    </dgm:pt>
    <dgm:pt modelId="{70883393-4A9A-C34E-8BD4-2C95DA9CAE2A}" type="sibTrans" cxnId="{A3DB0AEC-93B9-E44F-83E1-C3652CE261AD}">
      <dgm:prSet/>
      <dgm:spPr/>
      <dgm:t>
        <a:bodyPr/>
        <a:lstStyle/>
        <a:p>
          <a:endParaRPr lang="en-US"/>
        </a:p>
      </dgm:t>
    </dgm:pt>
    <dgm:pt modelId="{C97C5BA6-1CE6-CA4A-A526-1AE7431BDE77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Else, very similar to </a:t>
          </a:r>
          <a:r>
            <a:rPr lang="en-US" dirty="0" err="1"/>
            <a:t>configmaps</a:t>
          </a:r>
          <a:endParaRPr lang="en-US" dirty="0"/>
        </a:p>
      </dgm:t>
    </dgm:pt>
    <dgm:pt modelId="{16380AC2-9F7E-E14B-A26D-1C25CA7BAE21}" type="parTrans" cxnId="{9090E387-70B3-C145-9910-1D4F6ABF11DA}">
      <dgm:prSet/>
      <dgm:spPr/>
      <dgm:t>
        <a:bodyPr/>
        <a:lstStyle/>
        <a:p>
          <a:endParaRPr lang="en-US"/>
        </a:p>
      </dgm:t>
    </dgm:pt>
    <dgm:pt modelId="{9E2332B3-5B7B-1E4D-9654-2A759CE2ABA8}" type="sibTrans" cxnId="{9090E387-70B3-C145-9910-1D4F6ABF11DA}">
      <dgm:prSet/>
      <dgm:spPr/>
      <dgm:t>
        <a:bodyPr/>
        <a:lstStyle/>
        <a:p>
          <a:endParaRPr lang="en-US"/>
        </a:p>
      </dgm:t>
    </dgm:pt>
    <dgm:pt modelId="{5E9D5CAB-EC13-DC4F-A448-F2FA072E3D86}" type="pres">
      <dgm:prSet presAssocID="{54F411F4-4517-1940-921C-9FE577F02CF5}" presName="linear" presStyleCnt="0">
        <dgm:presLayoutVars>
          <dgm:animLvl val="lvl"/>
          <dgm:resizeHandles val="exact"/>
        </dgm:presLayoutVars>
      </dgm:prSet>
      <dgm:spPr/>
    </dgm:pt>
    <dgm:pt modelId="{8B71D726-12F6-E441-906C-5D47C2D2F23C}" type="pres">
      <dgm:prSet presAssocID="{22FD021A-F980-474C-A5DF-EFE31166AD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C6696D-5677-CA4A-A73A-C6681754C384}" type="pres">
      <dgm:prSet presAssocID="{22FD021A-F980-474C-A5DF-EFE31166AD83}" presName="childText" presStyleLbl="revTx" presStyleIdx="0" presStyleCnt="2">
        <dgm:presLayoutVars>
          <dgm:bulletEnabled val="1"/>
        </dgm:presLayoutVars>
      </dgm:prSet>
      <dgm:spPr/>
    </dgm:pt>
    <dgm:pt modelId="{7E91C172-079E-114C-B663-65C1147FDE64}" type="pres">
      <dgm:prSet presAssocID="{948FFDF2-A0AA-0D4B-8023-3E6D14CFC6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7EA4B3-6C67-1344-B72F-90F8738AEF30}" type="pres">
      <dgm:prSet presAssocID="{948FFDF2-A0AA-0D4B-8023-3E6D14CFC6AF}" presName="childText" presStyleLbl="revTx" presStyleIdx="1" presStyleCnt="2">
        <dgm:presLayoutVars>
          <dgm:bulletEnabled val="1"/>
        </dgm:presLayoutVars>
      </dgm:prSet>
      <dgm:spPr/>
    </dgm:pt>
    <dgm:pt modelId="{26ECAEDA-1817-2F47-945A-00F194AE8F98}" type="pres">
      <dgm:prSet presAssocID="{C97C5BA6-1CE6-CA4A-A526-1AE7431BDE7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ABB2027-8A06-FF45-98E8-155CD1BB5AA1}" srcId="{54F411F4-4517-1940-921C-9FE577F02CF5}" destId="{22FD021A-F980-474C-A5DF-EFE31166AD83}" srcOrd="0" destOrd="0" parTransId="{E7B02001-4612-9041-864D-82BAD8BAC987}" sibTransId="{64A6E47C-6E74-E545-993C-1B67FB18E1BC}"/>
    <dgm:cxn modelId="{012FC43A-4A27-1A40-89C6-96FB79E1890B}" srcId="{948FFDF2-A0AA-0D4B-8023-3E6D14CFC6AF}" destId="{E0E480BC-3C6A-2C4E-9053-4026032C4BF5}" srcOrd="0" destOrd="0" parTransId="{6B434745-30F9-BC46-9FAB-29996D4EB4F4}" sibTransId="{67DDDA84-4830-C049-B1EC-EC1B2EB0268B}"/>
    <dgm:cxn modelId="{E9187247-3860-E94A-9C9F-F64E6A695E56}" type="presOf" srcId="{E0E480BC-3C6A-2C4E-9053-4026032C4BF5}" destId="{1C7EA4B3-6C67-1344-B72F-90F8738AEF30}" srcOrd="0" destOrd="0" presId="urn:microsoft.com/office/officeart/2005/8/layout/vList2"/>
    <dgm:cxn modelId="{7AD57F68-9F9A-7B43-82D1-CA54A2145729}" type="presOf" srcId="{E8A6899F-83FC-EF45-9301-094642B6AFA6}" destId="{1C7EA4B3-6C67-1344-B72F-90F8738AEF30}" srcOrd="0" destOrd="1" presId="urn:microsoft.com/office/officeart/2005/8/layout/vList2"/>
    <dgm:cxn modelId="{9090E387-70B3-C145-9910-1D4F6ABF11DA}" srcId="{54F411F4-4517-1940-921C-9FE577F02CF5}" destId="{C97C5BA6-1CE6-CA4A-A526-1AE7431BDE77}" srcOrd="2" destOrd="0" parTransId="{16380AC2-9F7E-E14B-A26D-1C25CA7BAE21}" sibTransId="{9E2332B3-5B7B-1E4D-9654-2A759CE2ABA8}"/>
    <dgm:cxn modelId="{6E427389-4493-9A44-8AE8-35CEB19C33B9}" type="presOf" srcId="{C97C5BA6-1CE6-CA4A-A526-1AE7431BDE77}" destId="{26ECAEDA-1817-2F47-945A-00F194AE8F98}" srcOrd="0" destOrd="0" presId="urn:microsoft.com/office/officeart/2005/8/layout/vList2"/>
    <dgm:cxn modelId="{6C84659E-F633-D044-B446-8EF90E8FA994}" type="presOf" srcId="{948FFDF2-A0AA-0D4B-8023-3E6D14CFC6AF}" destId="{7E91C172-079E-114C-B663-65C1147FDE64}" srcOrd="0" destOrd="0" presId="urn:microsoft.com/office/officeart/2005/8/layout/vList2"/>
    <dgm:cxn modelId="{34B7F6AA-EE13-A04E-8EC4-A9377533E2BE}" srcId="{948FFDF2-A0AA-0D4B-8023-3E6D14CFC6AF}" destId="{E8A6899F-83FC-EF45-9301-094642B6AFA6}" srcOrd="1" destOrd="0" parTransId="{C0FA1F95-44E9-7442-9EEA-908F90D26516}" sibTransId="{083A47A9-B43E-0D40-BDAA-D68FCC23DE50}"/>
    <dgm:cxn modelId="{CAD3A6C8-6E7A-E04F-8001-A3BEE8D77F08}" type="presOf" srcId="{748C6634-D07C-7E48-9C9D-9373DD7DD871}" destId="{C2C6696D-5677-CA4A-A73A-C6681754C384}" srcOrd="0" destOrd="1" presId="urn:microsoft.com/office/officeart/2005/8/layout/vList2"/>
    <dgm:cxn modelId="{DD96FACA-E94F-C144-A26B-45D3FD3FADC2}" srcId="{22FD021A-F980-474C-A5DF-EFE31166AD83}" destId="{C38D7946-45EF-9141-A7B4-51554E7C5C65}" srcOrd="0" destOrd="0" parTransId="{8B7157CB-3490-DC45-953D-4FEA7004E0E7}" sibTransId="{195F76FF-3722-2B42-B24C-6DFC1A69DDAA}"/>
    <dgm:cxn modelId="{A46A1BD2-8939-4D43-98FA-07C6D2C392E7}" type="presOf" srcId="{54F411F4-4517-1940-921C-9FE577F02CF5}" destId="{5E9D5CAB-EC13-DC4F-A448-F2FA072E3D86}" srcOrd="0" destOrd="0" presId="urn:microsoft.com/office/officeart/2005/8/layout/vList2"/>
    <dgm:cxn modelId="{FA1E3CD6-82FB-A646-B23F-0C5A5B8051DE}" srcId="{54F411F4-4517-1940-921C-9FE577F02CF5}" destId="{948FFDF2-A0AA-0D4B-8023-3E6D14CFC6AF}" srcOrd="1" destOrd="0" parTransId="{DDD10CC8-8704-5246-A301-63DE0DD14E9A}" sibTransId="{BCCD9614-45D4-4141-BB22-A5EA3288C9D6}"/>
    <dgm:cxn modelId="{A3DB0AEC-93B9-E44F-83E1-C3652CE261AD}" srcId="{22FD021A-F980-474C-A5DF-EFE31166AD83}" destId="{748C6634-D07C-7E48-9C9D-9373DD7DD871}" srcOrd="1" destOrd="0" parTransId="{502DE2ED-4AC4-CD45-8EA4-05C9510DE978}" sibTransId="{70883393-4A9A-C34E-8BD4-2C95DA9CAE2A}"/>
    <dgm:cxn modelId="{CA882CF4-17D7-634B-9D71-0689F4558427}" type="presOf" srcId="{C38D7946-45EF-9141-A7B4-51554E7C5C65}" destId="{C2C6696D-5677-CA4A-A73A-C6681754C384}" srcOrd="0" destOrd="0" presId="urn:microsoft.com/office/officeart/2005/8/layout/vList2"/>
    <dgm:cxn modelId="{1AF2A8F5-6FE3-3843-B219-FFD2C516E25D}" type="presOf" srcId="{22FD021A-F980-474C-A5DF-EFE31166AD83}" destId="{8B71D726-12F6-E441-906C-5D47C2D2F23C}" srcOrd="0" destOrd="0" presId="urn:microsoft.com/office/officeart/2005/8/layout/vList2"/>
    <dgm:cxn modelId="{650AD20D-56FC-724D-ADA9-F9F9318229FE}" type="presParOf" srcId="{5E9D5CAB-EC13-DC4F-A448-F2FA072E3D86}" destId="{8B71D726-12F6-E441-906C-5D47C2D2F23C}" srcOrd="0" destOrd="0" presId="urn:microsoft.com/office/officeart/2005/8/layout/vList2"/>
    <dgm:cxn modelId="{577BB54B-2982-994E-BF9E-A86B24E09D3B}" type="presParOf" srcId="{5E9D5CAB-EC13-DC4F-A448-F2FA072E3D86}" destId="{C2C6696D-5677-CA4A-A73A-C6681754C384}" srcOrd="1" destOrd="0" presId="urn:microsoft.com/office/officeart/2005/8/layout/vList2"/>
    <dgm:cxn modelId="{8C570834-229A-DD42-A76C-3030D2C4557B}" type="presParOf" srcId="{5E9D5CAB-EC13-DC4F-A448-F2FA072E3D86}" destId="{7E91C172-079E-114C-B663-65C1147FDE64}" srcOrd="2" destOrd="0" presId="urn:microsoft.com/office/officeart/2005/8/layout/vList2"/>
    <dgm:cxn modelId="{3E75B8AD-A834-C447-BEC3-6648B0429045}" type="presParOf" srcId="{5E9D5CAB-EC13-DC4F-A448-F2FA072E3D86}" destId="{1C7EA4B3-6C67-1344-B72F-90F8738AEF30}" srcOrd="3" destOrd="0" presId="urn:microsoft.com/office/officeart/2005/8/layout/vList2"/>
    <dgm:cxn modelId="{1ACDDCEC-E2D9-D74C-8EE1-A76A3A8CC6B5}" type="presParOf" srcId="{5E9D5CAB-EC13-DC4F-A448-F2FA072E3D86}" destId="{26ECAEDA-1817-2F47-945A-00F194AE8F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F411F4-4517-1940-921C-9FE577F02CF5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2FD021A-F980-474C-A5DF-EFE31166AD83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Sometimes the amount of change is just too big</a:t>
          </a:r>
        </a:p>
      </dgm:t>
    </dgm:pt>
    <dgm:pt modelId="{E7B02001-4612-9041-864D-82BAD8BAC987}" type="parTrans" cxnId="{4ABB2027-8A06-FF45-98E8-155CD1BB5AA1}">
      <dgm:prSet/>
      <dgm:spPr/>
      <dgm:t>
        <a:bodyPr/>
        <a:lstStyle/>
        <a:p>
          <a:endParaRPr lang="en-US"/>
        </a:p>
      </dgm:t>
    </dgm:pt>
    <dgm:pt modelId="{64A6E47C-6E74-E545-993C-1B67FB18E1BC}" type="sibTrans" cxnId="{4ABB2027-8A06-FF45-98E8-155CD1BB5AA1}">
      <dgm:prSet/>
      <dgm:spPr/>
      <dgm:t>
        <a:bodyPr/>
        <a:lstStyle/>
        <a:p>
          <a:endParaRPr lang="en-US"/>
        </a:p>
      </dgm:t>
    </dgm:pt>
    <dgm:pt modelId="{C38D7946-45EF-9141-A7B4-51554E7C5C65}">
      <dgm:prSet/>
      <dgm:spPr/>
      <dgm:t>
        <a:bodyPr/>
        <a:lstStyle/>
        <a:p>
          <a:r>
            <a:rPr lang="en-US" sz="2000" dirty="0"/>
            <a:t>Or may have complex packaging</a:t>
          </a:r>
        </a:p>
      </dgm:t>
    </dgm:pt>
    <dgm:pt modelId="{8B7157CB-3490-DC45-953D-4FEA7004E0E7}" type="parTrans" cxnId="{DD96FACA-E94F-C144-A26B-45D3FD3FADC2}">
      <dgm:prSet/>
      <dgm:spPr/>
      <dgm:t>
        <a:bodyPr/>
        <a:lstStyle/>
        <a:p>
          <a:endParaRPr lang="en-US"/>
        </a:p>
      </dgm:t>
    </dgm:pt>
    <dgm:pt modelId="{195F76FF-3722-2B42-B24C-6DFC1A69DDAA}" type="sibTrans" cxnId="{DD96FACA-E94F-C144-A26B-45D3FD3FADC2}">
      <dgm:prSet/>
      <dgm:spPr/>
      <dgm:t>
        <a:bodyPr/>
        <a:lstStyle/>
        <a:p>
          <a:endParaRPr lang="en-US"/>
        </a:p>
      </dgm:t>
    </dgm:pt>
    <dgm:pt modelId="{948FFDF2-A0AA-0D4B-8023-3E6D14CFC6AF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Creating a new image becomes necessary</a:t>
          </a:r>
        </a:p>
      </dgm:t>
    </dgm:pt>
    <dgm:pt modelId="{DDD10CC8-8704-5246-A301-63DE0DD14E9A}" type="parTrans" cxnId="{FA1E3CD6-82FB-A646-B23F-0C5A5B8051DE}">
      <dgm:prSet/>
      <dgm:spPr/>
      <dgm:t>
        <a:bodyPr/>
        <a:lstStyle/>
        <a:p>
          <a:endParaRPr lang="en-US"/>
        </a:p>
      </dgm:t>
    </dgm:pt>
    <dgm:pt modelId="{BCCD9614-45D4-4141-BB22-A5EA3288C9D6}" type="sibTrans" cxnId="{FA1E3CD6-82FB-A646-B23F-0C5A5B8051DE}">
      <dgm:prSet/>
      <dgm:spPr/>
      <dgm:t>
        <a:bodyPr/>
        <a:lstStyle/>
        <a:p>
          <a:endParaRPr lang="en-US"/>
        </a:p>
      </dgm:t>
    </dgm:pt>
    <dgm:pt modelId="{4E04E335-D7C9-2C4A-8FAD-D7C85FDB5B47}">
      <dgm:prSet/>
      <dgm:spPr/>
      <dgm:t>
        <a:bodyPr/>
        <a:lstStyle/>
        <a:p>
          <a:r>
            <a:rPr lang="en-US" sz="2000" dirty="0"/>
            <a:t>e.g. external RPM packages </a:t>
          </a:r>
        </a:p>
      </dgm:t>
    </dgm:pt>
    <dgm:pt modelId="{8AAF57CB-FBCE-B549-93FD-EB9514DE38AA}" type="parTrans" cxnId="{C6F4220B-6F55-C341-B7F5-CF4FE16544C4}">
      <dgm:prSet/>
      <dgm:spPr/>
      <dgm:t>
        <a:bodyPr/>
        <a:lstStyle/>
        <a:p>
          <a:endParaRPr lang="en-US"/>
        </a:p>
      </dgm:t>
    </dgm:pt>
    <dgm:pt modelId="{843F3AD2-C8E6-D54F-8BC8-B372C4451B90}" type="sibTrans" cxnId="{C6F4220B-6F55-C341-B7F5-CF4FE16544C4}">
      <dgm:prSet/>
      <dgm:spPr/>
      <dgm:t>
        <a:bodyPr/>
        <a:lstStyle/>
        <a:p>
          <a:endParaRPr lang="en-US"/>
        </a:p>
      </dgm:t>
    </dgm:pt>
    <dgm:pt modelId="{5E9D5CAB-EC13-DC4F-A448-F2FA072E3D86}" type="pres">
      <dgm:prSet presAssocID="{54F411F4-4517-1940-921C-9FE577F02CF5}" presName="linear" presStyleCnt="0">
        <dgm:presLayoutVars>
          <dgm:animLvl val="lvl"/>
          <dgm:resizeHandles val="exact"/>
        </dgm:presLayoutVars>
      </dgm:prSet>
      <dgm:spPr/>
    </dgm:pt>
    <dgm:pt modelId="{8B71D726-12F6-E441-906C-5D47C2D2F23C}" type="pres">
      <dgm:prSet presAssocID="{22FD021A-F980-474C-A5DF-EFE31166AD8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C6696D-5677-CA4A-A73A-C6681754C384}" type="pres">
      <dgm:prSet presAssocID="{22FD021A-F980-474C-A5DF-EFE31166AD83}" presName="childText" presStyleLbl="revTx" presStyleIdx="0" presStyleCnt="1">
        <dgm:presLayoutVars>
          <dgm:bulletEnabled val="1"/>
        </dgm:presLayoutVars>
      </dgm:prSet>
      <dgm:spPr/>
    </dgm:pt>
    <dgm:pt modelId="{7E91C172-079E-114C-B663-65C1147FDE64}" type="pres">
      <dgm:prSet presAssocID="{948FFDF2-A0AA-0D4B-8023-3E6D14CFC6A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6F4220B-6F55-C341-B7F5-CF4FE16544C4}" srcId="{22FD021A-F980-474C-A5DF-EFE31166AD83}" destId="{4E04E335-D7C9-2C4A-8FAD-D7C85FDB5B47}" srcOrd="1" destOrd="0" parTransId="{8AAF57CB-FBCE-B549-93FD-EB9514DE38AA}" sibTransId="{843F3AD2-C8E6-D54F-8BC8-B372C4451B90}"/>
    <dgm:cxn modelId="{4ABB2027-8A06-FF45-98E8-155CD1BB5AA1}" srcId="{54F411F4-4517-1940-921C-9FE577F02CF5}" destId="{22FD021A-F980-474C-A5DF-EFE31166AD83}" srcOrd="0" destOrd="0" parTransId="{E7B02001-4612-9041-864D-82BAD8BAC987}" sibTransId="{64A6E47C-6E74-E545-993C-1B67FB18E1BC}"/>
    <dgm:cxn modelId="{CF3D213C-6345-0C42-B1C2-707A4D8A1C05}" type="presOf" srcId="{4E04E335-D7C9-2C4A-8FAD-D7C85FDB5B47}" destId="{C2C6696D-5677-CA4A-A73A-C6681754C384}" srcOrd="0" destOrd="1" presId="urn:microsoft.com/office/officeart/2005/8/layout/vList2"/>
    <dgm:cxn modelId="{6C84659E-F633-D044-B446-8EF90E8FA994}" type="presOf" srcId="{948FFDF2-A0AA-0D4B-8023-3E6D14CFC6AF}" destId="{7E91C172-079E-114C-B663-65C1147FDE64}" srcOrd="0" destOrd="0" presId="urn:microsoft.com/office/officeart/2005/8/layout/vList2"/>
    <dgm:cxn modelId="{DD96FACA-E94F-C144-A26B-45D3FD3FADC2}" srcId="{22FD021A-F980-474C-A5DF-EFE31166AD83}" destId="{C38D7946-45EF-9141-A7B4-51554E7C5C65}" srcOrd="0" destOrd="0" parTransId="{8B7157CB-3490-DC45-953D-4FEA7004E0E7}" sibTransId="{195F76FF-3722-2B42-B24C-6DFC1A69DDAA}"/>
    <dgm:cxn modelId="{A46A1BD2-8939-4D43-98FA-07C6D2C392E7}" type="presOf" srcId="{54F411F4-4517-1940-921C-9FE577F02CF5}" destId="{5E9D5CAB-EC13-DC4F-A448-F2FA072E3D86}" srcOrd="0" destOrd="0" presId="urn:microsoft.com/office/officeart/2005/8/layout/vList2"/>
    <dgm:cxn modelId="{FA1E3CD6-82FB-A646-B23F-0C5A5B8051DE}" srcId="{54F411F4-4517-1940-921C-9FE577F02CF5}" destId="{948FFDF2-A0AA-0D4B-8023-3E6D14CFC6AF}" srcOrd="1" destOrd="0" parTransId="{DDD10CC8-8704-5246-A301-63DE0DD14E9A}" sibTransId="{BCCD9614-45D4-4141-BB22-A5EA3288C9D6}"/>
    <dgm:cxn modelId="{CA882CF4-17D7-634B-9D71-0689F4558427}" type="presOf" srcId="{C38D7946-45EF-9141-A7B4-51554E7C5C65}" destId="{C2C6696D-5677-CA4A-A73A-C6681754C384}" srcOrd="0" destOrd="0" presId="urn:microsoft.com/office/officeart/2005/8/layout/vList2"/>
    <dgm:cxn modelId="{1AF2A8F5-6FE3-3843-B219-FFD2C516E25D}" type="presOf" srcId="{22FD021A-F980-474C-A5DF-EFE31166AD83}" destId="{8B71D726-12F6-E441-906C-5D47C2D2F23C}" srcOrd="0" destOrd="0" presId="urn:microsoft.com/office/officeart/2005/8/layout/vList2"/>
    <dgm:cxn modelId="{650AD20D-56FC-724D-ADA9-F9F9318229FE}" type="presParOf" srcId="{5E9D5CAB-EC13-DC4F-A448-F2FA072E3D86}" destId="{8B71D726-12F6-E441-906C-5D47C2D2F23C}" srcOrd="0" destOrd="0" presId="urn:microsoft.com/office/officeart/2005/8/layout/vList2"/>
    <dgm:cxn modelId="{577BB54B-2982-994E-BF9E-A86B24E09D3B}" type="presParOf" srcId="{5E9D5CAB-EC13-DC4F-A448-F2FA072E3D86}" destId="{C2C6696D-5677-CA4A-A73A-C6681754C384}" srcOrd="1" destOrd="0" presId="urn:microsoft.com/office/officeart/2005/8/layout/vList2"/>
    <dgm:cxn modelId="{8C570834-229A-DD42-A76C-3030D2C4557B}" type="presParOf" srcId="{5E9D5CAB-EC13-DC4F-A448-F2FA072E3D86}" destId="{7E91C172-079E-114C-B663-65C1147FDE6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E097-7DE2-2642-AC8B-5CDF388EA0E2}">
      <dsp:nvSpPr>
        <dsp:cNvPr id="0" name=""/>
        <dsp:cNvSpPr/>
      </dsp:nvSpPr>
      <dsp:spPr>
        <a:xfrm rot="5400000">
          <a:off x="6482716" y="-2530086"/>
          <a:ext cx="1335782" cy="6729984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Historically Docker based</a:t>
          </a:r>
        </a:p>
      </dsp:txBody>
      <dsp:txXfrm rot="-5400000">
        <a:off x="3785615" y="232223"/>
        <a:ext cx="6664776" cy="1205366"/>
      </dsp:txXfrm>
    </dsp:sp>
    <dsp:sp modelId="{02FE23EE-4213-3D45-9D0C-AB8DEFD266D0}">
      <dsp:nvSpPr>
        <dsp:cNvPr id="0" name=""/>
        <dsp:cNvSpPr/>
      </dsp:nvSpPr>
      <dsp:spPr>
        <a:xfrm>
          <a:off x="0" y="41"/>
          <a:ext cx="3785616" cy="1669728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Containers are the basic building block</a:t>
          </a:r>
        </a:p>
      </dsp:txBody>
      <dsp:txXfrm>
        <a:off x="81509" y="81550"/>
        <a:ext cx="3622598" cy="1506710"/>
      </dsp:txXfrm>
    </dsp:sp>
    <dsp:sp modelId="{2D39896D-D60E-254F-9664-C42F1CD81576}">
      <dsp:nvSpPr>
        <dsp:cNvPr id="0" name=""/>
        <dsp:cNvSpPr/>
      </dsp:nvSpPr>
      <dsp:spPr>
        <a:xfrm rot="5400000">
          <a:off x="6482716" y="-776871"/>
          <a:ext cx="1335782" cy="6729984"/>
        </a:xfrm>
        <a:prstGeom prst="round2Same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Creating custom ones almost trivial</a:t>
          </a:r>
        </a:p>
      </dsp:txBody>
      <dsp:txXfrm rot="-5400000">
        <a:off x="3785615" y="1985438"/>
        <a:ext cx="6664776" cy="1205366"/>
      </dsp:txXfrm>
    </dsp:sp>
    <dsp:sp modelId="{6973AB0A-9528-5A43-A73F-DD16AD167018}">
      <dsp:nvSpPr>
        <dsp:cNvPr id="0" name=""/>
        <dsp:cNvSpPr/>
      </dsp:nvSpPr>
      <dsp:spPr>
        <a:xfrm>
          <a:off x="0" y="1753256"/>
          <a:ext cx="3785616" cy="1669728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Standard images for many applications exist</a:t>
          </a:r>
        </a:p>
      </dsp:txBody>
      <dsp:txXfrm>
        <a:off x="81509" y="1834765"/>
        <a:ext cx="3622598" cy="15067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1D726-12F6-E441-906C-5D47C2D2F23C}">
      <dsp:nvSpPr>
        <dsp:cNvPr id="0" name=""/>
        <dsp:cNvSpPr/>
      </dsp:nvSpPr>
      <dsp:spPr>
        <a:xfrm>
          <a:off x="0" y="45292"/>
          <a:ext cx="10274853" cy="6715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 have your </a:t>
          </a:r>
          <a:r>
            <a:rPr lang="en-US" sz="2800" kern="1200" dirty="0" err="1"/>
            <a:t>Dockerfile</a:t>
          </a:r>
          <a:r>
            <a:rPr lang="en-US" sz="2800" kern="1200" dirty="0"/>
            <a:t>. Now what?</a:t>
          </a:r>
        </a:p>
      </dsp:txBody>
      <dsp:txXfrm>
        <a:off x="32784" y="78076"/>
        <a:ext cx="10209285" cy="606012"/>
      </dsp:txXfrm>
    </dsp:sp>
    <dsp:sp modelId="{C2C6696D-5677-CA4A-A73A-C6681754C384}">
      <dsp:nvSpPr>
        <dsp:cNvPr id="0" name=""/>
        <dsp:cNvSpPr/>
      </dsp:nvSpPr>
      <dsp:spPr>
        <a:xfrm>
          <a:off x="0" y="716873"/>
          <a:ext cx="10274853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K8s cannot directly use the </a:t>
          </a:r>
          <a:r>
            <a:rPr lang="en-US" sz="2200" kern="1200" dirty="0" err="1"/>
            <a:t>Dockerfile</a:t>
          </a:r>
          <a:r>
            <a:rPr lang="en-US" sz="2200" kern="1200" dirty="0"/>
            <a:t> as-is.</a:t>
          </a:r>
        </a:p>
      </dsp:txBody>
      <dsp:txXfrm>
        <a:off x="0" y="716873"/>
        <a:ext cx="10274853" cy="463680"/>
      </dsp:txXfrm>
    </dsp:sp>
    <dsp:sp modelId="{351F6D2F-5124-9344-9EBC-8685E88EC7BE}">
      <dsp:nvSpPr>
        <dsp:cNvPr id="0" name=""/>
        <dsp:cNvSpPr/>
      </dsp:nvSpPr>
      <dsp:spPr>
        <a:xfrm>
          <a:off x="0" y="1180553"/>
          <a:ext cx="10274853" cy="67158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 need to build it into an actual image.</a:t>
          </a:r>
        </a:p>
      </dsp:txBody>
      <dsp:txXfrm>
        <a:off x="32784" y="1213337"/>
        <a:ext cx="10209285" cy="606012"/>
      </dsp:txXfrm>
    </dsp:sp>
    <dsp:sp modelId="{01B6D131-3862-5C4A-84C4-092DDA6C3706}">
      <dsp:nvSpPr>
        <dsp:cNvPr id="0" name=""/>
        <dsp:cNvSpPr/>
      </dsp:nvSpPr>
      <dsp:spPr>
        <a:xfrm>
          <a:off x="0" y="1852133"/>
          <a:ext cx="10274853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And the put it in a place k8s can fetch it from.</a:t>
          </a:r>
        </a:p>
      </dsp:txBody>
      <dsp:txXfrm>
        <a:off x="0" y="1852133"/>
        <a:ext cx="10274853" cy="463680"/>
      </dsp:txXfrm>
    </dsp:sp>
    <dsp:sp modelId="{B8FF1600-3776-2B44-BCDA-76981654A44D}">
      <dsp:nvSpPr>
        <dsp:cNvPr id="0" name=""/>
        <dsp:cNvSpPr/>
      </dsp:nvSpPr>
      <dsp:spPr>
        <a:xfrm>
          <a:off x="0" y="2315813"/>
          <a:ext cx="10274853" cy="67158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Many options available to build the image</a:t>
          </a:r>
        </a:p>
      </dsp:txBody>
      <dsp:txXfrm>
        <a:off x="32784" y="2348597"/>
        <a:ext cx="10209285" cy="606012"/>
      </dsp:txXfrm>
    </dsp:sp>
    <dsp:sp modelId="{9DABC466-E36D-504F-9774-8E0202ED562E}">
      <dsp:nvSpPr>
        <dsp:cNvPr id="0" name=""/>
        <dsp:cNvSpPr/>
      </dsp:nvSpPr>
      <dsp:spPr>
        <a:xfrm>
          <a:off x="0" y="2987393"/>
          <a:ext cx="10274853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You can even do it on your laptop using docker.</a:t>
          </a:r>
        </a:p>
      </dsp:txBody>
      <dsp:txXfrm>
        <a:off x="0" y="2987393"/>
        <a:ext cx="10274853" cy="463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1D726-12F6-E441-906C-5D47C2D2F23C}">
      <dsp:nvSpPr>
        <dsp:cNvPr id="0" name=""/>
        <dsp:cNvSpPr/>
      </dsp:nvSpPr>
      <dsp:spPr>
        <a:xfrm>
          <a:off x="0" y="990"/>
          <a:ext cx="10274853" cy="91143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How</a:t>
          </a:r>
          <a:r>
            <a:rPr lang="en-US" sz="3800" kern="1200" baseline="0" dirty="0"/>
            <a:t> do you decide what to run in a pod?</a:t>
          </a:r>
          <a:endParaRPr lang="en-US" sz="3800" kern="1200" dirty="0"/>
        </a:p>
      </dsp:txBody>
      <dsp:txXfrm>
        <a:off x="44492" y="45482"/>
        <a:ext cx="10185869" cy="822446"/>
      </dsp:txXfrm>
    </dsp:sp>
    <dsp:sp modelId="{C2C6696D-5677-CA4A-A73A-C6681754C384}">
      <dsp:nvSpPr>
        <dsp:cNvPr id="0" name=""/>
        <dsp:cNvSpPr/>
      </dsp:nvSpPr>
      <dsp:spPr>
        <a:xfrm>
          <a:off x="0" y="912420"/>
          <a:ext cx="10274853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What “image” should you use?</a:t>
          </a:r>
        </a:p>
      </dsp:txBody>
      <dsp:txXfrm>
        <a:off x="0" y="912420"/>
        <a:ext cx="10274853" cy="629280"/>
      </dsp:txXfrm>
    </dsp:sp>
    <dsp:sp modelId="{7E91C172-079E-114C-B663-65C1147FDE64}">
      <dsp:nvSpPr>
        <dsp:cNvPr id="0" name=""/>
        <dsp:cNvSpPr/>
      </dsp:nvSpPr>
      <dsp:spPr>
        <a:xfrm>
          <a:off x="0" y="1541700"/>
          <a:ext cx="10274853" cy="91143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Actually, where is the image coming from?</a:t>
          </a:r>
        </a:p>
      </dsp:txBody>
      <dsp:txXfrm>
        <a:off x="44492" y="1586192"/>
        <a:ext cx="10185869" cy="822446"/>
      </dsp:txXfrm>
    </dsp:sp>
    <dsp:sp modelId="{1C7EA4B3-6C67-1344-B72F-90F8738AEF30}">
      <dsp:nvSpPr>
        <dsp:cNvPr id="0" name=""/>
        <dsp:cNvSpPr/>
      </dsp:nvSpPr>
      <dsp:spPr>
        <a:xfrm>
          <a:off x="0" y="2453130"/>
          <a:ext cx="10274853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By default, from </a:t>
          </a:r>
          <a:r>
            <a:rPr lang="en-US" sz="3000" kern="1200" dirty="0" err="1"/>
            <a:t>DockerHub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But you can provide an arbitrary URL, too</a:t>
          </a:r>
        </a:p>
      </dsp:txBody>
      <dsp:txXfrm>
        <a:off x="0" y="2453130"/>
        <a:ext cx="10274853" cy="10422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1D726-12F6-E441-906C-5D47C2D2F23C}">
      <dsp:nvSpPr>
        <dsp:cNvPr id="0" name=""/>
        <dsp:cNvSpPr/>
      </dsp:nvSpPr>
      <dsp:spPr>
        <a:xfrm>
          <a:off x="0" y="157"/>
          <a:ext cx="10274853" cy="81549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 if no image is a perfect match?</a:t>
          </a:r>
        </a:p>
      </dsp:txBody>
      <dsp:txXfrm>
        <a:off x="39809" y="39966"/>
        <a:ext cx="10195235" cy="735872"/>
      </dsp:txXfrm>
    </dsp:sp>
    <dsp:sp modelId="{C2C6696D-5677-CA4A-A73A-C6681754C384}">
      <dsp:nvSpPr>
        <dsp:cNvPr id="0" name=""/>
        <dsp:cNvSpPr/>
      </dsp:nvSpPr>
      <dsp:spPr>
        <a:xfrm>
          <a:off x="0" y="815647"/>
          <a:ext cx="10274853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For example, you created your own software.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Or need a special mix of existing software libraries</a:t>
          </a:r>
        </a:p>
      </dsp:txBody>
      <dsp:txXfrm>
        <a:off x="0" y="815647"/>
        <a:ext cx="10274853" cy="932535"/>
      </dsp:txXfrm>
    </dsp:sp>
    <dsp:sp modelId="{7E91C172-079E-114C-B663-65C1147FDE64}">
      <dsp:nvSpPr>
        <dsp:cNvPr id="0" name=""/>
        <dsp:cNvSpPr/>
      </dsp:nvSpPr>
      <dsp:spPr>
        <a:xfrm>
          <a:off x="0" y="1748183"/>
          <a:ext cx="10274853" cy="81549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Customizing the images quite common:</a:t>
          </a:r>
        </a:p>
      </dsp:txBody>
      <dsp:txXfrm>
        <a:off x="39809" y="1787992"/>
        <a:ext cx="10195235" cy="735872"/>
      </dsp:txXfrm>
    </dsp:sp>
    <dsp:sp modelId="{1C7EA4B3-6C67-1344-B72F-90F8738AEF30}">
      <dsp:nvSpPr>
        <dsp:cNvPr id="0" name=""/>
        <dsp:cNvSpPr/>
      </dsp:nvSpPr>
      <dsp:spPr>
        <a:xfrm>
          <a:off x="0" y="2563673"/>
          <a:ext cx="10274853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Inject files into the pod at runtime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Build custom images </a:t>
          </a:r>
        </a:p>
      </dsp:txBody>
      <dsp:txXfrm>
        <a:off x="0" y="2563673"/>
        <a:ext cx="10274853" cy="9325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F1D64-D0FB-FB4F-96E1-2AC7A5765D24}">
      <dsp:nvSpPr>
        <dsp:cNvPr id="0" name=""/>
        <dsp:cNvSpPr/>
      </dsp:nvSpPr>
      <dsp:spPr>
        <a:xfrm>
          <a:off x="0" y="879815"/>
          <a:ext cx="5800458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0180" tIns="354076" rIns="45018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Kubernetes provides an easy mechanism to inject information into the Container images at runtime</a:t>
          </a:r>
        </a:p>
      </dsp:txBody>
      <dsp:txXfrm>
        <a:off x="0" y="879815"/>
        <a:ext cx="5800458" cy="963900"/>
      </dsp:txXfrm>
    </dsp:sp>
    <dsp:sp modelId="{A34A5CEE-A121-1240-92AE-860172EC90E4}">
      <dsp:nvSpPr>
        <dsp:cNvPr id="0" name=""/>
        <dsp:cNvSpPr/>
      </dsp:nvSpPr>
      <dsp:spPr>
        <a:xfrm>
          <a:off x="290022" y="628895"/>
          <a:ext cx="40603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470" tIns="0" rIns="15347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Most applications need to be configured</a:t>
          </a:r>
        </a:p>
      </dsp:txBody>
      <dsp:txXfrm>
        <a:off x="314520" y="653393"/>
        <a:ext cx="401132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971B1-4406-9247-A6D3-AF15BD1FAC93}">
      <dsp:nvSpPr>
        <dsp:cNvPr id="0" name=""/>
        <dsp:cNvSpPr/>
      </dsp:nvSpPr>
      <dsp:spPr>
        <a:xfrm>
          <a:off x="3232756" y="751654"/>
          <a:ext cx="1869607" cy="28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57"/>
              </a:lnTo>
              <a:lnTo>
                <a:pt x="1869607" y="136357"/>
              </a:lnTo>
              <a:lnTo>
                <a:pt x="1869607" y="2828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06225-BED9-CD4B-820B-E1975720A304}">
      <dsp:nvSpPr>
        <dsp:cNvPr id="0" name=""/>
        <dsp:cNvSpPr/>
      </dsp:nvSpPr>
      <dsp:spPr>
        <a:xfrm>
          <a:off x="3232756" y="751654"/>
          <a:ext cx="181795" cy="28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57"/>
              </a:lnTo>
              <a:lnTo>
                <a:pt x="181795" y="136357"/>
              </a:lnTo>
              <a:lnTo>
                <a:pt x="181795" y="2828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DAC31-3DC9-654F-82E9-355436026238}">
      <dsp:nvSpPr>
        <dsp:cNvPr id="0" name=""/>
        <dsp:cNvSpPr/>
      </dsp:nvSpPr>
      <dsp:spPr>
        <a:xfrm>
          <a:off x="1212417" y="751654"/>
          <a:ext cx="2020338" cy="282820"/>
        </a:xfrm>
        <a:custGeom>
          <a:avLst/>
          <a:gdLst/>
          <a:ahLst/>
          <a:cxnLst/>
          <a:rect l="0" t="0" r="0" b="0"/>
          <a:pathLst>
            <a:path>
              <a:moveTo>
                <a:pt x="2020338" y="0"/>
              </a:moveTo>
              <a:lnTo>
                <a:pt x="2020338" y="136357"/>
              </a:lnTo>
              <a:lnTo>
                <a:pt x="0" y="136357"/>
              </a:lnTo>
              <a:lnTo>
                <a:pt x="0" y="2828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28E1A-3769-6D47-A9E7-5ED2AD423908}">
      <dsp:nvSpPr>
        <dsp:cNvPr id="0" name=""/>
        <dsp:cNvSpPr/>
      </dsp:nvSpPr>
      <dsp:spPr>
        <a:xfrm>
          <a:off x="1494345" y="54212"/>
          <a:ext cx="3476822" cy="697442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Three mechanisms</a:t>
          </a:r>
        </a:p>
      </dsp:txBody>
      <dsp:txXfrm>
        <a:off x="1494345" y="54212"/>
        <a:ext cx="3476822" cy="697442"/>
      </dsp:txXfrm>
    </dsp:sp>
    <dsp:sp modelId="{CAEE203A-B9A0-0D4C-9B6D-B77FEC5C4842}">
      <dsp:nvSpPr>
        <dsp:cNvPr id="0" name=""/>
        <dsp:cNvSpPr/>
      </dsp:nvSpPr>
      <dsp:spPr>
        <a:xfrm>
          <a:off x="652" y="1034475"/>
          <a:ext cx="2423530" cy="69744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Environment variables</a:t>
          </a:r>
        </a:p>
      </dsp:txBody>
      <dsp:txXfrm>
        <a:off x="652" y="1034475"/>
        <a:ext cx="2423530" cy="697442"/>
      </dsp:txXfrm>
    </dsp:sp>
    <dsp:sp modelId="{75EA71EA-88CC-5141-9FD4-1E92B03A54EA}">
      <dsp:nvSpPr>
        <dsp:cNvPr id="0" name=""/>
        <dsp:cNvSpPr/>
      </dsp:nvSpPr>
      <dsp:spPr>
        <a:xfrm>
          <a:off x="2717108" y="1034475"/>
          <a:ext cx="1394885" cy="6974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ConfigMaps</a:t>
          </a:r>
          <a:endParaRPr lang="en-US" sz="2000" kern="1200" dirty="0"/>
        </a:p>
      </dsp:txBody>
      <dsp:txXfrm>
        <a:off x="2717108" y="1034475"/>
        <a:ext cx="1394885" cy="697442"/>
      </dsp:txXfrm>
    </dsp:sp>
    <dsp:sp modelId="{E9F50F10-C435-DA4F-93DA-BB70AFDA08A3}">
      <dsp:nvSpPr>
        <dsp:cNvPr id="0" name=""/>
        <dsp:cNvSpPr/>
      </dsp:nvSpPr>
      <dsp:spPr>
        <a:xfrm>
          <a:off x="4404920" y="1034475"/>
          <a:ext cx="1394885" cy="69744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Secrets</a:t>
          </a:r>
        </a:p>
      </dsp:txBody>
      <dsp:txXfrm>
        <a:off x="4404920" y="1034475"/>
        <a:ext cx="1394885" cy="6974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1D726-12F6-E441-906C-5D47C2D2F23C}">
      <dsp:nvSpPr>
        <dsp:cNvPr id="0" name=""/>
        <dsp:cNvSpPr/>
      </dsp:nvSpPr>
      <dsp:spPr>
        <a:xfrm>
          <a:off x="0" y="30195"/>
          <a:ext cx="10274853" cy="62361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Configmaps</a:t>
          </a:r>
          <a:r>
            <a:rPr lang="en-US" sz="2600" kern="1200" dirty="0"/>
            <a:t> are collections of </a:t>
          </a:r>
          <a:r>
            <a:rPr lang="en-US" sz="2600" kern="1200"/>
            <a:t>files.</a:t>
          </a:r>
          <a:endParaRPr lang="en-US" sz="2600" kern="1200" dirty="0"/>
        </a:p>
      </dsp:txBody>
      <dsp:txXfrm>
        <a:off x="30442" y="60637"/>
        <a:ext cx="10213969" cy="562726"/>
      </dsp:txXfrm>
    </dsp:sp>
    <dsp:sp modelId="{C2C6696D-5677-CA4A-A73A-C6681754C384}">
      <dsp:nvSpPr>
        <dsp:cNvPr id="0" name=""/>
        <dsp:cNvSpPr/>
      </dsp:nvSpPr>
      <dsp:spPr>
        <a:xfrm>
          <a:off x="0" y="653806"/>
          <a:ext cx="10274853" cy="6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Defined ahead of 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Can be used by multiple pods</a:t>
          </a:r>
        </a:p>
      </dsp:txBody>
      <dsp:txXfrm>
        <a:off x="0" y="653806"/>
        <a:ext cx="10274853" cy="686205"/>
      </dsp:txXfrm>
    </dsp:sp>
    <dsp:sp modelId="{7E91C172-079E-114C-B663-65C1147FDE64}">
      <dsp:nvSpPr>
        <dsp:cNvPr id="0" name=""/>
        <dsp:cNvSpPr/>
      </dsp:nvSpPr>
      <dsp:spPr>
        <a:xfrm>
          <a:off x="0" y="1340011"/>
          <a:ext cx="10274853" cy="62361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Pods can mount any file from any </a:t>
          </a:r>
          <a:r>
            <a:rPr lang="en-US" sz="2600" kern="1200" dirty="0" err="1"/>
            <a:t>configmap</a:t>
          </a:r>
          <a:endParaRPr lang="en-US" sz="2600" kern="1200" dirty="0"/>
        </a:p>
      </dsp:txBody>
      <dsp:txXfrm>
        <a:off x="30442" y="1370453"/>
        <a:ext cx="10213969" cy="562726"/>
      </dsp:txXfrm>
    </dsp:sp>
    <dsp:sp modelId="{1C7EA4B3-6C67-1344-B72F-90F8738AEF30}">
      <dsp:nvSpPr>
        <dsp:cNvPr id="0" name=""/>
        <dsp:cNvSpPr/>
      </dsp:nvSpPr>
      <dsp:spPr>
        <a:xfrm>
          <a:off x="0" y="1963621"/>
          <a:ext cx="10274853" cy="6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At any arbitrary location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Can also map a whole </a:t>
          </a:r>
          <a:r>
            <a:rPr lang="en-US" sz="2000" kern="1200" dirty="0" err="1"/>
            <a:t>configmap</a:t>
          </a:r>
          <a:r>
            <a:rPr lang="en-US" sz="2000" kern="1200" dirty="0"/>
            <a:t> as a directory</a:t>
          </a:r>
        </a:p>
      </dsp:txBody>
      <dsp:txXfrm>
        <a:off x="0" y="1963621"/>
        <a:ext cx="10274853" cy="686205"/>
      </dsp:txXfrm>
    </dsp:sp>
    <dsp:sp modelId="{AFEE0393-1500-CC43-870A-E8637237D5B7}">
      <dsp:nvSpPr>
        <dsp:cNvPr id="0" name=""/>
        <dsp:cNvSpPr/>
      </dsp:nvSpPr>
      <dsp:spPr>
        <a:xfrm>
          <a:off x="0" y="2649826"/>
          <a:ext cx="10274853" cy="62361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Not limited to "config files"</a:t>
          </a:r>
        </a:p>
      </dsp:txBody>
      <dsp:txXfrm>
        <a:off x="30442" y="2680268"/>
        <a:ext cx="10213969" cy="562726"/>
      </dsp:txXfrm>
    </dsp:sp>
    <dsp:sp modelId="{82C13BDD-CE47-1540-991B-A89AC7F3EDDF}">
      <dsp:nvSpPr>
        <dsp:cNvPr id="0" name=""/>
        <dsp:cNvSpPr/>
      </dsp:nvSpPr>
      <dsp:spPr>
        <a:xfrm>
          <a:off x="0" y="3273436"/>
          <a:ext cx="10274853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Main executable and libraries can be injected, too</a:t>
          </a:r>
        </a:p>
      </dsp:txBody>
      <dsp:txXfrm>
        <a:off x="0" y="3273436"/>
        <a:ext cx="10274853" cy="4305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4CFB7-EADE-F445-8DCF-59E4494F0FF2}">
      <dsp:nvSpPr>
        <dsp:cNvPr id="0" name=""/>
        <dsp:cNvSpPr/>
      </dsp:nvSpPr>
      <dsp:spPr>
        <a:xfrm>
          <a:off x="0" y="34876"/>
          <a:ext cx="10274853" cy="86346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Environment variables are easier to use</a:t>
          </a:r>
        </a:p>
      </dsp:txBody>
      <dsp:txXfrm>
        <a:off x="42151" y="77027"/>
        <a:ext cx="10190551" cy="779158"/>
      </dsp:txXfrm>
    </dsp:sp>
    <dsp:sp modelId="{451D587D-295F-2845-BD0B-3DF19E789FD6}">
      <dsp:nvSpPr>
        <dsp:cNvPr id="0" name=""/>
        <dsp:cNvSpPr/>
      </dsp:nvSpPr>
      <dsp:spPr>
        <a:xfrm>
          <a:off x="0" y="898336"/>
          <a:ext cx="10274853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No new objects needed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Just stick the value in the pod YAML</a:t>
          </a:r>
        </a:p>
      </dsp:txBody>
      <dsp:txXfrm>
        <a:off x="0" y="898336"/>
        <a:ext cx="10274853" cy="968760"/>
      </dsp:txXfrm>
    </dsp:sp>
    <dsp:sp modelId="{3F428510-C23C-6444-A842-75DE22B95E8D}">
      <dsp:nvSpPr>
        <dsp:cNvPr id="0" name=""/>
        <dsp:cNvSpPr/>
      </dsp:nvSpPr>
      <dsp:spPr>
        <a:xfrm>
          <a:off x="0" y="1867096"/>
          <a:ext cx="10274853" cy="86346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Often used in conjunction with </a:t>
          </a:r>
          <a:r>
            <a:rPr lang="en-US" sz="3600" kern="1200" dirty="0" err="1"/>
            <a:t>configmaps</a:t>
          </a:r>
          <a:endParaRPr lang="en-US" sz="3600" kern="1200" dirty="0"/>
        </a:p>
      </dsp:txBody>
      <dsp:txXfrm>
        <a:off x="42151" y="1909247"/>
        <a:ext cx="10190551" cy="779158"/>
      </dsp:txXfrm>
    </dsp:sp>
    <dsp:sp modelId="{4C0D0DA5-52AF-7649-9CE2-768E9A9869D5}">
      <dsp:nvSpPr>
        <dsp:cNvPr id="0" name=""/>
        <dsp:cNvSpPr/>
      </dsp:nvSpPr>
      <dsp:spPr>
        <a:xfrm>
          <a:off x="0" y="2730555"/>
          <a:ext cx="10274853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Many applications use file-based configs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But those configs can reference the environment</a:t>
          </a:r>
        </a:p>
      </dsp:txBody>
      <dsp:txXfrm>
        <a:off x="0" y="2730555"/>
        <a:ext cx="10274853" cy="9687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1D726-12F6-E441-906C-5D47C2D2F23C}">
      <dsp:nvSpPr>
        <dsp:cNvPr id="0" name=""/>
        <dsp:cNvSpPr/>
      </dsp:nvSpPr>
      <dsp:spPr>
        <a:xfrm>
          <a:off x="0" y="28350"/>
          <a:ext cx="10274853" cy="69556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Some information is more </a:t>
          </a:r>
          <a:r>
            <a:rPr lang="en-US" sz="2900" kern="1200"/>
            <a:t>sensistive</a:t>
          </a:r>
          <a:endParaRPr lang="en-US" sz="2900" kern="1200" dirty="0"/>
        </a:p>
      </dsp:txBody>
      <dsp:txXfrm>
        <a:off x="33955" y="62305"/>
        <a:ext cx="10206943" cy="627655"/>
      </dsp:txXfrm>
    </dsp:sp>
    <dsp:sp modelId="{C2C6696D-5677-CA4A-A73A-C6681754C384}">
      <dsp:nvSpPr>
        <dsp:cNvPr id="0" name=""/>
        <dsp:cNvSpPr/>
      </dsp:nvSpPr>
      <dsp:spPr>
        <a:xfrm>
          <a:off x="0" y="723916"/>
          <a:ext cx="10274853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Passwords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Tokens</a:t>
          </a:r>
        </a:p>
      </dsp:txBody>
      <dsp:txXfrm>
        <a:off x="0" y="723916"/>
        <a:ext cx="10274853" cy="795397"/>
      </dsp:txXfrm>
    </dsp:sp>
    <dsp:sp modelId="{7E91C172-079E-114C-B663-65C1147FDE64}">
      <dsp:nvSpPr>
        <dsp:cNvPr id="0" name=""/>
        <dsp:cNvSpPr/>
      </dsp:nvSpPr>
      <dsp:spPr>
        <a:xfrm>
          <a:off x="0" y="1519313"/>
          <a:ext cx="10274853" cy="695565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Secrets provide some additional protection</a:t>
          </a:r>
        </a:p>
      </dsp:txBody>
      <dsp:txXfrm>
        <a:off x="33955" y="1553268"/>
        <a:ext cx="10206943" cy="627655"/>
      </dsp:txXfrm>
    </dsp:sp>
    <dsp:sp modelId="{1C7EA4B3-6C67-1344-B72F-90F8738AEF30}">
      <dsp:nvSpPr>
        <dsp:cNvPr id="0" name=""/>
        <dsp:cNvSpPr/>
      </dsp:nvSpPr>
      <dsp:spPr>
        <a:xfrm>
          <a:off x="0" y="2214878"/>
          <a:ext cx="10274853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The content of a secret cannot be directly viewed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But no additional protection once mounted in the pod</a:t>
          </a:r>
        </a:p>
      </dsp:txBody>
      <dsp:txXfrm>
        <a:off x="0" y="2214878"/>
        <a:ext cx="10274853" cy="795397"/>
      </dsp:txXfrm>
    </dsp:sp>
    <dsp:sp modelId="{26ECAEDA-1817-2F47-945A-00F194AE8F98}">
      <dsp:nvSpPr>
        <dsp:cNvPr id="0" name=""/>
        <dsp:cNvSpPr/>
      </dsp:nvSpPr>
      <dsp:spPr>
        <a:xfrm>
          <a:off x="0" y="3010276"/>
          <a:ext cx="10274853" cy="69556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Else, very similar to </a:t>
          </a:r>
          <a:r>
            <a:rPr lang="en-US" sz="2900" kern="1200" dirty="0" err="1"/>
            <a:t>configmaps</a:t>
          </a:r>
          <a:endParaRPr lang="en-US" sz="2900" kern="1200" dirty="0"/>
        </a:p>
      </dsp:txBody>
      <dsp:txXfrm>
        <a:off x="33955" y="3044231"/>
        <a:ext cx="10206943" cy="6276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1D726-12F6-E441-906C-5D47C2D2F23C}">
      <dsp:nvSpPr>
        <dsp:cNvPr id="0" name=""/>
        <dsp:cNvSpPr/>
      </dsp:nvSpPr>
      <dsp:spPr>
        <a:xfrm>
          <a:off x="0" y="250582"/>
          <a:ext cx="10274853" cy="9594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Sometimes the amount of change is just too big</a:t>
          </a:r>
        </a:p>
      </dsp:txBody>
      <dsp:txXfrm>
        <a:off x="46834" y="297416"/>
        <a:ext cx="10181185" cy="865732"/>
      </dsp:txXfrm>
    </dsp:sp>
    <dsp:sp modelId="{C2C6696D-5677-CA4A-A73A-C6681754C384}">
      <dsp:nvSpPr>
        <dsp:cNvPr id="0" name=""/>
        <dsp:cNvSpPr/>
      </dsp:nvSpPr>
      <dsp:spPr>
        <a:xfrm>
          <a:off x="0" y="1209982"/>
          <a:ext cx="1027485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Or may have complex packaging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e.g. external RPM packages </a:t>
          </a:r>
        </a:p>
      </dsp:txBody>
      <dsp:txXfrm>
        <a:off x="0" y="1209982"/>
        <a:ext cx="10274853" cy="1076400"/>
      </dsp:txXfrm>
    </dsp:sp>
    <dsp:sp modelId="{7E91C172-079E-114C-B663-65C1147FDE64}">
      <dsp:nvSpPr>
        <dsp:cNvPr id="0" name=""/>
        <dsp:cNvSpPr/>
      </dsp:nvSpPr>
      <dsp:spPr>
        <a:xfrm>
          <a:off x="0" y="2286383"/>
          <a:ext cx="10274853" cy="95940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Creating a new image becomes necessary</a:t>
          </a:r>
        </a:p>
      </dsp:txBody>
      <dsp:txXfrm>
        <a:off x="46834" y="2333217"/>
        <a:ext cx="10181185" cy="86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F4958-73A8-0C45-B2CC-0B28C61919B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DEEAE-EF1A-4B41-B2E1-C9133AC5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3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EEB1-9F09-314A-8D20-5F12FB6B5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EF6F8-F57D-B64E-B4A3-4173CB3D5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0459-FD97-AB4A-B32C-58897D26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CB4B-FE7D-934A-8E0D-29C3E471BCBD}" type="datetime1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D2FC-C16E-4C43-9CA6-EDB1227F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6B48-51D3-8E46-AE1A-D0EAE28B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2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8EAD-9CD5-8240-AA6A-A6D02B7C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F5EE5-134F-0743-96CC-B64C28D2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43B4-1334-9348-A017-EAC86D9F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0F8F-7225-5B45-8BE2-3B320789CDB6}" type="datetime1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2864-0A7E-5745-BB69-9887474F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BEDD-F323-394A-9B92-6F09D5D3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8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CE0F3-8163-6343-8F06-5F74BE37B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12B5-D8F8-BD48-B18E-F4CDB1D75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2A11-31A0-1F4C-8733-5F2FB550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FBC1-43C1-5B4D-A863-A02DDC9943A1}" type="datetime1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E17C-0E23-1849-A7CE-C2DA6282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A9EDA-ECA7-6648-B5AA-6CB380CC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83F-F0A9-A14C-B206-A7516786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73A1-258E-1D4E-8B09-621DCD69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023C-9D44-8346-8FC9-DA434353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D2FE-6307-3F4C-9CB9-FA851510FC1E}" type="datetime1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A55DE-1008-F34E-8F60-B86E04F5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0E3E-63A4-2546-9E07-330772E4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2A94-2FC9-2B4D-9597-6D64279D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1A7DF-CE46-F849-BA83-C27C7408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01A3-6DCE-8E49-8061-F739A45B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9276-BD9F-B447-84FB-2D81B05CC979}" type="datetime1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0236-ED3F-A744-A701-58DFFC15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EF2F1-F75C-0F47-8D07-33B326EC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7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23AB-80B0-C34D-9BFD-18475F1A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B93C-C6BA-2348-A336-6108FE547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44A73-76C3-CC48-B5BE-A5AE5F14A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CC1AD-4AA8-254A-B252-9EB1D673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9110-FC9C-3B42-82C3-E8CC8066BF6C}" type="datetime1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3D3AA-A46B-C94B-B17E-B7EA042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800A5-CB00-4E45-AAB8-AD4635EB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5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8829-90C6-6A47-85D7-60C4857C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B158A-4125-E743-88E1-35C683A2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55106-2663-114C-A79F-6A80CB9A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BCBB-F28E-B34F-9945-F02D2DB92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9CC6E-508A-0447-9502-D76E825BE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64FEB-B45A-8744-A8E3-BBCE43B3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3BAE-33E8-464E-883D-D710F27390D5}" type="datetime1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3670C-3C5E-444A-AD4A-BE28525D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95E90-EBF6-4849-9898-3C1BF8A5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D891-A224-8743-8426-901C3ED6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21E1F-F8BD-AE4E-90DC-144AE72F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1914-E767-7B4E-839F-C01516676BFB}" type="datetime1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71E38-FDFA-7240-8917-FE5EB0C8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0DFBA-E05C-9349-BE65-6DD9E7AE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3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E0A0C-FBE8-5142-9FC8-4398EF69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0562-8FB6-6845-AB0A-0ACB8511DD3C}" type="datetime1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0A8E4-FFA1-1049-8F85-F7FC5929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989E6-1B10-CC45-82F1-3E064784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4257-76E2-CE49-BE9E-2EAA0F5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8E44A-859F-784C-BF34-7EE7D7D4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26F4-F78E-4F42-B223-409C960CF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A892-38AD-0C43-9DA9-33B61601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2D19-7282-784F-930A-4F0E8C4FABE1}" type="datetime1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3081-1DB1-4645-8482-AF50577D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8A2CA-98BC-8C40-BEFC-E820BE6D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A6FA-1DBA-AA4E-B29D-5703AE8B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FDA9B-4A02-CA4D-B818-72A347BC1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2596-5972-5340-862D-C716BF9DA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5E5C6-B49A-A343-8F72-4885EAD5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4204-6E55-C74A-B2E9-DCED9277E544}" type="datetime1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793EE-745C-7742-9A34-053467BD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5220-7C93-5C43-8352-4DAE2114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6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9C7F6-C37B-D840-ABB3-D78AE1FD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EDE68-1B10-6041-BC23-AC4652770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A73F2-DE77-7847-BB8F-A76AD1889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0AB91-B679-C241-A03E-43EBCAC47AAC}" type="datetime1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1D7A8-FDC2-2F4B-AB93-E46CEB43E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Kubernetes for Science Compute - User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1D9D-D5E7-F240-94F2-A90AF33AF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b.docker.com/search?type=image&amp;image_filter=official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hyperlink" Target="https://kubernetes.io/docs/tasks/configure-pod-container/configure-pod-configmap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hyperlink" Target="https://kubernetes.io/docs/concepts/configuration/secr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2FB6523-7ABE-0A44-A154-DAE8A3EC0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676" y="3753492"/>
            <a:ext cx="5946202" cy="838831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</a:rPr>
              <a:t>Presented by Igor Sfiligoi, UCSD/SDSC</a:t>
            </a:r>
          </a:p>
          <a:p>
            <a:pPr algn="r"/>
            <a:r>
              <a:rPr lang="en-US" sz="1800" dirty="0">
                <a:solidFill>
                  <a:srgbClr val="000000"/>
                </a:solidFill>
              </a:rPr>
              <a:t>Kubernetes for Science Compute Tutorial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0D778-0A83-5C44-90C3-5CD67326C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5299" y="4592325"/>
            <a:ext cx="5946579" cy="1514185"/>
          </a:xfrm>
        </p:spPr>
        <p:txBody>
          <a:bodyPr anchor="t">
            <a:normAutofit/>
          </a:bodyPr>
          <a:lstStyle/>
          <a:p>
            <a:pPr algn="r"/>
            <a:r>
              <a:rPr lang="en-US" sz="4000" b="1" dirty="0">
                <a:solidFill>
                  <a:srgbClr val="000000"/>
                </a:solidFill>
                <a:latin typeface="+mn-lt"/>
              </a:rPr>
              <a:t>User applications</a:t>
            </a:r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85EEB9-B635-AF43-9077-4F19F4EA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100232"/>
            <a:ext cx="3163437" cy="2641034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B40BD-3121-5240-A2B2-39DE38A6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1063" y="6223702"/>
            <a:ext cx="2861823" cy="314067"/>
          </a:xfrm>
        </p:spPr>
        <p:txBody>
          <a:bodyPr>
            <a:normAutofit fontScale="92500"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rgbClr val="898989"/>
                </a:solidFill>
              </a:rPr>
              <a:t>Kubernetes for Science Compute - User applications</a:t>
            </a:r>
            <a:endParaRPr lang="en-US" sz="1100" dirty="0">
              <a:solidFill>
                <a:srgbClr val="898989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BDC69-E55A-7443-8216-E78A301E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E13AD4-1357-6D41-B256-ED6B6949D60C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rgbClr val="898989"/>
              </a:solidFill>
            </a:endParaRPr>
          </a:p>
        </p:txBody>
      </p:sp>
      <p:pic>
        <p:nvPicPr>
          <p:cNvPr id="1026" name="Picture 2" descr="SDSC Technology Forum with AMD - UC San Diego Office of Innovation and  Commercialization">
            <a:extLst>
              <a:ext uri="{FF2B5EF4-FFF2-40B4-BE49-F238E27FC236}">
                <a16:creationId xmlns:a16="http://schemas.microsoft.com/office/drawing/2014/main" id="{C7A1CC4B-7D09-0C99-70D4-E77E598FA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52" y="-138339"/>
            <a:ext cx="47625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63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Configmaps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8020DE51-FBD9-FBC3-C350-2D3510731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212462"/>
              </p:ext>
            </p:extLst>
          </p:nvPr>
        </p:nvGraphicFramePr>
        <p:xfrm>
          <a:off x="707885" y="2628900"/>
          <a:ext cx="10274853" cy="3734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372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7E547-081B-1A48-AF24-8E1250DD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129" y="367075"/>
            <a:ext cx="5492153" cy="7364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Custom code example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7E23872-86C4-4E35-9A37-392192BF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2BE61A-1B29-564B-9466-576759541692}"/>
              </a:ext>
            </a:extLst>
          </p:cNvPr>
          <p:cNvSpPr/>
          <p:nvPr/>
        </p:nvSpPr>
        <p:spPr>
          <a:xfrm>
            <a:off x="6065129" y="1387417"/>
            <a:ext cx="5915589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v1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kind: Pod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metadata: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name: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mypod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volumes: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- name: pi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configMap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name: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myconfig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items: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- key: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pi.py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path: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pi.py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containers: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- name: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mypod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image: centos:centos8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command: ["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sh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", "-c", "python3 /opt/code/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pi.py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"]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volumeMounts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- name: pi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mountPath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/opt/code/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pi.py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subPath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pi.py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9B3A-B5BC-764D-9040-0D4FEEB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2FF09-4F7D-AA42-B6AB-7440E49E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11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54628C-E890-6D05-E43C-E19D3D329B07}"/>
              </a:ext>
            </a:extLst>
          </p:cNvPr>
          <p:cNvSpPr/>
          <p:nvPr/>
        </p:nvSpPr>
        <p:spPr>
          <a:xfrm>
            <a:off x="6220691" y="2761809"/>
            <a:ext cx="2389909" cy="686092"/>
          </a:xfrm>
          <a:prstGeom prst="ellipse">
            <a:avLst/>
          </a:prstGeom>
          <a:noFill/>
          <a:ln w="38100">
            <a:solidFill>
              <a:srgbClr val="C00000">
                <a:alpha val="3411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08D366-3DAF-0633-8CCB-8721FF3652FC}"/>
              </a:ext>
            </a:extLst>
          </p:cNvPr>
          <p:cNvSpPr/>
          <p:nvPr/>
        </p:nvSpPr>
        <p:spPr>
          <a:xfrm>
            <a:off x="7266709" y="4906064"/>
            <a:ext cx="2656609" cy="686092"/>
          </a:xfrm>
          <a:prstGeom prst="ellipse">
            <a:avLst/>
          </a:prstGeom>
          <a:noFill/>
          <a:ln w="38100">
            <a:solidFill>
              <a:srgbClr val="C00000">
                <a:alpha val="332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>
            <a:extLst>
              <a:ext uri="{FF2B5EF4-FFF2-40B4-BE49-F238E27FC236}">
                <a16:creationId xmlns:a16="http://schemas.microsoft.com/office/drawing/2014/main" id="{DA89BFD5-9C53-A73F-7DA3-8BB25AC220AF}"/>
              </a:ext>
            </a:extLst>
          </p:cNvPr>
          <p:cNvSpPr/>
          <p:nvPr/>
        </p:nvSpPr>
        <p:spPr>
          <a:xfrm>
            <a:off x="2695012" y="3190009"/>
            <a:ext cx="3025506" cy="1249825"/>
          </a:xfrm>
          <a:prstGeom prst="cloudCallout">
            <a:avLst>
              <a:gd name="adj1" fmla="val 66906"/>
              <a:gd name="adj2" fmla="val -472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Python script in </a:t>
            </a:r>
            <a:r>
              <a:rPr lang="en-US" sz="1600" dirty="0" err="1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configmap</a:t>
            </a:r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4D648190-D0A2-7C76-434E-88A851177C11}"/>
              </a:ext>
            </a:extLst>
          </p:cNvPr>
          <p:cNvSpPr/>
          <p:nvPr/>
        </p:nvSpPr>
        <p:spPr>
          <a:xfrm>
            <a:off x="2702118" y="3190009"/>
            <a:ext cx="3025506" cy="1249825"/>
          </a:xfrm>
          <a:prstGeom prst="cloudCallout">
            <a:avLst>
              <a:gd name="adj1" fmla="val 71485"/>
              <a:gd name="adj2" fmla="val 9018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Python script in </a:t>
            </a:r>
            <a:r>
              <a:rPr lang="en-US" sz="1600" dirty="0" err="1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configmap</a:t>
            </a:r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11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Environment variables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8020DE51-FBD9-FBC3-C350-2D3510731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288938"/>
              </p:ext>
            </p:extLst>
          </p:nvPr>
        </p:nvGraphicFramePr>
        <p:xfrm>
          <a:off x="707885" y="2628900"/>
          <a:ext cx="10274853" cy="3734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197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7E547-081B-1A48-AF24-8E1250DD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129" y="367075"/>
            <a:ext cx="5915589" cy="73647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Environment input example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7E23872-86C4-4E35-9A37-392192BF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2BE61A-1B29-564B-9466-576759541692}"/>
              </a:ext>
            </a:extLst>
          </p:cNvPr>
          <p:cNvSpPr/>
          <p:nvPr/>
        </p:nvSpPr>
        <p:spPr>
          <a:xfrm>
            <a:off x="6065129" y="1221157"/>
            <a:ext cx="5915589" cy="50475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v1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kind: Pod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metadata: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name: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mypod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volumes: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- name: pi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configMap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name: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myconfig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items: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- key: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pi.py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path: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pi.py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containers: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- name: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mypod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image: centos:centos8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command: ["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sh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", "-c", "python3 /opt/code/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pi.py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"]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env: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- name: PI_STEPS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value: "100000”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volumeMounts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- name: pi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mountPath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/opt/code/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pi.py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subPath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pi.py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9B3A-B5BC-764D-9040-0D4FEEB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2FF09-4F7D-AA42-B6AB-7440E49E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13</a:t>
            </a:fld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08D366-3DAF-0633-8CCB-8721FF3652FC}"/>
              </a:ext>
            </a:extLst>
          </p:cNvPr>
          <p:cNvSpPr/>
          <p:nvPr/>
        </p:nvSpPr>
        <p:spPr>
          <a:xfrm>
            <a:off x="6220691" y="4822293"/>
            <a:ext cx="2656609" cy="686092"/>
          </a:xfrm>
          <a:prstGeom prst="ellipse">
            <a:avLst/>
          </a:prstGeom>
          <a:noFill/>
          <a:ln w="38100">
            <a:solidFill>
              <a:srgbClr val="C00000">
                <a:alpha val="332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>
            <a:extLst>
              <a:ext uri="{FF2B5EF4-FFF2-40B4-BE49-F238E27FC236}">
                <a16:creationId xmlns:a16="http://schemas.microsoft.com/office/drawing/2014/main" id="{DA89BFD5-9C53-A73F-7DA3-8BB25AC220AF}"/>
              </a:ext>
            </a:extLst>
          </p:cNvPr>
          <p:cNvSpPr/>
          <p:nvPr/>
        </p:nvSpPr>
        <p:spPr>
          <a:xfrm>
            <a:off x="2695012" y="3190009"/>
            <a:ext cx="3025506" cy="1249825"/>
          </a:xfrm>
          <a:prstGeom prst="cloudCallout">
            <a:avLst>
              <a:gd name="adj1" fmla="val 64158"/>
              <a:gd name="adj2" fmla="val 10349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Environment used by the python script.</a:t>
            </a:r>
          </a:p>
        </p:txBody>
      </p:sp>
    </p:spTree>
    <p:extLst>
      <p:ext uri="{BB962C8B-B14F-4D97-AF65-F5344CB8AC3E}">
        <p14:creationId xmlns:p14="http://schemas.microsoft.com/office/powerpoint/2010/main" val="304532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Secrets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8020DE51-FBD9-FBC3-C350-2D3510731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614376"/>
              </p:ext>
            </p:extLst>
          </p:nvPr>
        </p:nvGraphicFramePr>
        <p:xfrm>
          <a:off x="707885" y="2628900"/>
          <a:ext cx="10274853" cy="3734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751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Custom images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8020DE51-FBD9-FBC3-C350-2D3510731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913401"/>
              </p:ext>
            </p:extLst>
          </p:nvPr>
        </p:nvGraphicFramePr>
        <p:xfrm>
          <a:off x="707885" y="2866726"/>
          <a:ext cx="10274853" cy="3496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6199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269A5-437C-D143-AEFF-5986F6F7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7CAF-5F8B-534D-84A6-9312B9B7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16</a:t>
            </a:fld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33ACC9C-39C2-7F9C-609E-F9D3A755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3135125"/>
            <a:ext cx="4521200" cy="25925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the standard Docker image building procedure</a:t>
            </a:r>
          </a:p>
          <a:p>
            <a:r>
              <a:rPr lang="en-US" dirty="0">
                <a:solidFill>
                  <a:schemeClr val="bg1"/>
                </a:solidFill>
              </a:rPr>
              <a:t>First, create a </a:t>
            </a:r>
            <a:r>
              <a:rPr lang="en-US" dirty="0" err="1">
                <a:solidFill>
                  <a:schemeClr val="bg1"/>
                </a:solidFill>
              </a:rPr>
              <a:t>Dockerfile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2727C-498D-B4AA-D0DA-E1D32C7741E1}"/>
              </a:ext>
            </a:extLst>
          </p:cNvPr>
          <p:cNvSpPr txBox="1"/>
          <p:nvPr/>
        </p:nvSpPr>
        <p:spPr>
          <a:xfrm>
            <a:off x="6499585" y="584200"/>
            <a:ext cx="48636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Start with an </a:t>
            </a:r>
            <a:r>
              <a:rPr lang="en-US" sz="2800" b="1" dirty="0"/>
              <a:t>existing image</a:t>
            </a:r>
            <a:r>
              <a:rPr lang="en-US" sz="2800" dirty="0"/>
              <a:t>,</a:t>
            </a:r>
            <a:br>
              <a:rPr lang="en-US" sz="2800" dirty="0"/>
            </a:br>
            <a:r>
              <a:rPr lang="en-US" sz="2800" dirty="0"/>
              <a:t>then add your needed software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D51160-D8D1-1D8E-420B-C3207726053B}"/>
              </a:ext>
            </a:extLst>
          </p:cNvPr>
          <p:cNvSpPr/>
          <p:nvPr/>
        </p:nvSpPr>
        <p:spPr>
          <a:xfrm>
            <a:off x="5883404" y="2004824"/>
            <a:ext cx="60960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nvidia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/cuda:11.2-runtime-centos7</a:t>
            </a:r>
          </a:p>
          <a:p>
            <a:endParaRPr lang="en-US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 yum -y install 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https://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repo.opensciencegrid.org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/3.6/osg-3.6-el7-release-latest.rpm 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 yum -y install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-client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 yum -y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groupinstall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"Compatibility Libraries" 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"Development Tools" 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"Scientific Support"</a:t>
            </a:r>
          </a:p>
        </p:txBody>
      </p:sp>
      <p:pic>
        <p:nvPicPr>
          <p:cNvPr id="13" name="Picture 2" descr="Docker Logos | Docker">
            <a:extLst>
              <a:ext uri="{FF2B5EF4-FFF2-40B4-BE49-F238E27FC236}">
                <a16:creationId xmlns:a16="http://schemas.microsoft.com/office/drawing/2014/main" id="{39CA518B-3D46-AC7A-D535-30822B87A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319" y="1273386"/>
            <a:ext cx="1709737" cy="146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32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269A5-437C-D143-AEFF-5986F6F7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7CAF-5F8B-534D-84A6-9312B9B7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17</a:t>
            </a:fld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33ACC9C-39C2-7F9C-609E-F9D3A755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3135125"/>
            <a:ext cx="4521200" cy="25925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the standard Docker image building procedure</a:t>
            </a:r>
          </a:p>
          <a:p>
            <a:r>
              <a:rPr lang="en-US" dirty="0">
                <a:solidFill>
                  <a:schemeClr val="bg1"/>
                </a:solidFill>
              </a:rPr>
              <a:t>First, create a </a:t>
            </a:r>
            <a:r>
              <a:rPr lang="en-US" dirty="0" err="1">
                <a:solidFill>
                  <a:schemeClr val="bg1"/>
                </a:solidFill>
              </a:rPr>
              <a:t>Dockerfile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29256-E468-A1CB-56ED-3295172D340E}"/>
              </a:ext>
            </a:extLst>
          </p:cNvPr>
          <p:cNvSpPr txBox="1"/>
          <p:nvPr/>
        </p:nvSpPr>
        <p:spPr>
          <a:xfrm>
            <a:off x="6350921" y="483304"/>
            <a:ext cx="51625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 can also inject your own files,</a:t>
            </a:r>
            <a:br>
              <a:rPr lang="en-US" sz="2800" dirty="0"/>
            </a:br>
            <a:r>
              <a:rPr lang="en-US" sz="2800" dirty="0"/>
              <a:t>and define environment variables.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F10AD6-E72D-86D0-516E-8645FF5DA076}"/>
              </a:ext>
            </a:extLst>
          </p:cNvPr>
          <p:cNvSpPr/>
          <p:nvPr/>
        </p:nvSpPr>
        <p:spPr>
          <a:xfrm>
            <a:off x="5884204" y="1552544"/>
            <a:ext cx="609600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nvidia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/cuda:11.2-runtime-centos7</a:t>
            </a:r>
          </a:p>
          <a:p>
            <a:endParaRPr lang="en-US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 yum -y install 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https://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repo.opensciencegrid.org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/3.6/osg-3.6-el7-release-latest.rpm 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 yum -y install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-client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 yum -y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groupinstall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"Compatibility Libraries" 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"Development Tools" 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"Scientific Support”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 config/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default.cfg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etc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myapp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 bin/* /opt/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myapp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/bin/</a:t>
            </a:r>
          </a:p>
          <a:p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 PATH ${PATH}:/opt/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myapp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/bin/</a:t>
            </a:r>
          </a:p>
        </p:txBody>
      </p:sp>
      <p:pic>
        <p:nvPicPr>
          <p:cNvPr id="15" name="Picture 2" descr="Docker Logos | Docker">
            <a:extLst>
              <a:ext uri="{FF2B5EF4-FFF2-40B4-BE49-F238E27FC236}">
                <a16:creationId xmlns:a16="http://schemas.microsoft.com/office/drawing/2014/main" id="{58DB5E2C-361B-4E9A-E543-6BC3E4E8E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319" y="1273386"/>
            <a:ext cx="1709737" cy="146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417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Building your image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8020DE51-FBD9-FBC3-C350-2D3510731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313796"/>
              </p:ext>
            </p:extLst>
          </p:nvPr>
        </p:nvGraphicFramePr>
        <p:xfrm>
          <a:off x="707885" y="2866726"/>
          <a:ext cx="10274853" cy="3496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7081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269A5-437C-D143-AEFF-5986F6F7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7CAF-5F8B-534D-84A6-9312B9B7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19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4A7D2C-FE9C-3D12-37D3-2A4DC6253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27" y="1881794"/>
            <a:ext cx="3687173" cy="1547206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33ACC9C-39C2-7F9C-609E-F9D3A755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3135125"/>
            <a:ext cx="4521200" cy="259257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Dockerhub</a:t>
            </a:r>
            <a:r>
              <a:rPr lang="en-US" dirty="0">
                <a:solidFill>
                  <a:schemeClr val="bg1"/>
                </a:solidFill>
              </a:rPr>
              <a:t> also offers a service to build your </a:t>
            </a:r>
            <a:r>
              <a:rPr lang="en-US" dirty="0" err="1">
                <a:solidFill>
                  <a:schemeClr val="bg1"/>
                </a:solidFill>
              </a:rPr>
              <a:t>Dockerfiles</a:t>
            </a:r>
            <a:r>
              <a:rPr lang="en-US" dirty="0">
                <a:solidFill>
                  <a:schemeClr val="bg1"/>
                </a:solidFill>
              </a:rPr>
              <a:t> into images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By fetching them from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3A739FA-732F-5F54-F69B-F0E061334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269" y="9939"/>
            <a:ext cx="6172200" cy="6858000"/>
          </a:xfrm>
          <a:prstGeom prst="rect">
            <a:avLst/>
          </a:prstGeom>
        </p:spPr>
      </p:pic>
      <p:sp>
        <p:nvSpPr>
          <p:cNvPr id="12" name="Cloud Callout 11">
            <a:extLst>
              <a:ext uri="{FF2B5EF4-FFF2-40B4-BE49-F238E27FC236}">
                <a16:creationId xmlns:a16="http://schemas.microsoft.com/office/drawing/2014/main" id="{491E14B4-F0A3-47CF-2FA4-7645155CEE68}"/>
              </a:ext>
            </a:extLst>
          </p:cNvPr>
          <p:cNvSpPr/>
          <p:nvPr/>
        </p:nvSpPr>
        <p:spPr>
          <a:xfrm>
            <a:off x="3988990" y="1435100"/>
            <a:ext cx="6374210" cy="1993900"/>
          </a:xfrm>
          <a:prstGeom prst="cloudCallout">
            <a:avLst>
              <a:gd name="adj1" fmla="val -38373"/>
              <a:gd name="adj2" fmla="val 4912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Just be aware that it is a premium feature.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I.e., you have to pay for it.</a:t>
            </a:r>
          </a:p>
        </p:txBody>
      </p:sp>
    </p:spTree>
    <p:extLst>
      <p:ext uri="{BB962C8B-B14F-4D97-AF65-F5344CB8AC3E}">
        <p14:creationId xmlns:p14="http://schemas.microsoft.com/office/powerpoint/2010/main" val="54717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51CDB8-791F-7645-8803-6FD90267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00"/>
                </a:solidFill>
                <a:latin typeface="+mn-lt"/>
              </a:rPr>
              <a:t>Outline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8F5B9B1E-1C57-43A1-BD78-700F8D6ED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EF0D-3BF0-8042-851C-239F2EDF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t" anchorCtr="0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It is all about containers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Picking the right image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Amending the container at runtime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Customizing the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C826F-EBBC-0848-A91B-3B8AAECB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FC4EA-3CF6-914A-96E0-92D17E8F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2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4987A-3E1F-E343-A87A-12AB8E9D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37D2C-6473-5A40-8CF8-BAE3E3B0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CA26-6D44-9C4B-A27E-6823F865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4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CE03-726B-CB41-9C3F-6761B217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Acknowledgents</a:t>
            </a:r>
          </a:p>
        </p:txBody>
      </p:sp>
      <p:pic>
        <p:nvPicPr>
          <p:cNvPr id="23" name="Graphic 22" descr="Court">
            <a:extLst>
              <a:ext uri="{FF2B5EF4-FFF2-40B4-BE49-F238E27FC236}">
                <a16:creationId xmlns:a16="http://schemas.microsoft.com/office/drawing/2014/main" id="{C56CEF2B-331F-43C3-BD00-58B2570EF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BDA47-C5B1-B84D-B6EA-3A16D9684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This work was partially funded by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US National Science Foundation (NSF) awards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CNS-1456638, CNS-1730158,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ACI-1540112, ACI-1541349,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OAC-1826967, OAC 1450871, OAC-1659169 OAC-2030508 and OAC-1841530.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C0169-6FED-4841-9E31-273AA12E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9602E-7B7E-084A-963D-F5790DDF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Kubernetes container based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3BA738-8ED9-FF4C-AECA-603434A19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234627"/>
              </p:ext>
            </p:extLst>
          </p:nvPr>
        </p:nvGraphicFramePr>
        <p:xfrm>
          <a:off x="838200" y="2753936"/>
          <a:ext cx="10515600" cy="3423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Container image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8020DE51-FBD9-FBC3-C350-2D3510731FDE}"/>
              </a:ext>
            </a:extLst>
          </p:cNvPr>
          <p:cNvGraphicFramePr>
            <a:graphicFrameLocks/>
          </p:cNvGraphicFramePr>
          <p:nvPr/>
        </p:nvGraphicFramePr>
        <p:xfrm>
          <a:off x="707885" y="2866726"/>
          <a:ext cx="10274853" cy="3496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511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269A5-437C-D143-AEFF-5986F6F7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7CAF-5F8B-534D-84A6-9312B9B7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5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4A7D2C-FE9C-3D12-37D3-2A4DC6253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27" y="1881794"/>
            <a:ext cx="3687173" cy="1547206"/>
          </a:xfrm>
          <a:prstGeom prst="rect">
            <a:avLst/>
          </a:prstGeom>
        </p:spPr>
      </p:pic>
      <p:pic>
        <p:nvPicPr>
          <p:cNvPr id="21" name="Picture 2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4C8D937-FD6A-6E59-6377-6A441D0E9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641" y="0"/>
            <a:ext cx="602303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D87514D-642C-E844-4924-C8DF984D6589}"/>
              </a:ext>
            </a:extLst>
          </p:cNvPr>
          <p:cNvSpPr/>
          <p:nvPr/>
        </p:nvSpPr>
        <p:spPr>
          <a:xfrm rot="16200000">
            <a:off x="2687058" y="2865536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https://hub.docker.com/search?type=image&amp;image_filter=official</a:t>
            </a:r>
            <a:endParaRPr lang="en-US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33ACC9C-39C2-7F9C-609E-F9D3A755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3135125"/>
            <a:ext cx="4521200" cy="25925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Docker Image hosting site</a:t>
            </a:r>
          </a:p>
          <a:p>
            <a:r>
              <a:rPr lang="en-US" dirty="0">
                <a:solidFill>
                  <a:schemeClr val="bg1"/>
                </a:solidFill>
              </a:rPr>
              <a:t>Most important software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projects have a ready-to-use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image there</a:t>
            </a:r>
          </a:p>
        </p:txBody>
      </p:sp>
    </p:spTree>
    <p:extLst>
      <p:ext uri="{BB962C8B-B14F-4D97-AF65-F5344CB8AC3E}">
        <p14:creationId xmlns:p14="http://schemas.microsoft.com/office/powerpoint/2010/main" val="121944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269A5-437C-D143-AEFF-5986F6F7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7CAF-5F8B-534D-84A6-9312B9B7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6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4A7D2C-FE9C-3D12-37D3-2A4DC6253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27" y="1881794"/>
            <a:ext cx="3687173" cy="1547206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33ACC9C-39C2-7F9C-609E-F9D3A755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3135125"/>
            <a:ext cx="4521200" cy="25925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Docker Image hosting site</a:t>
            </a:r>
          </a:p>
          <a:p>
            <a:r>
              <a:rPr lang="en-US" dirty="0">
                <a:solidFill>
                  <a:schemeClr val="bg1"/>
                </a:solidFill>
              </a:rPr>
              <a:t>After you pick a project,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you need to also pick a tag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get ”latest”, if you don’t 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6FC35B-4060-D148-DA13-EA2E5D6FC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180" y="0"/>
            <a:ext cx="6039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9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7E547-081B-1A48-AF24-8E1250DD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537" y="749874"/>
            <a:ext cx="5492153" cy="7364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From the hands-on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7E23872-86C4-4E35-9A37-392192BF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2BE61A-1B29-564B-9466-576759541692}"/>
              </a:ext>
            </a:extLst>
          </p:cNvPr>
          <p:cNvSpPr/>
          <p:nvPr/>
        </p:nvSpPr>
        <p:spPr>
          <a:xfrm>
            <a:off x="6039833" y="1822374"/>
            <a:ext cx="5727209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v1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kind: Pod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metadata: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name: pod-&lt;username&gt;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containers: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- name: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mypod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image: </a:t>
            </a:r>
            <a:r>
              <a:rPr lang="en-US" sz="2000" b="1" dirty="0">
                <a:solidFill>
                  <a:srgbClr val="000000"/>
                </a:solidFill>
                <a:latin typeface="Courier" pitchFamily="2" charset="0"/>
              </a:rPr>
              <a:t>centos:centos8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resources: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limits: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memory: 100Mi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cpu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100m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requests: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memory: 100Mi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cpu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100m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command: ["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sh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", "-c", "sleep infinity"]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9B3A-B5BC-764D-9040-0D4FEEB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2FF09-4F7D-AA42-B6AB-7440E49E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DA3FBF-5913-BE34-5933-B7F63F0E03F2}"/>
              </a:ext>
            </a:extLst>
          </p:cNvPr>
          <p:cNvSpPr/>
          <p:nvPr/>
        </p:nvSpPr>
        <p:spPr>
          <a:xfrm>
            <a:off x="7565658" y="3397535"/>
            <a:ext cx="2389909" cy="68609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8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Custom run environments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8020DE51-FBD9-FBC3-C350-2D3510731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67461"/>
              </p:ext>
            </p:extLst>
          </p:nvPr>
        </p:nvGraphicFramePr>
        <p:xfrm>
          <a:off x="707885" y="2866726"/>
          <a:ext cx="10274853" cy="3496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653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09EF94-251F-3B43-98EB-A2EA8C56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Configuration management</a:t>
            </a:r>
          </a:p>
        </p:txBody>
      </p:sp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66CBCC3E-CF61-0344-997F-9C24E0C1EA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09891" y="849086"/>
          <a:ext cx="5800458" cy="247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C7EFE100-FAEA-DA4B-AB0B-774FAE3DCE84}"/>
              </a:ext>
            </a:extLst>
          </p:cNvPr>
          <p:cNvGraphicFramePr/>
          <p:nvPr/>
        </p:nvGraphicFramePr>
        <p:xfrm>
          <a:off x="6082110" y="3229889"/>
          <a:ext cx="5800459" cy="1776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25020FA-0623-7042-BCA9-750C53639B5B}"/>
              </a:ext>
            </a:extLst>
          </p:cNvPr>
          <p:cNvSpPr/>
          <p:nvPr/>
        </p:nvSpPr>
        <p:spPr>
          <a:xfrm>
            <a:off x="4116673" y="577408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13"/>
              </a:rPr>
              <a:t>https://kubernetes.io/docs/tasks/configure-pod-container/configure-pod-configmap/</a:t>
            </a:r>
            <a:br>
              <a:rPr lang="en-US" sz="1200" dirty="0"/>
            </a:br>
            <a:r>
              <a:rPr lang="en-US" sz="1200" dirty="0">
                <a:hlinkClick r:id="rId14"/>
              </a:rPr>
              <a:t>https://kubernetes.io/docs/concepts/configuration/secret/</a:t>
            </a:r>
            <a:endParaRPr lang="en-US" sz="1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269A5-437C-D143-AEFF-5986F6F7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7CAF-5F8B-534D-84A6-9312B9B7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15395</TotalTime>
  <Words>1242</Words>
  <Application>Microsoft Macintosh PowerPoint</Application>
  <PresentationFormat>Widescreen</PresentationFormat>
  <Paragraphs>224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Menlo</vt:lpstr>
      <vt:lpstr>Office Theme</vt:lpstr>
      <vt:lpstr>User applications</vt:lpstr>
      <vt:lpstr>Outline</vt:lpstr>
      <vt:lpstr>Kubernetes container based</vt:lpstr>
      <vt:lpstr>Container image</vt:lpstr>
      <vt:lpstr>PowerPoint Presentation</vt:lpstr>
      <vt:lpstr>PowerPoint Presentation</vt:lpstr>
      <vt:lpstr>From the hands-on</vt:lpstr>
      <vt:lpstr>Custom run environments</vt:lpstr>
      <vt:lpstr>Configuration management</vt:lpstr>
      <vt:lpstr>Configmaps</vt:lpstr>
      <vt:lpstr>Custom code example</vt:lpstr>
      <vt:lpstr>Environment variables</vt:lpstr>
      <vt:lpstr>Environment input example</vt:lpstr>
      <vt:lpstr>Secrets</vt:lpstr>
      <vt:lpstr>Custom images</vt:lpstr>
      <vt:lpstr>PowerPoint Presentation</vt:lpstr>
      <vt:lpstr>PowerPoint Presentation</vt:lpstr>
      <vt:lpstr>Building your image</vt:lpstr>
      <vt:lpstr>PowerPoint Presentation</vt:lpstr>
      <vt:lpstr>The end</vt:lpstr>
      <vt:lpstr>Acknowledgents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the Kubernetes architecture</dc:title>
  <dc:creator>Sfiligoi, Igor</dc:creator>
  <cp:lastModifiedBy>Sfiligoi, Igor</cp:lastModifiedBy>
  <cp:revision>42</cp:revision>
  <dcterms:created xsi:type="dcterms:W3CDTF">2019-10-28T20:48:20Z</dcterms:created>
  <dcterms:modified xsi:type="dcterms:W3CDTF">2022-05-03T18:56:03Z</dcterms:modified>
</cp:coreProperties>
</file>