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98" r:id="rId5"/>
    <p:sldId id="258" r:id="rId6"/>
    <p:sldId id="273" r:id="rId7"/>
    <p:sldId id="283" r:id="rId8"/>
    <p:sldId id="286" r:id="rId9"/>
    <p:sldId id="287" r:id="rId10"/>
    <p:sldId id="284" r:id="rId11"/>
    <p:sldId id="285" r:id="rId12"/>
    <p:sldId id="288" r:id="rId13"/>
    <p:sldId id="259" r:id="rId14"/>
    <p:sldId id="289" r:id="rId15"/>
    <p:sldId id="290" r:id="rId16"/>
    <p:sldId id="291" r:id="rId17"/>
    <p:sldId id="276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7C0"/>
    <a:srgbClr val="F98CA2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96"/>
    <p:restoredTop sz="94629"/>
  </p:normalViewPr>
  <p:slideViewPr>
    <p:cSldViewPr snapToGrid="0" snapToObjects="1">
      <p:cViewPr varScale="1">
        <p:scale>
          <a:sx n="124" d="100"/>
          <a:sy n="124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8039C-3E29-A54F-AC31-456D195290B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25C0D6A-EBE8-CA40-BEFF-5C78B5F83797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All Pods have needs</a:t>
          </a:r>
        </a:p>
      </dgm:t>
    </dgm:pt>
    <dgm:pt modelId="{573C5F34-D799-4741-8C09-C13545E8898A}" type="parTrans" cxnId="{3847195D-EF92-0548-9292-808D2EA88F15}">
      <dgm:prSet/>
      <dgm:spPr/>
      <dgm:t>
        <a:bodyPr/>
        <a:lstStyle/>
        <a:p>
          <a:endParaRPr lang="en-US"/>
        </a:p>
      </dgm:t>
    </dgm:pt>
    <dgm:pt modelId="{15AAD092-F5DB-D34A-B217-1DAC387239FA}" type="sibTrans" cxnId="{3847195D-EF92-0548-9292-808D2EA88F15}">
      <dgm:prSet/>
      <dgm:spPr/>
      <dgm:t>
        <a:bodyPr/>
        <a:lstStyle/>
        <a:p>
          <a:endParaRPr lang="en-US"/>
        </a:p>
      </dgm:t>
    </dgm:pt>
    <dgm:pt modelId="{0A0A54F5-BC19-024A-B09F-CEDE461479F0}">
      <dgm:prSet/>
      <dgm:spPr/>
      <dgm:t>
        <a:bodyPr/>
        <a:lstStyle/>
        <a:p>
          <a:r>
            <a:rPr lang="en-US" dirty="0"/>
            <a:t>If not </a:t>
          </a:r>
          <a:r>
            <a:rPr lang="en-US" baseline="0" dirty="0"/>
            <a:t>specified, there are defaults</a:t>
          </a:r>
          <a:endParaRPr lang="en-US" dirty="0"/>
        </a:p>
      </dgm:t>
    </dgm:pt>
    <dgm:pt modelId="{FF9959F9-0B37-B54E-A282-DF96C8962C95}" type="parTrans" cxnId="{7DBAB519-6BF4-5C45-A439-249C347AAB6C}">
      <dgm:prSet/>
      <dgm:spPr/>
      <dgm:t>
        <a:bodyPr/>
        <a:lstStyle/>
        <a:p>
          <a:endParaRPr lang="en-US"/>
        </a:p>
      </dgm:t>
    </dgm:pt>
    <dgm:pt modelId="{71B47424-8222-194E-BD26-A8229AFEF899}" type="sibTrans" cxnId="{7DBAB519-6BF4-5C45-A439-249C347AAB6C}">
      <dgm:prSet/>
      <dgm:spPr/>
      <dgm:t>
        <a:bodyPr/>
        <a:lstStyle/>
        <a:p>
          <a:endParaRPr lang="en-US"/>
        </a:p>
      </dgm:t>
    </dgm:pt>
    <dgm:pt modelId="{00FE17BE-54F4-6A47-A29F-94348608098D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Some requirements are critical</a:t>
          </a:r>
        </a:p>
      </dgm:t>
    </dgm:pt>
    <dgm:pt modelId="{01B0FD52-5916-E946-992E-CCB88138BFEA}" type="parTrans" cxnId="{3CAC1D1C-02DB-BC41-B72C-E73B207DE776}">
      <dgm:prSet/>
      <dgm:spPr/>
      <dgm:t>
        <a:bodyPr/>
        <a:lstStyle/>
        <a:p>
          <a:endParaRPr lang="en-US"/>
        </a:p>
      </dgm:t>
    </dgm:pt>
    <dgm:pt modelId="{E84EC0D1-7319-3447-9DBA-E548580D347C}" type="sibTrans" cxnId="{3CAC1D1C-02DB-BC41-B72C-E73B207DE776}">
      <dgm:prSet/>
      <dgm:spPr/>
      <dgm:t>
        <a:bodyPr/>
        <a:lstStyle/>
        <a:p>
          <a:endParaRPr lang="en-US"/>
        </a:p>
      </dgm:t>
    </dgm:pt>
    <dgm:pt modelId="{723CF3C4-C854-F446-AE26-9995C23B0068}">
      <dgm:prSet/>
      <dgm:spPr/>
      <dgm:t>
        <a:bodyPr/>
        <a:lstStyle/>
        <a:p>
          <a:r>
            <a:rPr lang="en-US" dirty="0"/>
            <a:t>e.g. Need a GPU and 64GB of RAM</a:t>
          </a:r>
        </a:p>
      </dgm:t>
    </dgm:pt>
    <dgm:pt modelId="{F6FF090A-71AB-3E44-85E8-A27CCABEB0F6}" type="parTrans" cxnId="{8D595420-0635-484F-9922-DAA86188726D}">
      <dgm:prSet/>
      <dgm:spPr/>
      <dgm:t>
        <a:bodyPr/>
        <a:lstStyle/>
        <a:p>
          <a:endParaRPr lang="en-US"/>
        </a:p>
      </dgm:t>
    </dgm:pt>
    <dgm:pt modelId="{EEBDB520-7600-7A44-9139-EA0723D20D8F}" type="sibTrans" cxnId="{8D595420-0635-484F-9922-DAA86188726D}">
      <dgm:prSet/>
      <dgm:spPr/>
      <dgm:t>
        <a:bodyPr/>
        <a:lstStyle/>
        <a:p>
          <a:endParaRPr lang="en-US"/>
        </a:p>
      </dgm:t>
    </dgm:pt>
    <dgm:pt modelId="{92E15AB6-D93C-9C4F-BBC4-02258123051E}">
      <dgm:prSet/>
      <dgm:spPr/>
      <dgm:t>
        <a:bodyPr/>
        <a:lstStyle/>
        <a:p>
          <a:r>
            <a:rPr lang="en-US" dirty="0"/>
            <a:t>Others are preferences</a:t>
          </a:r>
        </a:p>
      </dgm:t>
    </dgm:pt>
    <dgm:pt modelId="{ABFA1B86-1307-6E4D-A2F8-E4C537206BF6}" type="parTrans" cxnId="{EA8A37CA-684D-CE49-98C3-6E782E70E70F}">
      <dgm:prSet/>
      <dgm:spPr/>
      <dgm:t>
        <a:bodyPr/>
        <a:lstStyle/>
        <a:p>
          <a:endParaRPr lang="en-US"/>
        </a:p>
      </dgm:t>
    </dgm:pt>
    <dgm:pt modelId="{BDB5B121-E653-E848-8FBB-820DA30AE657}" type="sibTrans" cxnId="{EA8A37CA-684D-CE49-98C3-6E782E70E70F}">
      <dgm:prSet/>
      <dgm:spPr/>
      <dgm:t>
        <a:bodyPr/>
        <a:lstStyle/>
        <a:p>
          <a:endParaRPr lang="en-US"/>
        </a:p>
      </dgm:t>
    </dgm:pt>
    <dgm:pt modelId="{07E177DD-DEED-A74A-8502-B7CF6DDF6565}">
      <dgm:prSet/>
      <dgm:spPr/>
      <dgm:t>
        <a:bodyPr/>
        <a:lstStyle/>
        <a:p>
          <a:r>
            <a:rPr lang="en-US" dirty="0"/>
            <a:t>e.g. Would rather use a faster GPU</a:t>
          </a:r>
        </a:p>
      </dgm:t>
    </dgm:pt>
    <dgm:pt modelId="{EEBACBDC-ACE3-3D43-8375-9DED96ADDE2B}" type="parTrans" cxnId="{C326FDE8-ACF3-3D44-8AC9-9EE0B4A705C1}">
      <dgm:prSet/>
      <dgm:spPr/>
      <dgm:t>
        <a:bodyPr/>
        <a:lstStyle/>
        <a:p>
          <a:endParaRPr lang="en-US"/>
        </a:p>
      </dgm:t>
    </dgm:pt>
    <dgm:pt modelId="{558AE51D-3D27-B743-A69A-C00EB48153B2}" type="sibTrans" cxnId="{C326FDE8-ACF3-3D44-8AC9-9EE0B4A705C1}">
      <dgm:prSet/>
      <dgm:spPr/>
      <dgm:t>
        <a:bodyPr/>
        <a:lstStyle/>
        <a:p>
          <a:endParaRPr lang="en-US"/>
        </a:p>
      </dgm:t>
    </dgm:pt>
    <dgm:pt modelId="{E16992AD-9577-FE43-9625-009FC2F3D17F}">
      <dgm:prSet/>
      <dgm:spPr/>
      <dgm:t>
        <a:bodyPr/>
        <a:lstStyle/>
        <a:p>
          <a:r>
            <a:rPr lang="en-US" dirty="0">
              <a:solidFill>
                <a:srgbClr val="7030A0"/>
              </a:solidFill>
            </a:rPr>
            <a:t>Most Pods will have different needs at different points in their lifetimes</a:t>
          </a:r>
        </a:p>
      </dgm:t>
    </dgm:pt>
    <dgm:pt modelId="{890CF4C1-2C2B-9E40-B94B-5C25847F449A}" type="parTrans" cxnId="{A46470E0-031F-9446-AF61-FB64E834007D}">
      <dgm:prSet/>
      <dgm:spPr/>
      <dgm:t>
        <a:bodyPr/>
        <a:lstStyle/>
        <a:p>
          <a:endParaRPr lang="en-US"/>
        </a:p>
      </dgm:t>
    </dgm:pt>
    <dgm:pt modelId="{F7C74E9D-1CD0-9649-B2B2-B4B0A3946738}" type="sibTrans" cxnId="{A46470E0-031F-9446-AF61-FB64E834007D}">
      <dgm:prSet/>
      <dgm:spPr/>
      <dgm:t>
        <a:bodyPr/>
        <a:lstStyle/>
        <a:p>
          <a:endParaRPr lang="en-US"/>
        </a:p>
      </dgm:t>
    </dgm:pt>
    <dgm:pt modelId="{2B86E55E-3DD5-B94A-8315-DD60CD623A8C}">
      <dgm:prSet/>
      <dgm:spPr/>
      <dgm:t>
        <a:bodyPr/>
        <a:lstStyle/>
        <a:p>
          <a:r>
            <a:rPr lang="en-US" dirty="0"/>
            <a:t>e.g. Having a 100GB NIC would be nice</a:t>
          </a:r>
        </a:p>
      </dgm:t>
    </dgm:pt>
    <dgm:pt modelId="{5D88270A-BC3C-7146-84D7-A0AAB8CFA7EA}" type="parTrans" cxnId="{11EAFCF8-EAC2-BD4A-8F93-93C32BAFB77A}">
      <dgm:prSet/>
      <dgm:spPr/>
      <dgm:t>
        <a:bodyPr/>
        <a:lstStyle/>
        <a:p>
          <a:endParaRPr lang="en-US"/>
        </a:p>
      </dgm:t>
    </dgm:pt>
    <dgm:pt modelId="{EF666489-3D40-2340-A744-EFD05385E333}" type="sibTrans" cxnId="{11EAFCF8-EAC2-BD4A-8F93-93C32BAFB77A}">
      <dgm:prSet/>
      <dgm:spPr/>
      <dgm:t>
        <a:bodyPr/>
        <a:lstStyle/>
        <a:p>
          <a:endParaRPr lang="en-US"/>
        </a:p>
      </dgm:t>
    </dgm:pt>
    <dgm:pt modelId="{240D9EF6-F3D0-F44B-B400-ECB6656EFDF3}" type="pres">
      <dgm:prSet presAssocID="{22E8039C-3E29-A54F-AC31-456D195290B3}" presName="linear" presStyleCnt="0">
        <dgm:presLayoutVars>
          <dgm:dir/>
          <dgm:animLvl val="lvl"/>
          <dgm:resizeHandles val="exact"/>
        </dgm:presLayoutVars>
      </dgm:prSet>
      <dgm:spPr/>
    </dgm:pt>
    <dgm:pt modelId="{85A813B1-6A13-CD4D-B6ED-61AF25F35EDB}" type="pres">
      <dgm:prSet presAssocID="{825C0D6A-EBE8-CA40-BEFF-5C78B5F83797}" presName="parentLin" presStyleCnt="0"/>
      <dgm:spPr/>
    </dgm:pt>
    <dgm:pt modelId="{3B5BBD8A-83B7-7144-BF14-E18B92AF6155}" type="pres">
      <dgm:prSet presAssocID="{825C0D6A-EBE8-CA40-BEFF-5C78B5F83797}" presName="parentLeftMargin" presStyleLbl="node1" presStyleIdx="0" presStyleCnt="3"/>
      <dgm:spPr/>
    </dgm:pt>
    <dgm:pt modelId="{9E7F06A0-8CF8-1A4F-A30E-7944E9CB7C11}" type="pres">
      <dgm:prSet presAssocID="{825C0D6A-EBE8-CA40-BEFF-5C78B5F837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624508-574B-D345-8829-B656A605C584}" type="pres">
      <dgm:prSet presAssocID="{825C0D6A-EBE8-CA40-BEFF-5C78B5F83797}" presName="negativeSpace" presStyleCnt="0"/>
      <dgm:spPr/>
    </dgm:pt>
    <dgm:pt modelId="{D6485EF1-353A-014D-A1A8-A4146F508CC9}" type="pres">
      <dgm:prSet presAssocID="{825C0D6A-EBE8-CA40-BEFF-5C78B5F83797}" presName="childText" presStyleLbl="conFgAcc1" presStyleIdx="0" presStyleCnt="3">
        <dgm:presLayoutVars>
          <dgm:bulletEnabled val="1"/>
        </dgm:presLayoutVars>
      </dgm:prSet>
      <dgm:spPr/>
    </dgm:pt>
    <dgm:pt modelId="{CD69CBE6-97F9-8D44-8A6D-1FBF2FD88B91}" type="pres">
      <dgm:prSet presAssocID="{15AAD092-F5DB-D34A-B217-1DAC387239FA}" presName="spaceBetweenRectangles" presStyleCnt="0"/>
      <dgm:spPr/>
    </dgm:pt>
    <dgm:pt modelId="{44D0DCE2-2AFD-6142-9CCC-288849088F42}" type="pres">
      <dgm:prSet presAssocID="{00FE17BE-54F4-6A47-A29F-94348608098D}" presName="parentLin" presStyleCnt="0"/>
      <dgm:spPr/>
    </dgm:pt>
    <dgm:pt modelId="{21C8CBC6-DCE2-8946-A975-3B9E90AE386E}" type="pres">
      <dgm:prSet presAssocID="{00FE17BE-54F4-6A47-A29F-94348608098D}" presName="parentLeftMargin" presStyleLbl="node1" presStyleIdx="0" presStyleCnt="3"/>
      <dgm:spPr/>
    </dgm:pt>
    <dgm:pt modelId="{BFB3FFE3-3340-7143-A2C1-9827807B9BA0}" type="pres">
      <dgm:prSet presAssocID="{00FE17BE-54F4-6A47-A29F-9434860809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BE26E0-C7C2-E14B-9C6C-7A72DA2BC650}" type="pres">
      <dgm:prSet presAssocID="{00FE17BE-54F4-6A47-A29F-94348608098D}" presName="negativeSpace" presStyleCnt="0"/>
      <dgm:spPr/>
    </dgm:pt>
    <dgm:pt modelId="{018341FA-41A2-AB41-A202-ACD35249D1AB}" type="pres">
      <dgm:prSet presAssocID="{00FE17BE-54F4-6A47-A29F-94348608098D}" presName="childText" presStyleLbl="conFgAcc1" presStyleIdx="1" presStyleCnt="3">
        <dgm:presLayoutVars>
          <dgm:bulletEnabled val="1"/>
        </dgm:presLayoutVars>
      </dgm:prSet>
      <dgm:spPr/>
    </dgm:pt>
    <dgm:pt modelId="{CC8CEB02-4FF9-1147-9187-6A9E684F4B97}" type="pres">
      <dgm:prSet presAssocID="{E84EC0D1-7319-3447-9DBA-E548580D347C}" presName="spaceBetweenRectangles" presStyleCnt="0"/>
      <dgm:spPr/>
    </dgm:pt>
    <dgm:pt modelId="{9F987136-9AEB-6F4A-AA8B-F4EB8B2BA4C3}" type="pres">
      <dgm:prSet presAssocID="{92E15AB6-D93C-9C4F-BBC4-02258123051E}" presName="parentLin" presStyleCnt="0"/>
      <dgm:spPr/>
    </dgm:pt>
    <dgm:pt modelId="{27AFF179-5349-5447-B63E-D1B2ED1536D2}" type="pres">
      <dgm:prSet presAssocID="{92E15AB6-D93C-9C4F-BBC4-02258123051E}" presName="parentLeftMargin" presStyleLbl="node1" presStyleIdx="1" presStyleCnt="3"/>
      <dgm:spPr/>
    </dgm:pt>
    <dgm:pt modelId="{DA4D9E4E-70D8-C046-82B8-D2497C30123D}" type="pres">
      <dgm:prSet presAssocID="{92E15AB6-D93C-9C4F-BBC4-0225812305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12C45B9-CA4A-3E4A-8ABE-E6B22960CD67}" type="pres">
      <dgm:prSet presAssocID="{92E15AB6-D93C-9C4F-BBC4-02258123051E}" presName="negativeSpace" presStyleCnt="0"/>
      <dgm:spPr/>
    </dgm:pt>
    <dgm:pt modelId="{13694143-C5A8-7D49-BBC1-3703683A7E82}" type="pres">
      <dgm:prSet presAssocID="{92E15AB6-D93C-9C4F-BBC4-0225812305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BAB519-6BF4-5C45-A439-249C347AAB6C}" srcId="{825C0D6A-EBE8-CA40-BEFF-5C78B5F83797}" destId="{0A0A54F5-BC19-024A-B09F-CEDE461479F0}" srcOrd="0" destOrd="0" parTransId="{FF9959F9-0B37-B54E-A282-DF96C8962C95}" sibTransId="{71B47424-8222-194E-BD26-A8229AFEF899}"/>
    <dgm:cxn modelId="{3CAC1D1C-02DB-BC41-B72C-E73B207DE776}" srcId="{22E8039C-3E29-A54F-AC31-456D195290B3}" destId="{00FE17BE-54F4-6A47-A29F-94348608098D}" srcOrd="1" destOrd="0" parTransId="{01B0FD52-5916-E946-992E-CCB88138BFEA}" sibTransId="{E84EC0D1-7319-3447-9DBA-E548580D347C}"/>
    <dgm:cxn modelId="{8D595420-0635-484F-9922-DAA86188726D}" srcId="{00FE17BE-54F4-6A47-A29F-94348608098D}" destId="{723CF3C4-C854-F446-AE26-9995C23B0068}" srcOrd="0" destOrd="0" parTransId="{F6FF090A-71AB-3E44-85E8-A27CCABEB0F6}" sibTransId="{EEBDB520-7600-7A44-9139-EA0723D20D8F}"/>
    <dgm:cxn modelId="{9F987F2B-3EA4-C04B-B5EF-F17847320074}" type="presOf" srcId="{00FE17BE-54F4-6A47-A29F-94348608098D}" destId="{21C8CBC6-DCE2-8946-A975-3B9E90AE386E}" srcOrd="0" destOrd="0" presId="urn:microsoft.com/office/officeart/2005/8/layout/list1"/>
    <dgm:cxn modelId="{806B052C-DDCC-3A4D-BB34-BD7C4A489C40}" type="presOf" srcId="{00FE17BE-54F4-6A47-A29F-94348608098D}" destId="{BFB3FFE3-3340-7143-A2C1-9827807B9BA0}" srcOrd="1" destOrd="0" presId="urn:microsoft.com/office/officeart/2005/8/layout/list1"/>
    <dgm:cxn modelId="{BBFDF333-C155-F143-87C0-6A36C0717089}" type="presOf" srcId="{723CF3C4-C854-F446-AE26-9995C23B0068}" destId="{018341FA-41A2-AB41-A202-ACD35249D1AB}" srcOrd="0" destOrd="0" presId="urn:microsoft.com/office/officeart/2005/8/layout/list1"/>
    <dgm:cxn modelId="{3847195D-EF92-0548-9292-808D2EA88F15}" srcId="{22E8039C-3E29-A54F-AC31-456D195290B3}" destId="{825C0D6A-EBE8-CA40-BEFF-5C78B5F83797}" srcOrd="0" destOrd="0" parTransId="{573C5F34-D799-4741-8C09-C13545E8898A}" sibTransId="{15AAD092-F5DB-D34A-B217-1DAC387239FA}"/>
    <dgm:cxn modelId="{B910EB62-1221-0D45-811F-2803E9ACC634}" type="presOf" srcId="{E16992AD-9577-FE43-9625-009FC2F3D17F}" destId="{D6485EF1-353A-014D-A1A8-A4146F508CC9}" srcOrd="0" destOrd="1" presId="urn:microsoft.com/office/officeart/2005/8/layout/list1"/>
    <dgm:cxn modelId="{81241D7A-24FA-274C-AF33-E4099725A182}" type="presOf" srcId="{92E15AB6-D93C-9C4F-BBC4-02258123051E}" destId="{27AFF179-5349-5447-B63E-D1B2ED1536D2}" srcOrd="0" destOrd="0" presId="urn:microsoft.com/office/officeart/2005/8/layout/list1"/>
    <dgm:cxn modelId="{32633F99-70F4-9948-8F0E-8B46A6386F52}" type="presOf" srcId="{825C0D6A-EBE8-CA40-BEFF-5C78B5F83797}" destId="{9E7F06A0-8CF8-1A4F-A30E-7944E9CB7C11}" srcOrd="1" destOrd="0" presId="urn:microsoft.com/office/officeart/2005/8/layout/list1"/>
    <dgm:cxn modelId="{607AA7A0-6039-A145-9872-7550B2FBA3ED}" type="presOf" srcId="{92E15AB6-D93C-9C4F-BBC4-02258123051E}" destId="{DA4D9E4E-70D8-C046-82B8-D2497C30123D}" srcOrd="1" destOrd="0" presId="urn:microsoft.com/office/officeart/2005/8/layout/list1"/>
    <dgm:cxn modelId="{121282A8-B4E3-8740-9A50-C26E9D714CCF}" type="presOf" srcId="{0A0A54F5-BC19-024A-B09F-CEDE461479F0}" destId="{D6485EF1-353A-014D-A1A8-A4146F508CC9}" srcOrd="0" destOrd="0" presId="urn:microsoft.com/office/officeart/2005/8/layout/list1"/>
    <dgm:cxn modelId="{74EC1FAD-0388-AC49-A646-32F1C3488014}" type="presOf" srcId="{825C0D6A-EBE8-CA40-BEFF-5C78B5F83797}" destId="{3B5BBD8A-83B7-7144-BF14-E18B92AF6155}" srcOrd="0" destOrd="0" presId="urn:microsoft.com/office/officeart/2005/8/layout/list1"/>
    <dgm:cxn modelId="{9D9928B1-FC80-9D4C-8011-CD03CAA45A76}" type="presOf" srcId="{07E177DD-DEED-A74A-8502-B7CF6DDF6565}" destId="{13694143-C5A8-7D49-BBC1-3703683A7E82}" srcOrd="0" destOrd="0" presId="urn:microsoft.com/office/officeart/2005/8/layout/list1"/>
    <dgm:cxn modelId="{46E355BA-9611-D448-8FD7-BA2A931B7F7B}" type="presOf" srcId="{22E8039C-3E29-A54F-AC31-456D195290B3}" destId="{240D9EF6-F3D0-F44B-B400-ECB6656EFDF3}" srcOrd="0" destOrd="0" presId="urn:microsoft.com/office/officeart/2005/8/layout/list1"/>
    <dgm:cxn modelId="{EA8A37CA-684D-CE49-98C3-6E782E70E70F}" srcId="{22E8039C-3E29-A54F-AC31-456D195290B3}" destId="{92E15AB6-D93C-9C4F-BBC4-02258123051E}" srcOrd="2" destOrd="0" parTransId="{ABFA1B86-1307-6E4D-A2F8-E4C537206BF6}" sibTransId="{BDB5B121-E653-E848-8FBB-820DA30AE657}"/>
    <dgm:cxn modelId="{51A25FE0-8616-5C47-838B-6EF1F32B3DE3}" type="presOf" srcId="{2B86E55E-3DD5-B94A-8315-DD60CD623A8C}" destId="{13694143-C5A8-7D49-BBC1-3703683A7E82}" srcOrd="0" destOrd="1" presId="urn:microsoft.com/office/officeart/2005/8/layout/list1"/>
    <dgm:cxn modelId="{A46470E0-031F-9446-AF61-FB64E834007D}" srcId="{825C0D6A-EBE8-CA40-BEFF-5C78B5F83797}" destId="{E16992AD-9577-FE43-9625-009FC2F3D17F}" srcOrd="1" destOrd="0" parTransId="{890CF4C1-2C2B-9E40-B94B-5C25847F449A}" sibTransId="{F7C74E9D-1CD0-9649-B2B2-B4B0A3946738}"/>
    <dgm:cxn modelId="{C326FDE8-ACF3-3D44-8AC9-9EE0B4A705C1}" srcId="{92E15AB6-D93C-9C4F-BBC4-02258123051E}" destId="{07E177DD-DEED-A74A-8502-B7CF6DDF6565}" srcOrd="0" destOrd="0" parTransId="{EEBACBDC-ACE3-3D43-8375-9DED96ADDE2B}" sibTransId="{558AE51D-3D27-B743-A69A-C00EB48153B2}"/>
    <dgm:cxn modelId="{11EAFCF8-EAC2-BD4A-8F93-93C32BAFB77A}" srcId="{92E15AB6-D93C-9C4F-BBC4-02258123051E}" destId="{2B86E55E-3DD5-B94A-8315-DD60CD623A8C}" srcOrd="1" destOrd="0" parTransId="{5D88270A-BC3C-7146-84D7-A0AAB8CFA7EA}" sibTransId="{EF666489-3D40-2340-A744-EFD05385E333}"/>
    <dgm:cxn modelId="{D03EE563-4D53-3D4F-8D41-60A4BAE6ED60}" type="presParOf" srcId="{240D9EF6-F3D0-F44B-B400-ECB6656EFDF3}" destId="{85A813B1-6A13-CD4D-B6ED-61AF25F35EDB}" srcOrd="0" destOrd="0" presId="urn:microsoft.com/office/officeart/2005/8/layout/list1"/>
    <dgm:cxn modelId="{B9061F83-48EE-654E-BC23-0ACF49E0CBFA}" type="presParOf" srcId="{85A813B1-6A13-CD4D-B6ED-61AF25F35EDB}" destId="{3B5BBD8A-83B7-7144-BF14-E18B92AF6155}" srcOrd="0" destOrd="0" presId="urn:microsoft.com/office/officeart/2005/8/layout/list1"/>
    <dgm:cxn modelId="{27982C85-E7FB-594C-ABC1-ED08A1060CA0}" type="presParOf" srcId="{85A813B1-6A13-CD4D-B6ED-61AF25F35EDB}" destId="{9E7F06A0-8CF8-1A4F-A30E-7944E9CB7C11}" srcOrd="1" destOrd="0" presId="urn:microsoft.com/office/officeart/2005/8/layout/list1"/>
    <dgm:cxn modelId="{A076B12E-DF18-F24F-B0FB-BB258A8125E8}" type="presParOf" srcId="{240D9EF6-F3D0-F44B-B400-ECB6656EFDF3}" destId="{78624508-574B-D345-8829-B656A605C584}" srcOrd="1" destOrd="0" presId="urn:microsoft.com/office/officeart/2005/8/layout/list1"/>
    <dgm:cxn modelId="{FA78855E-2C18-984D-9D35-1C16B6BBFB22}" type="presParOf" srcId="{240D9EF6-F3D0-F44B-B400-ECB6656EFDF3}" destId="{D6485EF1-353A-014D-A1A8-A4146F508CC9}" srcOrd="2" destOrd="0" presId="urn:microsoft.com/office/officeart/2005/8/layout/list1"/>
    <dgm:cxn modelId="{69669B9E-F23F-3E48-803D-F08F3319BB30}" type="presParOf" srcId="{240D9EF6-F3D0-F44B-B400-ECB6656EFDF3}" destId="{CD69CBE6-97F9-8D44-8A6D-1FBF2FD88B91}" srcOrd="3" destOrd="0" presId="urn:microsoft.com/office/officeart/2005/8/layout/list1"/>
    <dgm:cxn modelId="{AA9A923F-E712-DB4F-AAC0-88E74AEFF46D}" type="presParOf" srcId="{240D9EF6-F3D0-F44B-B400-ECB6656EFDF3}" destId="{44D0DCE2-2AFD-6142-9CCC-288849088F42}" srcOrd="4" destOrd="0" presId="urn:microsoft.com/office/officeart/2005/8/layout/list1"/>
    <dgm:cxn modelId="{82CDAB5F-A33D-1143-9FAB-1A834E31A4A3}" type="presParOf" srcId="{44D0DCE2-2AFD-6142-9CCC-288849088F42}" destId="{21C8CBC6-DCE2-8946-A975-3B9E90AE386E}" srcOrd="0" destOrd="0" presId="urn:microsoft.com/office/officeart/2005/8/layout/list1"/>
    <dgm:cxn modelId="{FAAD6963-1C0D-B04B-9615-219FBF000A6F}" type="presParOf" srcId="{44D0DCE2-2AFD-6142-9CCC-288849088F42}" destId="{BFB3FFE3-3340-7143-A2C1-9827807B9BA0}" srcOrd="1" destOrd="0" presId="urn:microsoft.com/office/officeart/2005/8/layout/list1"/>
    <dgm:cxn modelId="{BD4950E8-028D-FE4A-A905-8D2600133A49}" type="presParOf" srcId="{240D9EF6-F3D0-F44B-B400-ECB6656EFDF3}" destId="{F9BE26E0-C7C2-E14B-9C6C-7A72DA2BC650}" srcOrd="5" destOrd="0" presId="urn:microsoft.com/office/officeart/2005/8/layout/list1"/>
    <dgm:cxn modelId="{53B19A55-BE02-CD45-B869-44F65A115D87}" type="presParOf" srcId="{240D9EF6-F3D0-F44B-B400-ECB6656EFDF3}" destId="{018341FA-41A2-AB41-A202-ACD35249D1AB}" srcOrd="6" destOrd="0" presId="urn:microsoft.com/office/officeart/2005/8/layout/list1"/>
    <dgm:cxn modelId="{AAE78AEB-8023-F64C-A7F4-EEB69A9BD38E}" type="presParOf" srcId="{240D9EF6-F3D0-F44B-B400-ECB6656EFDF3}" destId="{CC8CEB02-4FF9-1147-9187-6A9E684F4B97}" srcOrd="7" destOrd="0" presId="urn:microsoft.com/office/officeart/2005/8/layout/list1"/>
    <dgm:cxn modelId="{74786B27-DE33-7845-9175-317CEF127556}" type="presParOf" srcId="{240D9EF6-F3D0-F44B-B400-ECB6656EFDF3}" destId="{9F987136-9AEB-6F4A-AA8B-F4EB8B2BA4C3}" srcOrd="8" destOrd="0" presId="urn:microsoft.com/office/officeart/2005/8/layout/list1"/>
    <dgm:cxn modelId="{78FF5DC1-8BA5-0F49-AFB0-16E6F2D8DC09}" type="presParOf" srcId="{9F987136-9AEB-6F4A-AA8B-F4EB8B2BA4C3}" destId="{27AFF179-5349-5447-B63E-D1B2ED1536D2}" srcOrd="0" destOrd="0" presId="urn:microsoft.com/office/officeart/2005/8/layout/list1"/>
    <dgm:cxn modelId="{E1C6202E-3C63-864E-8E97-0F0D6407787A}" type="presParOf" srcId="{9F987136-9AEB-6F4A-AA8B-F4EB8B2BA4C3}" destId="{DA4D9E4E-70D8-C046-82B8-D2497C30123D}" srcOrd="1" destOrd="0" presId="urn:microsoft.com/office/officeart/2005/8/layout/list1"/>
    <dgm:cxn modelId="{FBAD2804-1F19-C74C-A7BE-DEE88862FE68}" type="presParOf" srcId="{240D9EF6-F3D0-F44B-B400-ECB6656EFDF3}" destId="{C12C45B9-CA4A-3E4A-8ABE-E6B22960CD67}" srcOrd="9" destOrd="0" presId="urn:microsoft.com/office/officeart/2005/8/layout/list1"/>
    <dgm:cxn modelId="{CD8FB0D2-9851-A643-BF53-96B0AACB6E35}" type="presParOf" srcId="{240D9EF6-F3D0-F44B-B400-ECB6656EFDF3}" destId="{13694143-C5A8-7D49-BBC1-3703683A7E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7D1CA2-9971-5049-BDA0-FD80A3853E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580970-BA04-B241-957F-CC5AD4330DDD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System pods</a:t>
          </a:r>
        </a:p>
      </dgm:t>
    </dgm:pt>
    <dgm:pt modelId="{81058A3C-4981-5B42-9441-9A4874004755}" type="parTrans" cxnId="{4160306D-E5ED-A343-A9BE-27D41631028C}">
      <dgm:prSet/>
      <dgm:spPr/>
      <dgm:t>
        <a:bodyPr/>
        <a:lstStyle/>
        <a:p>
          <a:endParaRPr lang="en-US"/>
        </a:p>
      </dgm:t>
    </dgm:pt>
    <dgm:pt modelId="{A18F6133-ED8E-A64A-84F3-D3896C4A1480}" type="sibTrans" cxnId="{4160306D-E5ED-A343-A9BE-27D41631028C}">
      <dgm:prSet/>
      <dgm:spPr/>
      <dgm:t>
        <a:bodyPr/>
        <a:lstStyle/>
        <a:p>
          <a:endParaRPr lang="en-US"/>
        </a:p>
      </dgm:t>
    </dgm:pt>
    <dgm:pt modelId="{98D1C4B2-11D0-E944-86F3-8FC3884ADBC5}">
      <dgm:prSet/>
      <dgm:spPr>
        <a:solidFill>
          <a:srgbClr val="F2C7C0">
            <a:alpha val="90000"/>
          </a:srgbClr>
        </a:solidFill>
      </dgm:spPr>
      <dgm:t>
        <a:bodyPr/>
        <a:lstStyle/>
        <a:p>
          <a:r>
            <a:rPr lang="en-US" dirty="0"/>
            <a:t>Often need elevated privileges, may need special resources</a:t>
          </a:r>
        </a:p>
      </dgm:t>
    </dgm:pt>
    <dgm:pt modelId="{30CFB724-CD63-8045-84E5-12BC02E3D630}" type="parTrans" cxnId="{9A52682A-9FB2-5A4C-A00C-E512761C6265}">
      <dgm:prSet/>
      <dgm:spPr/>
      <dgm:t>
        <a:bodyPr/>
        <a:lstStyle/>
        <a:p>
          <a:endParaRPr lang="en-US"/>
        </a:p>
      </dgm:t>
    </dgm:pt>
    <dgm:pt modelId="{2297153C-5346-5746-967D-F9477E4B0122}" type="sibTrans" cxnId="{9A52682A-9FB2-5A4C-A00C-E512761C6265}">
      <dgm:prSet/>
      <dgm:spPr/>
      <dgm:t>
        <a:bodyPr/>
        <a:lstStyle/>
        <a:p>
          <a:endParaRPr lang="en-US"/>
        </a:p>
      </dgm:t>
    </dgm:pt>
    <dgm:pt modelId="{F9086712-BA1F-4C44-BFB6-FDA675CC347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Opportunistic pods</a:t>
          </a:r>
        </a:p>
      </dgm:t>
    </dgm:pt>
    <dgm:pt modelId="{4BACB13A-5F49-0E4D-ADDC-E6657E83A285}" type="parTrans" cxnId="{647F1250-AE01-0940-A829-F8D3B1DFD953}">
      <dgm:prSet/>
      <dgm:spPr/>
      <dgm:t>
        <a:bodyPr/>
        <a:lstStyle/>
        <a:p>
          <a:endParaRPr lang="en-US"/>
        </a:p>
      </dgm:t>
    </dgm:pt>
    <dgm:pt modelId="{076377C5-1252-D14C-B1CD-9BA4E8EE50C2}" type="sibTrans" cxnId="{647F1250-AE01-0940-A829-F8D3B1DFD953}">
      <dgm:prSet/>
      <dgm:spPr/>
      <dgm:t>
        <a:bodyPr/>
        <a:lstStyle/>
        <a:p>
          <a:endParaRPr lang="en-US"/>
        </a:p>
      </dgm:t>
    </dgm:pt>
    <dgm:pt modelId="{1CF598AE-EFC5-BB48-929B-2F112D9209B7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Willing to be flexible to get as many resource as possible</a:t>
          </a:r>
        </a:p>
      </dgm:t>
    </dgm:pt>
    <dgm:pt modelId="{38C6641B-29B9-1442-92FE-1A56A9CBC79B}" type="parTrans" cxnId="{909F06EC-F621-CC44-9F87-4D6F62599649}">
      <dgm:prSet/>
      <dgm:spPr/>
      <dgm:t>
        <a:bodyPr/>
        <a:lstStyle/>
        <a:p>
          <a:endParaRPr lang="en-US"/>
        </a:p>
      </dgm:t>
    </dgm:pt>
    <dgm:pt modelId="{95C6D1B5-773F-C84E-B9E0-9826BAE2DA56}" type="sibTrans" cxnId="{909F06EC-F621-CC44-9F87-4D6F62599649}">
      <dgm:prSet/>
      <dgm:spPr/>
      <dgm:t>
        <a:bodyPr/>
        <a:lstStyle/>
        <a:p>
          <a:endParaRPr lang="en-US"/>
        </a:p>
      </dgm:t>
    </dgm:pt>
    <dgm:pt modelId="{76A0D1F4-DD01-C048-A4E9-95878AFFA0B8}">
      <dgm:prSet/>
      <dgm:spPr>
        <a:solidFill>
          <a:srgbClr val="F2C7C0">
            <a:alpha val="90000"/>
          </a:srgbClr>
        </a:solidFill>
      </dgm:spPr>
      <dgm:t>
        <a:bodyPr/>
        <a:lstStyle/>
        <a:p>
          <a:r>
            <a:rPr lang="en-US" dirty="0"/>
            <a:t>No wait time, </a:t>
          </a:r>
          <a:r>
            <a:rPr lang="en-US"/>
            <a:t>Long running</a:t>
          </a:r>
          <a:endParaRPr lang="en-US" dirty="0"/>
        </a:p>
      </dgm:t>
    </dgm:pt>
    <dgm:pt modelId="{229B4385-2303-0546-ACAC-70E0A1D2A74A}" type="parTrans" cxnId="{7F5F12EE-2D5A-C448-AD1F-FBC05F269D59}">
      <dgm:prSet/>
      <dgm:spPr/>
      <dgm:t>
        <a:bodyPr/>
        <a:lstStyle/>
        <a:p>
          <a:endParaRPr lang="en-US"/>
        </a:p>
      </dgm:t>
    </dgm:pt>
    <dgm:pt modelId="{584819F6-1331-A44B-825C-F086CCC4C32C}" type="sibTrans" cxnId="{7F5F12EE-2D5A-C448-AD1F-FBC05F269D59}">
      <dgm:prSet/>
      <dgm:spPr/>
      <dgm:t>
        <a:bodyPr/>
        <a:lstStyle/>
        <a:p>
          <a:endParaRPr lang="en-US"/>
        </a:p>
      </dgm:t>
    </dgm:pt>
    <dgm:pt modelId="{177BC95F-622B-2B48-9A04-1F82D68429B7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Preemption and/or checkpointing acceptable</a:t>
          </a:r>
        </a:p>
      </dgm:t>
    </dgm:pt>
    <dgm:pt modelId="{0B15B752-E31D-0A43-B62C-64150457BF56}" type="parTrans" cxnId="{99E89E52-DBBC-9441-AC1F-E55631AC54F2}">
      <dgm:prSet/>
      <dgm:spPr/>
      <dgm:t>
        <a:bodyPr/>
        <a:lstStyle/>
        <a:p>
          <a:endParaRPr lang="en-US"/>
        </a:p>
      </dgm:t>
    </dgm:pt>
    <dgm:pt modelId="{F6E4A4C9-EA54-C84D-BEB2-25E99F26EBF2}" type="sibTrans" cxnId="{99E89E52-DBBC-9441-AC1F-E55631AC54F2}">
      <dgm:prSet/>
      <dgm:spPr/>
      <dgm:t>
        <a:bodyPr/>
        <a:lstStyle/>
        <a:p>
          <a:endParaRPr lang="en-US"/>
        </a:p>
      </dgm:t>
    </dgm:pt>
    <dgm:pt modelId="{C398443B-D0B3-274F-8EAF-C49B71C58486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Normal pods</a:t>
          </a:r>
        </a:p>
      </dgm:t>
    </dgm:pt>
    <dgm:pt modelId="{47C54FD4-2A61-3446-BB6D-0117FF887ED2}" type="sibTrans" cxnId="{D7D3D12B-94AE-F64D-BD49-49891333DCF5}">
      <dgm:prSet/>
      <dgm:spPr/>
      <dgm:t>
        <a:bodyPr/>
        <a:lstStyle/>
        <a:p>
          <a:endParaRPr lang="en-US"/>
        </a:p>
      </dgm:t>
    </dgm:pt>
    <dgm:pt modelId="{33BE80E1-D869-8145-BDEE-F281A3797354}" type="parTrans" cxnId="{D7D3D12B-94AE-F64D-BD49-49891333DCF5}">
      <dgm:prSet/>
      <dgm:spPr/>
      <dgm:t>
        <a:bodyPr/>
        <a:lstStyle/>
        <a:p>
          <a:endParaRPr lang="en-US"/>
        </a:p>
      </dgm:t>
    </dgm:pt>
    <dgm:pt modelId="{A75DA448-BA28-B148-B619-720A81B22C13}">
      <dgm:prSet/>
      <dgm:spPr/>
      <dgm:t>
        <a:bodyPr/>
        <a:lstStyle/>
        <a:p>
          <a:r>
            <a:rPr lang="en-US" dirty="0"/>
            <a:t>No privileges</a:t>
          </a:r>
        </a:p>
      </dgm:t>
    </dgm:pt>
    <dgm:pt modelId="{C511C262-6A8A-7F42-8168-987CADB7E085}" type="sibTrans" cxnId="{A900DDFF-1092-8742-B58D-DDC4F2F2D9B0}">
      <dgm:prSet/>
      <dgm:spPr/>
      <dgm:t>
        <a:bodyPr/>
        <a:lstStyle/>
        <a:p>
          <a:endParaRPr lang="en-US"/>
        </a:p>
      </dgm:t>
    </dgm:pt>
    <dgm:pt modelId="{C8CF6223-C16E-FD44-B642-ED7B290FE900}" type="parTrans" cxnId="{A900DDFF-1092-8742-B58D-DDC4F2F2D9B0}">
      <dgm:prSet/>
      <dgm:spPr/>
      <dgm:t>
        <a:bodyPr/>
        <a:lstStyle/>
        <a:p>
          <a:endParaRPr lang="en-US"/>
        </a:p>
      </dgm:t>
    </dgm:pt>
    <dgm:pt modelId="{E2C9C2C7-976D-4648-AFAF-27F6993201C4}">
      <dgm:prSet/>
      <dgm:spPr/>
      <dgm:t>
        <a:bodyPr/>
        <a:lstStyle/>
        <a:p>
          <a:r>
            <a:rPr lang="en-US" dirty="0"/>
            <a:t>Long running, willing to wait to get the needed resources</a:t>
          </a:r>
        </a:p>
      </dgm:t>
    </dgm:pt>
    <dgm:pt modelId="{BFF1B011-6F68-2A47-A59F-24047AA85BD7}" type="sibTrans" cxnId="{7C202C0A-C614-F847-A14D-FCC97146FC50}">
      <dgm:prSet/>
      <dgm:spPr/>
      <dgm:t>
        <a:bodyPr/>
        <a:lstStyle/>
        <a:p>
          <a:endParaRPr lang="en-US"/>
        </a:p>
      </dgm:t>
    </dgm:pt>
    <dgm:pt modelId="{F6F16EB5-304B-0B4B-9FBB-D87734834842}" type="parTrans" cxnId="{7C202C0A-C614-F847-A14D-FCC97146FC50}">
      <dgm:prSet/>
      <dgm:spPr/>
      <dgm:t>
        <a:bodyPr/>
        <a:lstStyle/>
        <a:p>
          <a:endParaRPr lang="en-US"/>
        </a:p>
      </dgm:t>
    </dgm:pt>
    <dgm:pt modelId="{F86E19F7-7A91-984C-BDC8-31C61249BE18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Interactive pods</a:t>
          </a:r>
        </a:p>
      </dgm:t>
    </dgm:pt>
    <dgm:pt modelId="{F9B6C314-C123-AF47-8D14-C56ED4FDD726}" type="sibTrans" cxnId="{7D060BBB-3535-A04A-A0FD-3B986A012221}">
      <dgm:prSet/>
      <dgm:spPr/>
      <dgm:t>
        <a:bodyPr/>
        <a:lstStyle/>
        <a:p>
          <a:endParaRPr lang="en-US"/>
        </a:p>
      </dgm:t>
    </dgm:pt>
    <dgm:pt modelId="{D967B989-D721-5E40-82FD-3B228B0EF2E9}" type="parTrans" cxnId="{7D060BBB-3535-A04A-A0FD-3B986A012221}">
      <dgm:prSet/>
      <dgm:spPr/>
      <dgm:t>
        <a:bodyPr/>
        <a:lstStyle/>
        <a:p>
          <a:endParaRPr lang="en-US"/>
        </a:p>
      </dgm:t>
    </dgm:pt>
    <dgm:pt modelId="{F99CA9C4-660D-1047-AA28-0F2AF761112A}">
      <dgm:prSet/>
      <dgm:spPr>
        <a:solidFill>
          <a:schemeClr val="accent1">
            <a:lumMod val="20000"/>
            <a:lumOff val="80000"/>
            <a:alpha val="89804"/>
          </a:schemeClr>
        </a:solidFill>
      </dgm:spPr>
      <dgm:t>
        <a:bodyPr/>
        <a:lstStyle/>
        <a:p>
          <a:r>
            <a:rPr lang="en-US" dirty="0"/>
            <a:t>No wait to very short wait expected</a:t>
          </a:r>
        </a:p>
      </dgm:t>
    </dgm:pt>
    <dgm:pt modelId="{10DD7F74-A45F-DC4D-968A-FD154F00207E}" type="sibTrans" cxnId="{2363BC74-6855-C048-A3E1-A40BB87147BC}">
      <dgm:prSet/>
      <dgm:spPr/>
      <dgm:t>
        <a:bodyPr/>
        <a:lstStyle/>
        <a:p>
          <a:endParaRPr lang="en-US"/>
        </a:p>
      </dgm:t>
    </dgm:pt>
    <dgm:pt modelId="{4ABC2E76-2549-6945-9FB9-77DE937B1398}" type="parTrans" cxnId="{2363BC74-6855-C048-A3E1-A40BB87147BC}">
      <dgm:prSet/>
      <dgm:spPr/>
      <dgm:t>
        <a:bodyPr/>
        <a:lstStyle/>
        <a:p>
          <a:endParaRPr lang="en-US"/>
        </a:p>
      </dgm:t>
    </dgm:pt>
    <dgm:pt modelId="{36C5177E-6B86-E245-871B-EC5C6848AD00}">
      <dgm:prSet/>
      <dgm:spPr>
        <a:solidFill>
          <a:schemeClr val="accent1">
            <a:lumMod val="20000"/>
            <a:lumOff val="80000"/>
            <a:alpha val="89804"/>
          </a:schemeClr>
        </a:solidFill>
      </dgm:spPr>
      <dgm:t>
        <a:bodyPr/>
        <a:lstStyle/>
        <a:p>
          <a:r>
            <a:rPr lang="en-US" dirty="0"/>
            <a:t>Can be interrupted for inactivity, persistence expected</a:t>
          </a:r>
        </a:p>
      </dgm:t>
    </dgm:pt>
    <dgm:pt modelId="{0CCD379D-944B-C341-80FE-26900843687F}" type="parTrans" cxnId="{F45BA9FF-72ED-3846-B7DC-EA97EDAAD406}">
      <dgm:prSet/>
      <dgm:spPr/>
      <dgm:t>
        <a:bodyPr/>
        <a:lstStyle/>
        <a:p>
          <a:endParaRPr lang="en-US"/>
        </a:p>
      </dgm:t>
    </dgm:pt>
    <dgm:pt modelId="{6AD4DB3C-9F0C-9C44-B9D6-9ED0D87DF616}" type="sibTrans" cxnId="{F45BA9FF-72ED-3846-B7DC-EA97EDAAD406}">
      <dgm:prSet/>
      <dgm:spPr/>
      <dgm:t>
        <a:bodyPr/>
        <a:lstStyle/>
        <a:p>
          <a:endParaRPr lang="en-US"/>
        </a:p>
      </dgm:t>
    </dgm:pt>
    <dgm:pt modelId="{B86A1B98-B631-684D-BF65-CA3321E1387B}" type="pres">
      <dgm:prSet presAssocID="{287D1CA2-9971-5049-BDA0-FD80A3853E77}" presName="Name0" presStyleCnt="0">
        <dgm:presLayoutVars>
          <dgm:dir/>
          <dgm:animLvl val="lvl"/>
          <dgm:resizeHandles val="exact"/>
        </dgm:presLayoutVars>
      </dgm:prSet>
      <dgm:spPr/>
    </dgm:pt>
    <dgm:pt modelId="{A7EB5115-3833-BD46-9F22-2CDB676013E0}" type="pres">
      <dgm:prSet presAssocID="{78580970-BA04-B241-957F-CC5AD4330DDD}" presName="linNode" presStyleCnt="0"/>
      <dgm:spPr/>
    </dgm:pt>
    <dgm:pt modelId="{02FE23EE-4213-3D45-9D0C-AB8DEFD266D0}" type="pres">
      <dgm:prSet presAssocID="{78580970-BA04-B241-957F-CC5AD4330DD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1A8E097-7DE2-2642-AC8B-5CDF388EA0E2}" type="pres">
      <dgm:prSet presAssocID="{78580970-BA04-B241-957F-CC5AD4330DDD}" presName="descendantText" presStyleLbl="alignAccFollowNode1" presStyleIdx="0" presStyleCnt="4">
        <dgm:presLayoutVars>
          <dgm:bulletEnabled val="1"/>
        </dgm:presLayoutVars>
      </dgm:prSet>
      <dgm:spPr/>
    </dgm:pt>
    <dgm:pt modelId="{BEB41874-D36C-254A-8F94-536027F5CE1F}" type="pres">
      <dgm:prSet presAssocID="{A18F6133-ED8E-A64A-84F3-D3896C4A1480}" presName="sp" presStyleCnt="0"/>
      <dgm:spPr/>
    </dgm:pt>
    <dgm:pt modelId="{1C0FD34B-C304-7A4C-A7D0-0714E09E17E4}" type="pres">
      <dgm:prSet presAssocID="{C398443B-D0B3-274F-8EAF-C49B71C58486}" presName="linNode" presStyleCnt="0"/>
      <dgm:spPr/>
    </dgm:pt>
    <dgm:pt modelId="{6973AB0A-9528-5A43-A73F-DD16AD167018}" type="pres">
      <dgm:prSet presAssocID="{C398443B-D0B3-274F-8EAF-C49B71C5848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D39896D-D60E-254F-9664-C42F1CD81576}" type="pres">
      <dgm:prSet presAssocID="{C398443B-D0B3-274F-8EAF-C49B71C58486}" presName="descendantText" presStyleLbl="alignAccFollowNode1" presStyleIdx="1" presStyleCnt="4">
        <dgm:presLayoutVars>
          <dgm:bulletEnabled val="1"/>
        </dgm:presLayoutVars>
      </dgm:prSet>
      <dgm:spPr/>
    </dgm:pt>
    <dgm:pt modelId="{8C027079-014D-8041-A58D-9DDCB179325D}" type="pres">
      <dgm:prSet presAssocID="{47C54FD4-2A61-3446-BB6D-0117FF887ED2}" presName="sp" presStyleCnt="0"/>
      <dgm:spPr/>
    </dgm:pt>
    <dgm:pt modelId="{4B28EEEC-DE9E-234D-8652-2216EA262C7C}" type="pres">
      <dgm:prSet presAssocID="{F86E19F7-7A91-984C-BDC8-31C61249BE18}" presName="linNode" presStyleCnt="0"/>
      <dgm:spPr/>
    </dgm:pt>
    <dgm:pt modelId="{BD9EE266-AC74-6F43-BCF3-06232EE1A607}" type="pres">
      <dgm:prSet presAssocID="{F86E19F7-7A91-984C-BDC8-31C61249BE1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101AB6C-EC6A-7049-B50C-2785CBC2CD92}" type="pres">
      <dgm:prSet presAssocID="{F86E19F7-7A91-984C-BDC8-31C61249BE18}" presName="descendantText" presStyleLbl="alignAccFollowNode1" presStyleIdx="2" presStyleCnt="4">
        <dgm:presLayoutVars>
          <dgm:bulletEnabled val="1"/>
        </dgm:presLayoutVars>
      </dgm:prSet>
      <dgm:spPr/>
    </dgm:pt>
    <dgm:pt modelId="{506BA646-2B91-0A4B-A226-976F8CE1CF69}" type="pres">
      <dgm:prSet presAssocID="{F9B6C314-C123-AF47-8D14-C56ED4FDD726}" presName="sp" presStyleCnt="0"/>
      <dgm:spPr/>
    </dgm:pt>
    <dgm:pt modelId="{61C3D856-BF12-0B40-8820-5A890855445E}" type="pres">
      <dgm:prSet presAssocID="{F9086712-BA1F-4C44-BFB6-FDA675CC3473}" presName="linNode" presStyleCnt="0"/>
      <dgm:spPr/>
    </dgm:pt>
    <dgm:pt modelId="{E657C1C1-3F3E-FB42-8966-520AEF00ED32}" type="pres">
      <dgm:prSet presAssocID="{F9086712-BA1F-4C44-BFB6-FDA675CC347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DB2948B-3E29-7A4A-85DE-24123CD7B14F}" type="pres">
      <dgm:prSet presAssocID="{F9086712-BA1F-4C44-BFB6-FDA675CC347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7896B07-408E-A442-B3ED-097FF11F8B9C}" type="presOf" srcId="{36C5177E-6B86-E245-871B-EC5C6848AD00}" destId="{D101AB6C-EC6A-7049-B50C-2785CBC2CD92}" srcOrd="0" destOrd="1" presId="urn:microsoft.com/office/officeart/2005/8/layout/vList5"/>
    <dgm:cxn modelId="{7C202C0A-C614-F847-A14D-FCC97146FC50}" srcId="{C398443B-D0B3-274F-8EAF-C49B71C58486}" destId="{E2C9C2C7-976D-4648-AFAF-27F6993201C4}" srcOrd="1" destOrd="0" parTransId="{F6F16EB5-304B-0B4B-9FBB-D87734834842}" sibTransId="{BFF1B011-6F68-2A47-A59F-24047AA85BD7}"/>
    <dgm:cxn modelId="{5753450C-5159-EC4F-809B-9B763D3D8343}" type="presOf" srcId="{98D1C4B2-11D0-E944-86F3-8FC3884ADBC5}" destId="{21A8E097-7DE2-2642-AC8B-5CDF388EA0E2}" srcOrd="0" destOrd="0" presId="urn:microsoft.com/office/officeart/2005/8/layout/vList5"/>
    <dgm:cxn modelId="{5E562028-F006-784C-B7FF-B5104269D3CA}" type="presOf" srcId="{C398443B-D0B3-274F-8EAF-C49B71C58486}" destId="{6973AB0A-9528-5A43-A73F-DD16AD167018}" srcOrd="0" destOrd="0" presId="urn:microsoft.com/office/officeart/2005/8/layout/vList5"/>
    <dgm:cxn modelId="{9A52682A-9FB2-5A4C-A00C-E512761C6265}" srcId="{78580970-BA04-B241-957F-CC5AD4330DDD}" destId="{98D1C4B2-11D0-E944-86F3-8FC3884ADBC5}" srcOrd="0" destOrd="0" parTransId="{30CFB724-CD63-8045-84E5-12BC02E3D630}" sibTransId="{2297153C-5346-5746-967D-F9477E4B0122}"/>
    <dgm:cxn modelId="{D7D3D12B-94AE-F64D-BD49-49891333DCF5}" srcId="{287D1CA2-9971-5049-BDA0-FD80A3853E77}" destId="{C398443B-D0B3-274F-8EAF-C49B71C58486}" srcOrd="1" destOrd="0" parTransId="{33BE80E1-D869-8145-BDEE-F281A3797354}" sibTransId="{47C54FD4-2A61-3446-BB6D-0117FF887ED2}"/>
    <dgm:cxn modelId="{67B06434-BC8E-0146-AFAF-5CBEE0E20CE8}" type="presOf" srcId="{287D1CA2-9971-5049-BDA0-FD80A3853E77}" destId="{B86A1B98-B631-684D-BF65-CA3321E1387B}" srcOrd="0" destOrd="0" presId="urn:microsoft.com/office/officeart/2005/8/layout/vList5"/>
    <dgm:cxn modelId="{EBE3B536-9143-B449-9EA8-239187F05C2F}" type="presOf" srcId="{1CF598AE-EFC5-BB48-929B-2F112D9209B7}" destId="{8DB2948B-3E29-7A4A-85DE-24123CD7B14F}" srcOrd="0" destOrd="0" presId="urn:microsoft.com/office/officeart/2005/8/layout/vList5"/>
    <dgm:cxn modelId="{647F1250-AE01-0940-A829-F8D3B1DFD953}" srcId="{287D1CA2-9971-5049-BDA0-FD80A3853E77}" destId="{F9086712-BA1F-4C44-BFB6-FDA675CC3473}" srcOrd="3" destOrd="0" parTransId="{4BACB13A-5F49-0E4D-ADDC-E6657E83A285}" sibTransId="{076377C5-1252-D14C-B1CD-9BA4E8EE50C2}"/>
    <dgm:cxn modelId="{99E89E52-DBBC-9441-AC1F-E55631AC54F2}" srcId="{F9086712-BA1F-4C44-BFB6-FDA675CC3473}" destId="{177BC95F-622B-2B48-9A04-1F82D68429B7}" srcOrd="1" destOrd="0" parTransId="{0B15B752-E31D-0A43-B62C-64150457BF56}" sibTransId="{F6E4A4C9-EA54-C84D-BEB2-25E99F26EBF2}"/>
    <dgm:cxn modelId="{45C2DD58-B9BA-684D-90B6-EE141082E211}" type="presOf" srcId="{F99CA9C4-660D-1047-AA28-0F2AF761112A}" destId="{D101AB6C-EC6A-7049-B50C-2785CBC2CD92}" srcOrd="0" destOrd="0" presId="urn:microsoft.com/office/officeart/2005/8/layout/vList5"/>
    <dgm:cxn modelId="{4160306D-E5ED-A343-A9BE-27D41631028C}" srcId="{287D1CA2-9971-5049-BDA0-FD80A3853E77}" destId="{78580970-BA04-B241-957F-CC5AD4330DDD}" srcOrd="0" destOrd="0" parTransId="{81058A3C-4981-5B42-9441-9A4874004755}" sibTransId="{A18F6133-ED8E-A64A-84F3-D3896C4A1480}"/>
    <dgm:cxn modelId="{2363BC74-6855-C048-A3E1-A40BB87147BC}" srcId="{F86E19F7-7A91-984C-BDC8-31C61249BE18}" destId="{F99CA9C4-660D-1047-AA28-0F2AF761112A}" srcOrd="0" destOrd="0" parTransId="{4ABC2E76-2549-6945-9FB9-77DE937B1398}" sibTransId="{10DD7F74-A45F-DC4D-968A-FD154F00207E}"/>
    <dgm:cxn modelId="{02685F84-561E-C44E-AE9C-4E911509BFAC}" type="presOf" srcId="{A75DA448-BA28-B148-B619-720A81B22C13}" destId="{2D39896D-D60E-254F-9664-C42F1CD81576}" srcOrd="0" destOrd="0" presId="urn:microsoft.com/office/officeart/2005/8/layout/vList5"/>
    <dgm:cxn modelId="{691BCE9C-7618-464A-BEF1-E9F9BE01A3A0}" type="presOf" srcId="{76A0D1F4-DD01-C048-A4E9-95878AFFA0B8}" destId="{21A8E097-7DE2-2642-AC8B-5CDF388EA0E2}" srcOrd="0" destOrd="1" presId="urn:microsoft.com/office/officeart/2005/8/layout/vList5"/>
    <dgm:cxn modelId="{A148C4B2-9395-B541-8EBC-99A87324A33A}" type="presOf" srcId="{F86E19F7-7A91-984C-BDC8-31C61249BE18}" destId="{BD9EE266-AC74-6F43-BCF3-06232EE1A607}" srcOrd="0" destOrd="0" presId="urn:microsoft.com/office/officeart/2005/8/layout/vList5"/>
    <dgm:cxn modelId="{7359EDB6-F910-6148-AE46-15B58D3767E9}" type="presOf" srcId="{F9086712-BA1F-4C44-BFB6-FDA675CC3473}" destId="{E657C1C1-3F3E-FB42-8966-520AEF00ED32}" srcOrd="0" destOrd="0" presId="urn:microsoft.com/office/officeart/2005/8/layout/vList5"/>
    <dgm:cxn modelId="{7D060BBB-3535-A04A-A0FD-3B986A012221}" srcId="{287D1CA2-9971-5049-BDA0-FD80A3853E77}" destId="{F86E19F7-7A91-984C-BDC8-31C61249BE18}" srcOrd="2" destOrd="0" parTransId="{D967B989-D721-5E40-82FD-3B228B0EF2E9}" sibTransId="{F9B6C314-C123-AF47-8D14-C56ED4FDD726}"/>
    <dgm:cxn modelId="{4FFD9AC6-7301-E148-AC7E-32FA6F6E4CA8}" type="presOf" srcId="{78580970-BA04-B241-957F-CC5AD4330DDD}" destId="{02FE23EE-4213-3D45-9D0C-AB8DEFD266D0}" srcOrd="0" destOrd="0" presId="urn:microsoft.com/office/officeart/2005/8/layout/vList5"/>
    <dgm:cxn modelId="{B3972CE5-57A8-BB44-9BD6-17D992AE0E21}" type="presOf" srcId="{177BC95F-622B-2B48-9A04-1F82D68429B7}" destId="{8DB2948B-3E29-7A4A-85DE-24123CD7B14F}" srcOrd="0" destOrd="1" presId="urn:microsoft.com/office/officeart/2005/8/layout/vList5"/>
    <dgm:cxn modelId="{909F06EC-F621-CC44-9F87-4D6F62599649}" srcId="{F9086712-BA1F-4C44-BFB6-FDA675CC3473}" destId="{1CF598AE-EFC5-BB48-929B-2F112D9209B7}" srcOrd="0" destOrd="0" parTransId="{38C6641B-29B9-1442-92FE-1A56A9CBC79B}" sibTransId="{95C6D1B5-773F-C84E-B9E0-9826BAE2DA56}"/>
    <dgm:cxn modelId="{7F5F12EE-2D5A-C448-AD1F-FBC05F269D59}" srcId="{78580970-BA04-B241-957F-CC5AD4330DDD}" destId="{76A0D1F4-DD01-C048-A4E9-95878AFFA0B8}" srcOrd="1" destOrd="0" parTransId="{229B4385-2303-0546-ACAC-70E0A1D2A74A}" sibTransId="{584819F6-1331-A44B-825C-F086CCC4C32C}"/>
    <dgm:cxn modelId="{CA8E7AF9-1B2E-9F4D-95D8-04DED843C42D}" type="presOf" srcId="{E2C9C2C7-976D-4648-AFAF-27F6993201C4}" destId="{2D39896D-D60E-254F-9664-C42F1CD81576}" srcOrd="0" destOrd="1" presId="urn:microsoft.com/office/officeart/2005/8/layout/vList5"/>
    <dgm:cxn modelId="{F45BA9FF-72ED-3846-B7DC-EA97EDAAD406}" srcId="{F86E19F7-7A91-984C-BDC8-31C61249BE18}" destId="{36C5177E-6B86-E245-871B-EC5C6848AD00}" srcOrd="1" destOrd="0" parTransId="{0CCD379D-944B-C341-80FE-26900843687F}" sibTransId="{6AD4DB3C-9F0C-9C44-B9D6-9ED0D87DF616}"/>
    <dgm:cxn modelId="{A900DDFF-1092-8742-B58D-DDC4F2F2D9B0}" srcId="{C398443B-D0B3-274F-8EAF-C49B71C58486}" destId="{A75DA448-BA28-B148-B619-720A81B22C13}" srcOrd="0" destOrd="0" parTransId="{C8CF6223-C16E-FD44-B642-ED7B290FE900}" sibTransId="{C511C262-6A8A-7F42-8168-987CADB7E085}"/>
    <dgm:cxn modelId="{244B2F54-DB02-3E42-9386-324281F4A7FA}" type="presParOf" srcId="{B86A1B98-B631-684D-BF65-CA3321E1387B}" destId="{A7EB5115-3833-BD46-9F22-2CDB676013E0}" srcOrd="0" destOrd="0" presId="urn:microsoft.com/office/officeart/2005/8/layout/vList5"/>
    <dgm:cxn modelId="{4004CE8B-E1D7-8640-BE83-2594B188D191}" type="presParOf" srcId="{A7EB5115-3833-BD46-9F22-2CDB676013E0}" destId="{02FE23EE-4213-3D45-9D0C-AB8DEFD266D0}" srcOrd="0" destOrd="0" presId="urn:microsoft.com/office/officeart/2005/8/layout/vList5"/>
    <dgm:cxn modelId="{B36CDF69-9043-8E4F-BE0C-B5E416920F21}" type="presParOf" srcId="{A7EB5115-3833-BD46-9F22-2CDB676013E0}" destId="{21A8E097-7DE2-2642-AC8B-5CDF388EA0E2}" srcOrd="1" destOrd="0" presId="urn:microsoft.com/office/officeart/2005/8/layout/vList5"/>
    <dgm:cxn modelId="{5DAACEEA-DBEC-5D40-A2A0-E90D3925B055}" type="presParOf" srcId="{B86A1B98-B631-684D-BF65-CA3321E1387B}" destId="{BEB41874-D36C-254A-8F94-536027F5CE1F}" srcOrd="1" destOrd="0" presId="urn:microsoft.com/office/officeart/2005/8/layout/vList5"/>
    <dgm:cxn modelId="{967CB036-DC42-0344-930F-1E6D2A8BC7D7}" type="presParOf" srcId="{B86A1B98-B631-684D-BF65-CA3321E1387B}" destId="{1C0FD34B-C304-7A4C-A7D0-0714E09E17E4}" srcOrd="2" destOrd="0" presId="urn:microsoft.com/office/officeart/2005/8/layout/vList5"/>
    <dgm:cxn modelId="{0C968276-8492-B640-98D9-0FFD83680C1B}" type="presParOf" srcId="{1C0FD34B-C304-7A4C-A7D0-0714E09E17E4}" destId="{6973AB0A-9528-5A43-A73F-DD16AD167018}" srcOrd="0" destOrd="0" presId="urn:microsoft.com/office/officeart/2005/8/layout/vList5"/>
    <dgm:cxn modelId="{C4662D78-238C-EB41-A3C4-01FFE90A993D}" type="presParOf" srcId="{1C0FD34B-C304-7A4C-A7D0-0714E09E17E4}" destId="{2D39896D-D60E-254F-9664-C42F1CD81576}" srcOrd="1" destOrd="0" presId="urn:microsoft.com/office/officeart/2005/8/layout/vList5"/>
    <dgm:cxn modelId="{C1D65516-D1ED-304D-8D39-29671DD2F636}" type="presParOf" srcId="{B86A1B98-B631-684D-BF65-CA3321E1387B}" destId="{8C027079-014D-8041-A58D-9DDCB179325D}" srcOrd="3" destOrd="0" presId="urn:microsoft.com/office/officeart/2005/8/layout/vList5"/>
    <dgm:cxn modelId="{8619F307-63E3-9741-AC6E-15763D0DD0C7}" type="presParOf" srcId="{B86A1B98-B631-684D-BF65-CA3321E1387B}" destId="{4B28EEEC-DE9E-234D-8652-2216EA262C7C}" srcOrd="4" destOrd="0" presId="urn:microsoft.com/office/officeart/2005/8/layout/vList5"/>
    <dgm:cxn modelId="{F57AFC63-BAE0-1544-A82C-8C8C12407F97}" type="presParOf" srcId="{4B28EEEC-DE9E-234D-8652-2216EA262C7C}" destId="{BD9EE266-AC74-6F43-BCF3-06232EE1A607}" srcOrd="0" destOrd="0" presId="urn:microsoft.com/office/officeart/2005/8/layout/vList5"/>
    <dgm:cxn modelId="{84A77582-E3DC-3347-A06F-DA01F9FCC518}" type="presParOf" srcId="{4B28EEEC-DE9E-234D-8652-2216EA262C7C}" destId="{D101AB6C-EC6A-7049-B50C-2785CBC2CD92}" srcOrd="1" destOrd="0" presId="urn:microsoft.com/office/officeart/2005/8/layout/vList5"/>
    <dgm:cxn modelId="{33758D21-3F81-6546-938C-1436E081CA65}" type="presParOf" srcId="{B86A1B98-B631-684D-BF65-CA3321E1387B}" destId="{506BA646-2B91-0A4B-A226-976F8CE1CF69}" srcOrd="5" destOrd="0" presId="urn:microsoft.com/office/officeart/2005/8/layout/vList5"/>
    <dgm:cxn modelId="{5CC37990-035B-F743-8AB1-71D96A71FF81}" type="presParOf" srcId="{B86A1B98-B631-684D-BF65-CA3321E1387B}" destId="{61C3D856-BF12-0B40-8820-5A890855445E}" srcOrd="6" destOrd="0" presId="urn:microsoft.com/office/officeart/2005/8/layout/vList5"/>
    <dgm:cxn modelId="{CD140A41-B601-4F49-A80C-52D8601E17A4}" type="presParOf" srcId="{61C3D856-BF12-0B40-8820-5A890855445E}" destId="{E657C1C1-3F3E-FB42-8966-520AEF00ED32}" srcOrd="0" destOrd="0" presId="urn:microsoft.com/office/officeart/2005/8/layout/vList5"/>
    <dgm:cxn modelId="{E96C8D9A-E0C7-6F47-9555-806D08380282}" type="presParOf" srcId="{61C3D856-BF12-0B40-8820-5A890855445E}" destId="{8DB2948B-3E29-7A4A-85DE-24123CD7B1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8039C-3E29-A54F-AC31-456D195290B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25C0D6A-EBE8-CA40-BEFF-5C78B5F83797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Kubernetes does not really have</a:t>
          </a:r>
          <a:br>
            <a:rPr lang="en-US" dirty="0"/>
          </a:br>
          <a:r>
            <a:rPr lang="en-US" dirty="0"/>
            <a:t>the “fair-share” notion</a:t>
          </a:r>
        </a:p>
      </dgm:t>
    </dgm:pt>
    <dgm:pt modelId="{573C5F34-D799-4741-8C09-C13545E8898A}" type="parTrans" cxnId="{3847195D-EF92-0548-9292-808D2EA88F15}">
      <dgm:prSet/>
      <dgm:spPr/>
      <dgm:t>
        <a:bodyPr/>
        <a:lstStyle/>
        <a:p>
          <a:endParaRPr lang="en-US"/>
        </a:p>
      </dgm:t>
    </dgm:pt>
    <dgm:pt modelId="{15AAD092-F5DB-D34A-B217-1DAC387239FA}" type="sibTrans" cxnId="{3847195D-EF92-0548-9292-808D2EA88F15}">
      <dgm:prSet/>
      <dgm:spPr/>
      <dgm:t>
        <a:bodyPr/>
        <a:lstStyle/>
        <a:p>
          <a:endParaRPr lang="en-US"/>
        </a:p>
      </dgm:t>
    </dgm:pt>
    <dgm:pt modelId="{0A0A54F5-BC19-024A-B09F-CEDE461479F0}">
      <dgm:prSet/>
      <dgm:spPr/>
      <dgm:t>
        <a:bodyPr/>
        <a:lstStyle/>
        <a:p>
          <a:r>
            <a:rPr lang="en-US" dirty="0"/>
            <a:t>Works best in resource-rich environments</a:t>
          </a:r>
        </a:p>
      </dgm:t>
    </dgm:pt>
    <dgm:pt modelId="{FF9959F9-0B37-B54E-A282-DF96C8962C95}" type="parTrans" cxnId="{7DBAB519-6BF4-5C45-A439-249C347AAB6C}">
      <dgm:prSet/>
      <dgm:spPr/>
      <dgm:t>
        <a:bodyPr/>
        <a:lstStyle/>
        <a:p>
          <a:endParaRPr lang="en-US"/>
        </a:p>
      </dgm:t>
    </dgm:pt>
    <dgm:pt modelId="{71B47424-8222-194E-BD26-A8229AFEF899}" type="sibTrans" cxnId="{7DBAB519-6BF4-5C45-A439-249C347AAB6C}">
      <dgm:prSet/>
      <dgm:spPr/>
      <dgm:t>
        <a:bodyPr/>
        <a:lstStyle/>
        <a:p>
          <a:endParaRPr lang="en-US"/>
        </a:p>
      </dgm:t>
    </dgm:pt>
    <dgm:pt modelId="{00FE17BE-54F4-6A47-A29F-94348608098D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Priorities help with Pod classes</a:t>
          </a:r>
        </a:p>
      </dgm:t>
    </dgm:pt>
    <dgm:pt modelId="{01B0FD52-5916-E946-992E-CCB88138BFEA}" type="parTrans" cxnId="{3CAC1D1C-02DB-BC41-B72C-E73B207DE776}">
      <dgm:prSet/>
      <dgm:spPr/>
      <dgm:t>
        <a:bodyPr/>
        <a:lstStyle/>
        <a:p>
          <a:endParaRPr lang="en-US"/>
        </a:p>
      </dgm:t>
    </dgm:pt>
    <dgm:pt modelId="{E84EC0D1-7319-3447-9DBA-E548580D347C}" type="sibTrans" cxnId="{3CAC1D1C-02DB-BC41-B72C-E73B207DE776}">
      <dgm:prSet/>
      <dgm:spPr/>
      <dgm:t>
        <a:bodyPr/>
        <a:lstStyle/>
        <a:p>
          <a:endParaRPr lang="en-US"/>
        </a:p>
      </dgm:t>
    </dgm:pt>
    <dgm:pt modelId="{723CF3C4-C854-F446-AE26-9995C23B0068}">
      <dgm:prSet/>
      <dgm:spPr/>
      <dgm:t>
        <a:bodyPr/>
        <a:lstStyle/>
        <a:p>
          <a:r>
            <a:rPr lang="en-US" dirty="0"/>
            <a:t>e.g.</a:t>
          </a:r>
          <a:r>
            <a:rPr lang="en-US" baseline="0" dirty="0"/>
            <a:t> Interactive Pods always scheduled before a HTC Pod</a:t>
          </a:r>
          <a:endParaRPr lang="en-US" dirty="0"/>
        </a:p>
      </dgm:t>
    </dgm:pt>
    <dgm:pt modelId="{F6FF090A-71AB-3E44-85E8-A27CCABEB0F6}" type="parTrans" cxnId="{8D595420-0635-484F-9922-DAA86188726D}">
      <dgm:prSet/>
      <dgm:spPr/>
      <dgm:t>
        <a:bodyPr/>
        <a:lstStyle/>
        <a:p>
          <a:endParaRPr lang="en-US"/>
        </a:p>
      </dgm:t>
    </dgm:pt>
    <dgm:pt modelId="{EEBDB520-7600-7A44-9139-EA0723D20D8F}" type="sibTrans" cxnId="{8D595420-0635-484F-9922-DAA86188726D}">
      <dgm:prSet/>
      <dgm:spPr/>
      <dgm:t>
        <a:bodyPr/>
        <a:lstStyle/>
        <a:p>
          <a:endParaRPr lang="en-US"/>
        </a:p>
      </dgm:t>
    </dgm:pt>
    <dgm:pt modelId="{92E15AB6-D93C-9C4F-BBC4-02258123051E}">
      <dgm:prSet/>
      <dgm:spPr/>
      <dgm:t>
        <a:bodyPr/>
        <a:lstStyle/>
        <a:p>
          <a:r>
            <a:rPr lang="en-US" dirty="0"/>
            <a:t>Tolerations used as resource reservation</a:t>
          </a:r>
        </a:p>
      </dgm:t>
    </dgm:pt>
    <dgm:pt modelId="{ABFA1B86-1307-6E4D-A2F8-E4C537206BF6}" type="parTrans" cxnId="{EA8A37CA-684D-CE49-98C3-6E782E70E70F}">
      <dgm:prSet/>
      <dgm:spPr/>
      <dgm:t>
        <a:bodyPr/>
        <a:lstStyle/>
        <a:p>
          <a:endParaRPr lang="en-US"/>
        </a:p>
      </dgm:t>
    </dgm:pt>
    <dgm:pt modelId="{BDB5B121-E653-E848-8FBB-820DA30AE657}" type="sibTrans" cxnId="{EA8A37CA-684D-CE49-98C3-6E782E70E70F}">
      <dgm:prSet/>
      <dgm:spPr/>
      <dgm:t>
        <a:bodyPr/>
        <a:lstStyle/>
        <a:p>
          <a:endParaRPr lang="en-US"/>
        </a:p>
      </dgm:t>
    </dgm:pt>
    <dgm:pt modelId="{07E177DD-DEED-A74A-8502-B7CF6DDF6565}">
      <dgm:prSet/>
      <dgm:spPr/>
      <dgm:t>
        <a:bodyPr/>
        <a:lstStyle/>
        <a:p>
          <a:r>
            <a:rPr lang="en-US" dirty="0"/>
            <a:t>Certain nodes can be reserved for “special” users</a:t>
          </a:r>
        </a:p>
      </dgm:t>
    </dgm:pt>
    <dgm:pt modelId="{EEBACBDC-ACE3-3D43-8375-9DED96ADDE2B}" type="parTrans" cxnId="{C326FDE8-ACF3-3D44-8AC9-9EE0B4A705C1}">
      <dgm:prSet/>
      <dgm:spPr/>
      <dgm:t>
        <a:bodyPr/>
        <a:lstStyle/>
        <a:p>
          <a:endParaRPr lang="en-US"/>
        </a:p>
      </dgm:t>
    </dgm:pt>
    <dgm:pt modelId="{558AE51D-3D27-B743-A69A-C00EB48153B2}" type="sibTrans" cxnId="{C326FDE8-ACF3-3D44-8AC9-9EE0B4A705C1}">
      <dgm:prSet/>
      <dgm:spPr/>
      <dgm:t>
        <a:bodyPr/>
        <a:lstStyle/>
        <a:p>
          <a:endParaRPr lang="en-US"/>
        </a:p>
      </dgm:t>
    </dgm:pt>
    <dgm:pt modelId="{2B86E55E-3DD5-B94A-8315-DD60CD623A8C}">
      <dgm:prSet/>
      <dgm:spPr/>
      <dgm:t>
        <a:bodyPr/>
        <a:lstStyle/>
        <a:p>
          <a:r>
            <a:rPr lang="en-US" dirty="0"/>
            <a:t>Explicit tolerations needed to schedule Pods there </a:t>
          </a:r>
        </a:p>
      </dgm:t>
    </dgm:pt>
    <dgm:pt modelId="{5D88270A-BC3C-7146-84D7-A0AAB8CFA7EA}" type="parTrans" cxnId="{11EAFCF8-EAC2-BD4A-8F93-93C32BAFB77A}">
      <dgm:prSet/>
      <dgm:spPr/>
      <dgm:t>
        <a:bodyPr/>
        <a:lstStyle/>
        <a:p>
          <a:endParaRPr lang="en-US"/>
        </a:p>
      </dgm:t>
    </dgm:pt>
    <dgm:pt modelId="{EF666489-3D40-2340-A744-EFD05385E333}" type="sibTrans" cxnId="{11EAFCF8-EAC2-BD4A-8F93-93C32BAFB77A}">
      <dgm:prSet/>
      <dgm:spPr/>
      <dgm:t>
        <a:bodyPr/>
        <a:lstStyle/>
        <a:p>
          <a:endParaRPr lang="en-US"/>
        </a:p>
      </dgm:t>
    </dgm:pt>
    <dgm:pt modelId="{ADD6FC08-F15F-5045-8C9F-F8B34CD64BAB}">
      <dgm:prSet/>
      <dgm:spPr/>
      <dgm:t>
        <a:bodyPr/>
        <a:lstStyle/>
        <a:p>
          <a:r>
            <a:rPr lang="en-US" dirty="0"/>
            <a:t>In case of congestion, it is basically FIFO</a:t>
          </a:r>
        </a:p>
      </dgm:t>
    </dgm:pt>
    <dgm:pt modelId="{8144735C-4A40-7E42-848F-3F628FC29B61}" type="parTrans" cxnId="{65D7D60F-9F18-8B4D-A05B-C306ACB1D542}">
      <dgm:prSet/>
      <dgm:spPr/>
      <dgm:t>
        <a:bodyPr/>
        <a:lstStyle/>
        <a:p>
          <a:endParaRPr lang="en-US"/>
        </a:p>
      </dgm:t>
    </dgm:pt>
    <dgm:pt modelId="{2F3BCE98-B1C2-8D44-984D-2C039CD805BE}" type="sibTrans" cxnId="{65D7D60F-9F18-8B4D-A05B-C306ACB1D542}">
      <dgm:prSet/>
      <dgm:spPr/>
      <dgm:t>
        <a:bodyPr/>
        <a:lstStyle/>
        <a:p>
          <a:endParaRPr lang="en-US"/>
        </a:p>
      </dgm:t>
    </dgm:pt>
    <dgm:pt modelId="{219A09E8-4D08-5040-8F1B-9FC05193B475}">
      <dgm:prSet/>
      <dgm:spPr/>
      <dgm:t>
        <a:bodyPr/>
        <a:lstStyle/>
        <a:p>
          <a:r>
            <a:rPr lang="en-US" dirty="0"/>
            <a:t>K8s also allows for priority-based preemption, </a:t>
          </a:r>
          <a:br>
            <a:rPr lang="en-US" dirty="0"/>
          </a:br>
          <a:r>
            <a:rPr lang="en-US" dirty="0"/>
            <a:t>minimizing wait times of higher-priority Pods</a:t>
          </a:r>
        </a:p>
      </dgm:t>
    </dgm:pt>
    <dgm:pt modelId="{EC0FD988-C5A7-9849-B5A0-C97AB8A25000}" type="parTrans" cxnId="{80C81873-D954-CC42-9177-BED837242E39}">
      <dgm:prSet/>
      <dgm:spPr/>
      <dgm:t>
        <a:bodyPr/>
        <a:lstStyle/>
        <a:p>
          <a:endParaRPr lang="en-US"/>
        </a:p>
      </dgm:t>
    </dgm:pt>
    <dgm:pt modelId="{7B189826-0B68-A542-8301-31730CF07303}" type="sibTrans" cxnId="{80C81873-D954-CC42-9177-BED837242E39}">
      <dgm:prSet/>
      <dgm:spPr/>
      <dgm:t>
        <a:bodyPr/>
        <a:lstStyle/>
        <a:p>
          <a:endParaRPr lang="en-US"/>
        </a:p>
      </dgm:t>
    </dgm:pt>
    <dgm:pt modelId="{240D9EF6-F3D0-F44B-B400-ECB6656EFDF3}" type="pres">
      <dgm:prSet presAssocID="{22E8039C-3E29-A54F-AC31-456D195290B3}" presName="linear" presStyleCnt="0">
        <dgm:presLayoutVars>
          <dgm:dir/>
          <dgm:animLvl val="lvl"/>
          <dgm:resizeHandles val="exact"/>
        </dgm:presLayoutVars>
      </dgm:prSet>
      <dgm:spPr/>
    </dgm:pt>
    <dgm:pt modelId="{85A813B1-6A13-CD4D-B6ED-61AF25F35EDB}" type="pres">
      <dgm:prSet presAssocID="{825C0D6A-EBE8-CA40-BEFF-5C78B5F83797}" presName="parentLin" presStyleCnt="0"/>
      <dgm:spPr/>
    </dgm:pt>
    <dgm:pt modelId="{3B5BBD8A-83B7-7144-BF14-E18B92AF6155}" type="pres">
      <dgm:prSet presAssocID="{825C0D6A-EBE8-CA40-BEFF-5C78B5F83797}" presName="parentLeftMargin" presStyleLbl="node1" presStyleIdx="0" presStyleCnt="3"/>
      <dgm:spPr/>
    </dgm:pt>
    <dgm:pt modelId="{9E7F06A0-8CF8-1A4F-A30E-7944E9CB7C11}" type="pres">
      <dgm:prSet presAssocID="{825C0D6A-EBE8-CA40-BEFF-5C78B5F83797}" presName="parentText" presStyleLbl="node1" presStyleIdx="0" presStyleCnt="3" custScaleX="108779" custScaleY="161879">
        <dgm:presLayoutVars>
          <dgm:chMax val="0"/>
          <dgm:bulletEnabled val="1"/>
        </dgm:presLayoutVars>
      </dgm:prSet>
      <dgm:spPr/>
    </dgm:pt>
    <dgm:pt modelId="{78624508-574B-D345-8829-B656A605C584}" type="pres">
      <dgm:prSet presAssocID="{825C0D6A-EBE8-CA40-BEFF-5C78B5F83797}" presName="negativeSpace" presStyleCnt="0"/>
      <dgm:spPr/>
    </dgm:pt>
    <dgm:pt modelId="{D6485EF1-353A-014D-A1A8-A4146F508CC9}" type="pres">
      <dgm:prSet presAssocID="{825C0D6A-EBE8-CA40-BEFF-5C78B5F83797}" presName="childText" presStyleLbl="conFgAcc1" presStyleIdx="0" presStyleCnt="3">
        <dgm:presLayoutVars>
          <dgm:bulletEnabled val="1"/>
        </dgm:presLayoutVars>
      </dgm:prSet>
      <dgm:spPr/>
    </dgm:pt>
    <dgm:pt modelId="{CD69CBE6-97F9-8D44-8A6D-1FBF2FD88B91}" type="pres">
      <dgm:prSet presAssocID="{15AAD092-F5DB-D34A-B217-1DAC387239FA}" presName="spaceBetweenRectangles" presStyleCnt="0"/>
      <dgm:spPr/>
    </dgm:pt>
    <dgm:pt modelId="{44D0DCE2-2AFD-6142-9CCC-288849088F42}" type="pres">
      <dgm:prSet presAssocID="{00FE17BE-54F4-6A47-A29F-94348608098D}" presName="parentLin" presStyleCnt="0"/>
      <dgm:spPr/>
    </dgm:pt>
    <dgm:pt modelId="{21C8CBC6-DCE2-8946-A975-3B9E90AE386E}" type="pres">
      <dgm:prSet presAssocID="{00FE17BE-54F4-6A47-A29F-94348608098D}" presName="parentLeftMargin" presStyleLbl="node1" presStyleIdx="0" presStyleCnt="3"/>
      <dgm:spPr/>
    </dgm:pt>
    <dgm:pt modelId="{BFB3FFE3-3340-7143-A2C1-9827807B9BA0}" type="pres">
      <dgm:prSet presAssocID="{00FE17BE-54F4-6A47-A29F-94348608098D}" presName="parentText" presStyleLbl="node1" presStyleIdx="1" presStyleCnt="3" custScaleX="108779">
        <dgm:presLayoutVars>
          <dgm:chMax val="0"/>
          <dgm:bulletEnabled val="1"/>
        </dgm:presLayoutVars>
      </dgm:prSet>
      <dgm:spPr/>
    </dgm:pt>
    <dgm:pt modelId="{F9BE26E0-C7C2-E14B-9C6C-7A72DA2BC650}" type="pres">
      <dgm:prSet presAssocID="{00FE17BE-54F4-6A47-A29F-94348608098D}" presName="negativeSpace" presStyleCnt="0"/>
      <dgm:spPr/>
    </dgm:pt>
    <dgm:pt modelId="{018341FA-41A2-AB41-A202-ACD35249D1AB}" type="pres">
      <dgm:prSet presAssocID="{00FE17BE-54F4-6A47-A29F-94348608098D}" presName="childText" presStyleLbl="conFgAcc1" presStyleIdx="1" presStyleCnt="3">
        <dgm:presLayoutVars>
          <dgm:bulletEnabled val="1"/>
        </dgm:presLayoutVars>
      </dgm:prSet>
      <dgm:spPr/>
    </dgm:pt>
    <dgm:pt modelId="{CC8CEB02-4FF9-1147-9187-6A9E684F4B97}" type="pres">
      <dgm:prSet presAssocID="{E84EC0D1-7319-3447-9DBA-E548580D347C}" presName="spaceBetweenRectangles" presStyleCnt="0"/>
      <dgm:spPr/>
    </dgm:pt>
    <dgm:pt modelId="{9F987136-9AEB-6F4A-AA8B-F4EB8B2BA4C3}" type="pres">
      <dgm:prSet presAssocID="{92E15AB6-D93C-9C4F-BBC4-02258123051E}" presName="parentLin" presStyleCnt="0"/>
      <dgm:spPr/>
    </dgm:pt>
    <dgm:pt modelId="{27AFF179-5349-5447-B63E-D1B2ED1536D2}" type="pres">
      <dgm:prSet presAssocID="{92E15AB6-D93C-9C4F-BBC4-02258123051E}" presName="parentLeftMargin" presStyleLbl="node1" presStyleIdx="1" presStyleCnt="3"/>
      <dgm:spPr/>
    </dgm:pt>
    <dgm:pt modelId="{DA4D9E4E-70D8-C046-82B8-D2497C30123D}" type="pres">
      <dgm:prSet presAssocID="{92E15AB6-D93C-9C4F-BBC4-02258123051E}" presName="parentText" presStyleLbl="node1" presStyleIdx="2" presStyleCnt="3" custScaleX="108779">
        <dgm:presLayoutVars>
          <dgm:chMax val="0"/>
          <dgm:bulletEnabled val="1"/>
        </dgm:presLayoutVars>
      </dgm:prSet>
      <dgm:spPr/>
    </dgm:pt>
    <dgm:pt modelId="{C12C45B9-CA4A-3E4A-8ABE-E6B22960CD67}" type="pres">
      <dgm:prSet presAssocID="{92E15AB6-D93C-9C4F-BBC4-02258123051E}" presName="negativeSpace" presStyleCnt="0"/>
      <dgm:spPr/>
    </dgm:pt>
    <dgm:pt modelId="{13694143-C5A8-7D49-BBC1-3703683A7E82}" type="pres">
      <dgm:prSet presAssocID="{92E15AB6-D93C-9C4F-BBC4-0225812305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244009-CC58-2C48-82A8-B9F8E5F76CB8}" type="presOf" srcId="{219A09E8-4D08-5040-8F1B-9FC05193B475}" destId="{018341FA-41A2-AB41-A202-ACD35249D1AB}" srcOrd="0" destOrd="1" presId="urn:microsoft.com/office/officeart/2005/8/layout/list1"/>
    <dgm:cxn modelId="{65D7D60F-9F18-8B4D-A05B-C306ACB1D542}" srcId="{825C0D6A-EBE8-CA40-BEFF-5C78B5F83797}" destId="{ADD6FC08-F15F-5045-8C9F-F8B34CD64BAB}" srcOrd="0" destOrd="0" parTransId="{8144735C-4A40-7E42-848F-3F628FC29B61}" sibTransId="{2F3BCE98-B1C2-8D44-984D-2C039CD805BE}"/>
    <dgm:cxn modelId="{7DBAB519-6BF4-5C45-A439-249C347AAB6C}" srcId="{825C0D6A-EBE8-CA40-BEFF-5C78B5F83797}" destId="{0A0A54F5-BC19-024A-B09F-CEDE461479F0}" srcOrd="1" destOrd="0" parTransId="{FF9959F9-0B37-B54E-A282-DF96C8962C95}" sibTransId="{71B47424-8222-194E-BD26-A8229AFEF899}"/>
    <dgm:cxn modelId="{3CAC1D1C-02DB-BC41-B72C-E73B207DE776}" srcId="{22E8039C-3E29-A54F-AC31-456D195290B3}" destId="{00FE17BE-54F4-6A47-A29F-94348608098D}" srcOrd="1" destOrd="0" parTransId="{01B0FD52-5916-E946-992E-CCB88138BFEA}" sibTransId="{E84EC0D1-7319-3447-9DBA-E548580D347C}"/>
    <dgm:cxn modelId="{3B770D1D-AEEF-344D-8A82-3D905D8603EA}" type="presOf" srcId="{ADD6FC08-F15F-5045-8C9F-F8B34CD64BAB}" destId="{D6485EF1-353A-014D-A1A8-A4146F508CC9}" srcOrd="0" destOrd="0" presId="urn:microsoft.com/office/officeart/2005/8/layout/list1"/>
    <dgm:cxn modelId="{8D595420-0635-484F-9922-DAA86188726D}" srcId="{00FE17BE-54F4-6A47-A29F-94348608098D}" destId="{723CF3C4-C854-F446-AE26-9995C23B0068}" srcOrd="0" destOrd="0" parTransId="{F6FF090A-71AB-3E44-85E8-A27CCABEB0F6}" sibTransId="{EEBDB520-7600-7A44-9139-EA0723D20D8F}"/>
    <dgm:cxn modelId="{9F987F2B-3EA4-C04B-B5EF-F17847320074}" type="presOf" srcId="{00FE17BE-54F4-6A47-A29F-94348608098D}" destId="{21C8CBC6-DCE2-8946-A975-3B9E90AE386E}" srcOrd="0" destOrd="0" presId="urn:microsoft.com/office/officeart/2005/8/layout/list1"/>
    <dgm:cxn modelId="{806B052C-DDCC-3A4D-BB34-BD7C4A489C40}" type="presOf" srcId="{00FE17BE-54F4-6A47-A29F-94348608098D}" destId="{BFB3FFE3-3340-7143-A2C1-9827807B9BA0}" srcOrd="1" destOrd="0" presId="urn:microsoft.com/office/officeart/2005/8/layout/list1"/>
    <dgm:cxn modelId="{BBFDF333-C155-F143-87C0-6A36C0717089}" type="presOf" srcId="{723CF3C4-C854-F446-AE26-9995C23B0068}" destId="{018341FA-41A2-AB41-A202-ACD35249D1AB}" srcOrd="0" destOrd="0" presId="urn:microsoft.com/office/officeart/2005/8/layout/list1"/>
    <dgm:cxn modelId="{3847195D-EF92-0548-9292-808D2EA88F15}" srcId="{22E8039C-3E29-A54F-AC31-456D195290B3}" destId="{825C0D6A-EBE8-CA40-BEFF-5C78B5F83797}" srcOrd="0" destOrd="0" parTransId="{573C5F34-D799-4741-8C09-C13545E8898A}" sibTransId="{15AAD092-F5DB-D34A-B217-1DAC387239FA}"/>
    <dgm:cxn modelId="{80C81873-D954-CC42-9177-BED837242E39}" srcId="{00FE17BE-54F4-6A47-A29F-94348608098D}" destId="{219A09E8-4D08-5040-8F1B-9FC05193B475}" srcOrd="1" destOrd="0" parTransId="{EC0FD988-C5A7-9849-B5A0-C97AB8A25000}" sibTransId="{7B189826-0B68-A542-8301-31730CF07303}"/>
    <dgm:cxn modelId="{81241D7A-24FA-274C-AF33-E4099725A182}" type="presOf" srcId="{92E15AB6-D93C-9C4F-BBC4-02258123051E}" destId="{27AFF179-5349-5447-B63E-D1B2ED1536D2}" srcOrd="0" destOrd="0" presId="urn:microsoft.com/office/officeart/2005/8/layout/list1"/>
    <dgm:cxn modelId="{32633F99-70F4-9948-8F0E-8B46A6386F52}" type="presOf" srcId="{825C0D6A-EBE8-CA40-BEFF-5C78B5F83797}" destId="{9E7F06A0-8CF8-1A4F-A30E-7944E9CB7C11}" srcOrd="1" destOrd="0" presId="urn:microsoft.com/office/officeart/2005/8/layout/list1"/>
    <dgm:cxn modelId="{607AA7A0-6039-A145-9872-7550B2FBA3ED}" type="presOf" srcId="{92E15AB6-D93C-9C4F-BBC4-02258123051E}" destId="{DA4D9E4E-70D8-C046-82B8-D2497C30123D}" srcOrd="1" destOrd="0" presId="urn:microsoft.com/office/officeart/2005/8/layout/list1"/>
    <dgm:cxn modelId="{121282A8-B4E3-8740-9A50-C26E9D714CCF}" type="presOf" srcId="{0A0A54F5-BC19-024A-B09F-CEDE461479F0}" destId="{D6485EF1-353A-014D-A1A8-A4146F508CC9}" srcOrd="0" destOrd="1" presId="urn:microsoft.com/office/officeart/2005/8/layout/list1"/>
    <dgm:cxn modelId="{74EC1FAD-0388-AC49-A646-32F1C3488014}" type="presOf" srcId="{825C0D6A-EBE8-CA40-BEFF-5C78B5F83797}" destId="{3B5BBD8A-83B7-7144-BF14-E18B92AF6155}" srcOrd="0" destOrd="0" presId="urn:microsoft.com/office/officeart/2005/8/layout/list1"/>
    <dgm:cxn modelId="{9D9928B1-FC80-9D4C-8011-CD03CAA45A76}" type="presOf" srcId="{07E177DD-DEED-A74A-8502-B7CF6DDF6565}" destId="{13694143-C5A8-7D49-BBC1-3703683A7E82}" srcOrd="0" destOrd="0" presId="urn:microsoft.com/office/officeart/2005/8/layout/list1"/>
    <dgm:cxn modelId="{46E355BA-9611-D448-8FD7-BA2A931B7F7B}" type="presOf" srcId="{22E8039C-3E29-A54F-AC31-456D195290B3}" destId="{240D9EF6-F3D0-F44B-B400-ECB6656EFDF3}" srcOrd="0" destOrd="0" presId="urn:microsoft.com/office/officeart/2005/8/layout/list1"/>
    <dgm:cxn modelId="{EA8A37CA-684D-CE49-98C3-6E782E70E70F}" srcId="{22E8039C-3E29-A54F-AC31-456D195290B3}" destId="{92E15AB6-D93C-9C4F-BBC4-02258123051E}" srcOrd="2" destOrd="0" parTransId="{ABFA1B86-1307-6E4D-A2F8-E4C537206BF6}" sibTransId="{BDB5B121-E653-E848-8FBB-820DA30AE657}"/>
    <dgm:cxn modelId="{51A25FE0-8616-5C47-838B-6EF1F32B3DE3}" type="presOf" srcId="{2B86E55E-3DD5-B94A-8315-DD60CD623A8C}" destId="{13694143-C5A8-7D49-BBC1-3703683A7E82}" srcOrd="0" destOrd="1" presId="urn:microsoft.com/office/officeart/2005/8/layout/list1"/>
    <dgm:cxn modelId="{C326FDE8-ACF3-3D44-8AC9-9EE0B4A705C1}" srcId="{92E15AB6-D93C-9C4F-BBC4-02258123051E}" destId="{07E177DD-DEED-A74A-8502-B7CF6DDF6565}" srcOrd="0" destOrd="0" parTransId="{EEBACBDC-ACE3-3D43-8375-9DED96ADDE2B}" sibTransId="{558AE51D-3D27-B743-A69A-C00EB48153B2}"/>
    <dgm:cxn modelId="{11EAFCF8-EAC2-BD4A-8F93-93C32BAFB77A}" srcId="{92E15AB6-D93C-9C4F-BBC4-02258123051E}" destId="{2B86E55E-3DD5-B94A-8315-DD60CD623A8C}" srcOrd="1" destOrd="0" parTransId="{5D88270A-BC3C-7146-84D7-A0AAB8CFA7EA}" sibTransId="{EF666489-3D40-2340-A744-EFD05385E333}"/>
    <dgm:cxn modelId="{D03EE563-4D53-3D4F-8D41-60A4BAE6ED60}" type="presParOf" srcId="{240D9EF6-F3D0-F44B-B400-ECB6656EFDF3}" destId="{85A813B1-6A13-CD4D-B6ED-61AF25F35EDB}" srcOrd="0" destOrd="0" presId="urn:microsoft.com/office/officeart/2005/8/layout/list1"/>
    <dgm:cxn modelId="{B9061F83-48EE-654E-BC23-0ACF49E0CBFA}" type="presParOf" srcId="{85A813B1-6A13-CD4D-B6ED-61AF25F35EDB}" destId="{3B5BBD8A-83B7-7144-BF14-E18B92AF6155}" srcOrd="0" destOrd="0" presId="urn:microsoft.com/office/officeart/2005/8/layout/list1"/>
    <dgm:cxn modelId="{27982C85-E7FB-594C-ABC1-ED08A1060CA0}" type="presParOf" srcId="{85A813B1-6A13-CD4D-B6ED-61AF25F35EDB}" destId="{9E7F06A0-8CF8-1A4F-A30E-7944E9CB7C11}" srcOrd="1" destOrd="0" presId="urn:microsoft.com/office/officeart/2005/8/layout/list1"/>
    <dgm:cxn modelId="{A076B12E-DF18-F24F-B0FB-BB258A8125E8}" type="presParOf" srcId="{240D9EF6-F3D0-F44B-B400-ECB6656EFDF3}" destId="{78624508-574B-D345-8829-B656A605C584}" srcOrd="1" destOrd="0" presId="urn:microsoft.com/office/officeart/2005/8/layout/list1"/>
    <dgm:cxn modelId="{FA78855E-2C18-984D-9D35-1C16B6BBFB22}" type="presParOf" srcId="{240D9EF6-F3D0-F44B-B400-ECB6656EFDF3}" destId="{D6485EF1-353A-014D-A1A8-A4146F508CC9}" srcOrd="2" destOrd="0" presId="urn:microsoft.com/office/officeart/2005/8/layout/list1"/>
    <dgm:cxn modelId="{69669B9E-F23F-3E48-803D-F08F3319BB30}" type="presParOf" srcId="{240D9EF6-F3D0-F44B-B400-ECB6656EFDF3}" destId="{CD69CBE6-97F9-8D44-8A6D-1FBF2FD88B91}" srcOrd="3" destOrd="0" presId="urn:microsoft.com/office/officeart/2005/8/layout/list1"/>
    <dgm:cxn modelId="{AA9A923F-E712-DB4F-AAC0-88E74AEFF46D}" type="presParOf" srcId="{240D9EF6-F3D0-F44B-B400-ECB6656EFDF3}" destId="{44D0DCE2-2AFD-6142-9CCC-288849088F42}" srcOrd="4" destOrd="0" presId="urn:microsoft.com/office/officeart/2005/8/layout/list1"/>
    <dgm:cxn modelId="{82CDAB5F-A33D-1143-9FAB-1A834E31A4A3}" type="presParOf" srcId="{44D0DCE2-2AFD-6142-9CCC-288849088F42}" destId="{21C8CBC6-DCE2-8946-A975-3B9E90AE386E}" srcOrd="0" destOrd="0" presId="urn:microsoft.com/office/officeart/2005/8/layout/list1"/>
    <dgm:cxn modelId="{FAAD6963-1C0D-B04B-9615-219FBF000A6F}" type="presParOf" srcId="{44D0DCE2-2AFD-6142-9CCC-288849088F42}" destId="{BFB3FFE3-3340-7143-A2C1-9827807B9BA0}" srcOrd="1" destOrd="0" presId="urn:microsoft.com/office/officeart/2005/8/layout/list1"/>
    <dgm:cxn modelId="{BD4950E8-028D-FE4A-A905-8D2600133A49}" type="presParOf" srcId="{240D9EF6-F3D0-F44B-B400-ECB6656EFDF3}" destId="{F9BE26E0-C7C2-E14B-9C6C-7A72DA2BC650}" srcOrd="5" destOrd="0" presId="urn:microsoft.com/office/officeart/2005/8/layout/list1"/>
    <dgm:cxn modelId="{53B19A55-BE02-CD45-B869-44F65A115D87}" type="presParOf" srcId="{240D9EF6-F3D0-F44B-B400-ECB6656EFDF3}" destId="{018341FA-41A2-AB41-A202-ACD35249D1AB}" srcOrd="6" destOrd="0" presId="urn:microsoft.com/office/officeart/2005/8/layout/list1"/>
    <dgm:cxn modelId="{AAE78AEB-8023-F64C-A7F4-EEB69A9BD38E}" type="presParOf" srcId="{240D9EF6-F3D0-F44B-B400-ECB6656EFDF3}" destId="{CC8CEB02-4FF9-1147-9187-6A9E684F4B97}" srcOrd="7" destOrd="0" presId="urn:microsoft.com/office/officeart/2005/8/layout/list1"/>
    <dgm:cxn modelId="{74786B27-DE33-7845-9175-317CEF127556}" type="presParOf" srcId="{240D9EF6-F3D0-F44B-B400-ECB6656EFDF3}" destId="{9F987136-9AEB-6F4A-AA8B-F4EB8B2BA4C3}" srcOrd="8" destOrd="0" presId="urn:microsoft.com/office/officeart/2005/8/layout/list1"/>
    <dgm:cxn modelId="{78FF5DC1-8BA5-0F49-AFB0-16E6F2D8DC09}" type="presParOf" srcId="{9F987136-9AEB-6F4A-AA8B-F4EB8B2BA4C3}" destId="{27AFF179-5349-5447-B63E-D1B2ED1536D2}" srcOrd="0" destOrd="0" presId="urn:microsoft.com/office/officeart/2005/8/layout/list1"/>
    <dgm:cxn modelId="{E1C6202E-3C63-864E-8E97-0F0D6407787A}" type="presParOf" srcId="{9F987136-9AEB-6F4A-AA8B-F4EB8B2BA4C3}" destId="{DA4D9E4E-70D8-C046-82B8-D2497C30123D}" srcOrd="1" destOrd="0" presId="urn:microsoft.com/office/officeart/2005/8/layout/list1"/>
    <dgm:cxn modelId="{FBAD2804-1F19-C74C-A7BE-DEE88862FE68}" type="presParOf" srcId="{240D9EF6-F3D0-F44B-B400-ECB6656EFDF3}" destId="{C12C45B9-CA4A-3E4A-8ABE-E6B22960CD67}" srcOrd="9" destOrd="0" presId="urn:microsoft.com/office/officeart/2005/8/layout/list1"/>
    <dgm:cxn modelId="{CD8FB0D2-9851-A643-BF53-96B0AACB6E35}" type="presParOf" srcId="{240D9EF6-F3D0-F44B-B400-ECB6656EFDF3}" destId="{13694143-C5A8-7D49-BBC1-3703683A7E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5EF1-353A-014D-A1A8-A4146F508CC9}">
      <dsp:nvSpPr>
        <dsp:cNvPr id="0" name=""/>
        <dsp:cNvSpPr/>
      </dsp:nvSpPr>
      <dsp:spPr>
        <a:xfrm>
          <a:off x="0" y="585998"/>
          <a:ext cx="5306083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811" tIns="437388" rIns="41181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If not </a:t>
          </a:r>
          <a:r>
            <a:rPr lang="en-US" sz="2100" kern="1200" baseline="0" dirty="0"/>
            <a:t>specified, there are defaults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rgbClr val="7030A0"/>
              </a:solidFill>
            </a:rPr>
            <a:t>Most Pods will have different needs at different points in their lifetimes</a:t>
          </a:r>
        </a:p>
      </dsp:txBody>
      <dsp:txXfrm>
        <a:off x="0" y="585998"/>
        <a:ext cx="5306083" cy="1521449"/>
      </dsp:txXfrm>
    </dsp:sp>
    <dsp:sp modelId="{9E7F06A0-8CF8-1A4F-A30E-7944E9CB7C11}">
      <dsp:nvSpPr>
        <dsp:cNvPr id="0" name=""/>
        <dsp:cNvSpPr/>
      </dsp:nvSpPr>
      <dsp:spPr>
        <a:xfrm>
          <a:off x="265304" y="276038"/>
          <a:ext cx="3714258" cy="619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90" tIns="0" rIns="1403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 Pods have needs</a:t>
          </a:r>
        </a:p>
      </dsp:txBody>
      <dsp:txXfrm>
        <a:off x="295566" y="306300"/>
        <a:ext cx="3653734" cy="559396"/>
      </dsp:txXfrm>
    </dsp:sp>
    <dsp:sp modelId="{018341FA-41A2-AB41-A202-ACD35249D1AB}">
      <dsp:nvSpPr>
        <dsp:cNvPr id="0" name=""/>
        <dsp:cNvSpPr/>
      </dsp:nvSpPr>
      <dsp:spPr>
        <a:xfrm>
          <a:off x="0" y="2530808"/>
          <a:ext cx="5306083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811" tIns="437388" rIns="41181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e.g. Need a GPU and 64GB of RAM</a:t>
          </a:r>
        </a:p>
      </dsp:txBody>
      <dsp:txXfrm>
        <a:off x="0" y="2530808"/>
        <a:ext cx="5306083" cy="893025"/>
      </dsp:txXfrm>
    </dsp:sp>
    <dsp:sp modelId="{BFB3FFE3-3340-7143-A2C1-9827807B9BA0}">
      <dsp:nvSpPr>
        <dsp:cNvPr id="0" name=""/>
        <dsp:cNvSpPr/>
      </dsp:nvSpPr>
      <dsp:spPr>
        <a:xfrm>
          <a:off x="265304" y="2220848"/>
          <a:ext cx="3714258" cy="61992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90" tIns="0" rIns="1403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Some requirements are critical</a:t>
          </a:r>
        </a:p>
      </dsp:txBody>
      <dsp:txXfrm>
        <a:off x="295566" y="2251110"/>
        <a:ext cx="3653734" cy="559396"/>
      </dsp:txXfrm>
    </dsp:sp>
    <dsp:sp modelId="{13694143-C5A8-7D49-BBC1-3703683A7E82}">
      <dsp:nvSpPr>
        <dsp:cNvPr id="0" name=""/>
        <dsp:cNvSpPr/>
      </dsp:nvSpPr>
      <dsp:spPr>
        <a:xfrm>
          <a:off x="0" y="3847193"/>
          <a:ext cx="5306083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811" tIns="437388" rIns="41181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e.g. Would rather use a faster GPU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e.g. Having a 100GB NIC would be nice</a:t>
          </a:r>
        </a:p>
      </dsp:txBody>
      <dsp:txXfrm>
        <a:off x="0" y="3847193"/>
        <a:ext cx="5306083" cy="1223775"/>
      </dsp:txXfrm>
    </dsp:sp>
    <dsp:sp modelId="{DA4D9E4E-70D8-C046-82B8-D2497C30123D}">
      <dsp:nvSpPr>
        <dsp:cNvPr id="0" name=""/>
        <dsp:cNvSpPr/>
      </dsp:nvSpPr>
      <dsp:spPr>
        <a:xfrm>
          <a:off x="265304" y="3537233"/>
          <a:ext cx="3714258" cy="61992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90" tIns="0" rIns="1403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Others are preferences</a:t>
          </a:r>
        </a:p>
      </dsp:txBody>
      <dsp:txXfrm>
        <a:off x="295566" y="3567495"/>
        <a:ext cx="3653734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E097-7DE2-2642-AC8B-5CDF388EA0E2}">
      <dsp:nvSpPr>
        <dsp:cNvPr id="0" name=""/>
        <dsp:cNvSpPr/>
      </dsp:nvSpPr>
      <dsp:spPr>
        <a:xfrm rot="5400000">
          <a:off x="6821008" y="-2951278"/>
          <a:ext cx="659199" cy="6729984"/>
        </a:xfrm>
        <a:prstGeom prst="round2SameRect">
          <a:avLst/>
        </a:prstGeom>
        <a:solidFill>
          <a:srgbClr val="F2C7C0">
            <a:alpha val="90000"/>
          </a:srgb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Often need elevated privileges, may need special resources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wait time, </a:t>
          </a:r>
          <a:r>
            <a:rPr lang="en-US" sz="1700" kern="1200"/>
            <a:t>Long running</a:t>
          </a:r>
          <a:endParaRPr lang="en-US" sz="1700" kern="1200" dirty="0"/>
        </a:p>
      </dsp:txBody>
      <dsp:txXfrm rot="-5400000">
        <a:off x="3785616" y="116293"/>
        <a:ext cx="6697805" cy="594841"/>
      </dsp:txXfrm>
    </dsp:sp>
    <dsp:sp modelId="{02FE23EE-4213-3D45-9D0C-AB8DEFD266D0}">
      <dsp:nvSpPr>
        <dsp:cNvPr id="0" name=""/>
        <dsp:cNvSpPr/>
      </dsp:nvSpPr>
      <dsp:spPr>
        <a:xfrm>
          <a:off x="0" y="1713"/>
          <a:ext cx="3785616" cy="823999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System pods</a:t>
          </a:r>
        </a:p>
      </dsp:txBody>
      <dsp:txXfrm>
        <a:off x="40224" y="41937"/>
        <a:ext cx="3705168" cy="743551"/>
      </dsp:txXfrm>
    </dsp:sp>
    <dsp:sp modelId="{2D39896D-D60E-254F-9664-C42F1CD81576}">
      <dsp:nvSpPr>
        <dsp:cNvPr id="0" name=""/>
        <dsp:cNvSpPr/>
      </dsp:nvSpPr>
      <dsp:spPr>
        <a:xfrm rot="5400000">
          <a:off x="6821008" y="-2086078"/>
          <a:ext cx="659199" cy="6729984"/>
        </a:xfrm>
        <a:prstGeom prst="round2Same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privileges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Long running, willing to wait to get the needed resources</a:t>
          </a:r>
        </a:p>
      </dsp:txBody>
      <dsp:txXfrm rot="-5400000">
        <a:off x="3785616" y="981493"/>
        <a:ext cx="6697805" cy="594841"/>
      </dsp:txXfrm>
    </dsp:sp>
    <dsp:sp modelId="{6973AB0A-9528-5A43-A73F-DD16AD167018}">
      <dsp:nvSpPr>
        <dsp:cNvPr id="0" name=""/>
        <dsp:cNvSpPr/>
      </dsp:nvSpPr>
      <dsp:spPr>
        <a:xfrm>
          <a:off x="0" y="866913"/>
          <a:ext cx="3785616" cy="823999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Normal pods</a:t>
          </a:r>
        </a:p>
      </dsp:txBody>
      <dsp:txXfrm>
        <a:off x="40224" y="907137"/>
        <a:ext cx="3705168" cy="743551"/>
      </dsp:txXfrm>
    </dsp:sp>
    <dsp:sp modelId="{D101AB6C-EC6A-7049-B50C-2785CBC2CD92}">
      <dsp:nvSpPr>
        <dsp:cNvPr id="0" name=""/>
        <dsp:cNvSpPr/>
      </dsp:nvSpPr>
      <dsp:spPr>
        <a:xfrm rot="5400000">
          <a:off x="6821008" y="-1220879"/>
          <a:ext cx="659199" cy="6729984"/>
        </a:xfrm>
        <a:prstGeom prst="round2SameRect">
          <a:avLst/>
        </a:prstGeom>
        <a:solidFill>
          <a:schemeClr val="accent1">
            <a:lumMod val="20000"/>
            <a:lumOff val="80000"/>
            <a:alpha val="89804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wait to very short wait expected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Can be interrupted for inactivity, persistence expected</a:t>
          </a:r>
        </a:p>
      </dsp:txBody>
      <dsp:txXfrm rot="-5400000">
        <a:off x="3785616" y="1846692"/>
        <a:ext cx="6697805" cy="594841"/>
      </dsp:txXfrm>
    </dsp:sp>
    <dsp:sp modelId="{BD9EE266-AC74-6F43-BCF3-06232EE1A607}">
      <dsp:nvSpPr>
        <dsp:cNvPr id="0" name=""/>
        <dsp:cNvSpPr/>
      </dsp:nvSpPr>
      <dsp:spPr>
        <a:xfrm>
          <a:off x="0" y="1732112"/>
          <a:ext cx="3785616" cy="82399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Interactive pods</a:t>
          </a:r>
        </a:p>
      </dsp:txBody>
      <dsp:txXfrm>
        <a:off x="40224" y="1772336"/>
        <a:ext cx="3705168" cy="743551"/>
      </dsp:txXfrm>
    </dsp:sp>
    <dsp:sp modelId="{8DB2948B-3E29-7A4A-85DE-24123CD7B14F}">
      <dsp:nvSpPr>
        <dsp:cNvPr id="0" name=""/>
        <dsp:cNvSpPr/>
      </dsp:nvSpPr>
      <dsp:spPr>
        <a:xfrm rot="5400000">
          <a:off x="6821008" y="-355679"/>
          <a:ext cx="659199" cy="6729984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Willing to be flexible to get as many resource as possible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Preemption and/or checkpointing acceptable</a:t>
          </a:r>
        </a:p>
      </dsp:txBody>
      <dsp:txXfrm rot="-5400000">
        <a:off x="3785616" y="2711892"/>
        <a:ext cx="6697805" cy="594841"/>
      </dsp:txXfrm>
    </dsp:sp>
    <dsp:sp modelId="{E657C1C1-3F3E-FB42-8966-520AEF00ED32}">
      <dsp:nvSpPr>
        <dsp:cNvPr id="0" name=""/>
        <dsp:cNvSpPr/>
      </dsp:nvSpPr>
      <dsp:spPr>
        <a:xfrm>
          <a:off x="0" y="2597312"/>
          <a:ext cx="3785616" cy="82399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Opportunistic pods</a:t>
          </a:r>
        </a:p>
      </dsp:txBody>
      <dsp:txXfrm>
        <a:off x="40224" y="2637536"/>
        <a:ext cx="3705168" cy="7435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5EF1-353A-014D-A1A8-A4146F508CC9}">
      <dsp:nvSpPr>
        <dsp:cNvPr id="0" name=""/>
        <dsp:cNvSpPr/>
      </dsp:nvSpPr>
      <dsp:spPr>
        <a:xfrm>
          <a:off x="0" y="670629"/>
          <a:ext cx="637705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930" tIns="374904" rIns="49493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 case of congestion, it is basically FIFO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Works best in resource-rich environments</a:t>
          </a:r>
        </a:p>
      </dsp:txBody>
      <dsp:txXfrm>
        <a:off x="0" y="670629"/>
        <a:ext cx="6377050" cy="1048950"/>
      </dsp:txXfrm>
    </dsp:sp>
    <dsp:sp modelId="{9E7F06A0-8CF8-1A4F-A30E-7944E9CB7C11}">
      <dsp:nvSpPr>
        <dsp:cNvPr id="0" name=""/>
        <dsp:cNvSpPr/>
      </dsp:nvSpPr>
      <dsp:spPr>
        <a:xfrm>
          <a:off x="318852" y="76149"/>
          <a:ext cx="4855823" cy="8601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26" tIns="0" rIns="1687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Kubernetes does not really have</a:t>
          </a:r>
          <a:br>
            <a:rPr lang="en-US" sz="1800" kern="1200" dirty="0"/>
          </a:br>
          <a:r>
            <a:rPr lang="en-US" sz="1800" kern="1200" dirty="0"/>
            <a:t>the “fair-share” notion</a:t>
          </a:r>
        </a:p>
      </dsp:txBody>
      <dsp:txXfrm>
        <a:off x="360842" y="118139"/>
        <a:ext cx="4771843" cy="776180"/>
      </dsp:txXfrm>
    </dsp:sp>
    <dsp:sp modelId="{018341FA-41A2-AB41-A202-ACD35249D1AB}">
      <dsp:nvSpPr>
        <dsp:cNvPr id="0" name=""/>
        <dsp:cNvSpPr/>
      </dsp:nvSpPr>
      <dsp:spPr>
        <a:xfrm>
          <a:off x="0" y="2082459"/>
          <a:ext cx="637705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930" tIns="374904" rIns="49493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e.g.</a:t>
          </a:r>
          <a:r>
            <a:rPr lang="en-US" sz="1800" kern="1200" baseline="0" dirty="0"/>
            <a:t> Interactive Pods always scheduled before a HTC Pod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K8s also allows for priority-based preemption, </a:t>
          </a:r>
          <a:br>
            <a:rPr lang="en-US" sz="1800" kern="1200" dirty="0"/>
          </a:br>
          <a:r>
            <a:rPr lang="en-US" sz="1800" kern="1200" dirty="0"/>
            <a:t>minimizing wait times of higher-priority Pods</a:t>
          </a:r>
        </a:p>
      </dsp:txBody>
      <dsp:txXfrm>
        <a:off x="0" y="2082459"/>
        <a:ext cx="6377050" cy="1304100"/>
      </dsp:txXfrm>
    </dsp:sp>
    <dsp:sp modelId="{BFB3FFE3-3340-7143-A2C1-9827807B9BA0}">
      <dsp:nvSpPr>
        <dsp:cNvPr id="0" name=""/>
        <dsp:cNvSpPr/>
      </dsp:nvSpPr>
      <dsp:spPr>
        <a:xfrm>
          <a:off x="318852" y="1816779"/>
          <a:ext cx="4855823" cy="53136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26" tIns="0" rIns="1687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Priorities help with Pod classes</a:t>
          </a:r>
        </a:p>
      </dsp:txBody>
      <dsp:txXfrm>
        <a:off x="344791" y="1842718"/>
        <a:ext cx="4803945" cy="479482"/>
      </dsp:txXfrm>
    </dsp:sp>
    <dsp:sp modelId="{13694143-C5A8-7D49-BBC1-3703683A7E82}">
      <dsp:nvSpPr>
        <dsp:cNvPr id="0" name=""/>
        <dsp:cNvSpPr/>
      </dsp:nvSpPr>
      <dsp:spPr>
        <a:xfrm>
          <a:off x="0" y="3749439"/>
          <a:ext cx="637705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930" tIns="374904" rIns="49493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Certain nodes can be reserved for “special” users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Explicit tolerations needed to schedule Pods there </a:t>
          </a:r>
        </a:p>
      </dsp:txBody>
      <dsp:txXfrm>
        <a:off x="0" y="3749439"/>
        <a:ext cx="6377050" cy="1048950"/>
      </dsp:txXfrm>
    </dsp:sp>
    <dsp:sp modelId="{DA4D9E4E-70D8-C046-82B8-D2497C30123D}">
      <dsp:nvSpPr>
        <dsp:cNvPr id="0" name=""/>
        <dsp:cNvSpPr/>
      </dsp:nvSpPr>
      <dsp:spPr>
        <a:xfrm>
          <a:off x="318852" y="3483759"/>
          <a:ext cx="4855823" cy="5313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26" tIns="0" rIns="1687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Tolerations used as resource reservation</a:t>
          </a:r>
        </a:p>
      </dsp:txBody>
      <dsp:txXfrm>
        <a:off x="344791" y="3509698"/>
        <a:ext cx="4803945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4958-73A8-0C45-B2CC-0B28C61919B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EEAE-EF1A-4B41-B2E1-C9133AC5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EB1-9F09-314A-8D20-5F12FB6B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EF6F8-F57D-B64E-B4A3-4173CB3D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459-FD97-AB4A-B32C-58897D2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6A12-3EFF-B841-8398-E17BA06D6A19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D2FC-C16E-4C43-9CA6-EDB1227F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6B48-51D3-8E46-AE1A-D0EAE28B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EAD-9CD5-8240-AA6A-A6D02B7C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5EE5-134F-0743-96CC-B64C28D2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43B4-1334-9348-A017-EAC86D9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A768-CB3D-6D49-A4AA-5E5282A1CD61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2864-0A7E-5745-BB69-9887474F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BEDD-F323-394A-9B92-6F09D5D3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CE0F3-8163-6343-8F06-5F74BE37B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2B5-D8F8-BD48-B18E-F4CDB1D7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2A11-31A0-1F4C-8733-5F2FB550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E02D-5CD0-F643-9D4B-67BCC71313F3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E17C-0E23-1849-A7CE-C2DA628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9EDA-ECA7-6648-B5AA-6CB380C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83F-F0A9-A14C-B206-A751678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73A1-258E-1D4E-8B09-621DCD69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023C-9D44-8346-8FC9-DA434353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149F-41F8-8C4D-8F75-73CC82D8FDA4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55DE-1008-F34E-8F60-B86E04F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0E3E-63A4-2546-9E07-330772E4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A94-2FC9-2B4D-9597-6D64279D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A7DF-CE46-F849-BA83-C27C7408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01A3-6DCE-8E49-8061-F739A45B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BE9C-AB82-374A-AD25-6269AB5E8974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236-ED3F-A744-A701-58DFFC15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F2F1-F75C-0F47-8D07-33B326EC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3AB-80B0-C34D-9BFD-18475F1A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B93C-C6BA-2348-A336-6108FE547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4A73-76C3-CC48-B5BE-A5AE5F14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C1AD-4AA8-254A-B252-9EB1D673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7EA-5CFF-EF48-94DD-67E607A64045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D3AA-A46B-C94B-B17E-B7EA042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00A5-CB00-4E45-AAB8-AD4635EB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8829-90C6-6A47-85D7-60C4857C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158A-4125-E743-88E1-35C683A2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55106-2663-114C-A79F-6A80CB9A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BCBB-F28E-B34F-9945-F02D2DB9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9CC6E-508A-0447-9502-D76E825B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64FEB-B45A-8744-A8E3-BBCE43B3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D6D0-7AC6-844D-BC1F-3B2D1C0B7D56}" type="datetime1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670C-3C5E-444A-AD4A-BE28525D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5E90-EBF6-4849-9898-3C1BF8A5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D891-A224-8743-8426-901C3ED6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21E1F-F8BD-AE4E-90DC-144AE72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E84E-B0B8-494B-B886-1A51968CFADE}" type="datetime1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71E38-FDFA-7240-8917-FE5EB0C8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DFBA-E05C-9349-BE65-6DD9E7A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0A0C-FBE8-5142-9FC8-4398EF69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395-579F-254D-BE06-8544EA91F8AE}" type="datetime1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0A8E4-FFA1-1049-8F85-F7FC5929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989E6-1B10-CC45-82F1-3E06478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4257-76E2-CE49-BE9E-2EAA0F5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E44A-859F-784C-BF34-7EE7D7D4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26F4-F78E-4F42-B223-409C960CF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A892-38AD-0C43-9DA9-33B6160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9747-C3D7-734F-A839-88FCF4E4484F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3081-1DB1-4645-8482-AF50577D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A2CA-98BC-8C40-BEFC-E820BE6D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A6FA-1DBA-AA4E-B29D-5703AE8B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FDA9B-4A02-CA4D-B818-72A347BC1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2596-5972-5340-862D-C716BF9D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E5C6-B49A-A343-8F72-4885EAD5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722-8693-2D46-BCA9-5584E2CF4D55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93EE-745C-7742-9A34-053467B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5220-7C93-5C43-8352-4DAE2114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C7F6-C37B-D840-ABB3-D78AE1F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DE68-1B10-6041-BC23-AC465277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73F2-DE77-7847-BB8F-A76AD1889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034A-8030-8746-8A7C-89000D20A9E7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D7A8-FDC2-2F4B-AB93-E46CEB43E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Kubernetes for Science Compute - 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1D9D-D5E7-F240-94F2-A90AF33A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concepts/configuration/assign-pod-node/#affinity-and-anti-affinity" TargetMode="Externa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configuration/taint-and-toleration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s://kubernetes.io/docs/concepts/configuration/pod-priority-preempti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concepts/configuration/pod-priority-preemption/" TargetMode="External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concepts/configuration/taint-and-toleration/" TargetMode="Externa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concepts/configuration/assign-pod-node/#affinity-and-anti-affinity" TargetMode="Externa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concepts/configuration/assign-pod-node/#affinity-and-anti-affinity" TargetMode="Externa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FB6523-7ABE-0A44-A154-DAE8A3EC0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</a:rPr>
              <a:t>Presented by Igor Sfiligoi, UCSD/SDSC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</a:rPr>
              <a:t>Kubernetes for Science Compute Tutorial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0D778-0A83-5C44-90C3-5CD67326C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3932" y="4592325"/>
            <a:ext cx="4717946" cy="151418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>
                <a:solidFill>
                  <a:srgbClr val="000000"/>
                </a:solidFill>
                <a:latin typeface="+mn-lt"/>
              </a:rPr>
              <a:t>Kubernetes</a:t>
            </a:r>
            <a:br>
              <a:rPr lang="en-US" sz="4000" b="1" dirty="0">
                <a:solidFill>
                  <a:srgbClr val="000000"/>
                </a:solidFill>
                <a:latin typeface="+mn-lt"/>
              </a:rPr>
            </a:br>
            <a:r>
              <a:rPr lang="en-US" sz="4000" b="1" dirty="0">
                <a:solidFill>
                  <a:srgbClr val="000000"/>
                </a:solidFill>
                <a:latin typeface="+mn-lt"/>
              </a:rPr>
              <a:t>resource scheduling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5EEB9-B635-AF43-9077-4F19F4EA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100232"/>
            <a:ext cx="3163437" cy="264103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40BD-3121-5240-A2B2-39DE38A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1063" y="6223702"/>
            <a:ext cx="2861823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rgbClr val="898989"/>
                </a:solidFill>
              </a:rPr>
              <a:t>Kubernetes for Science Compute - Scheduling</a:t>
            </a:r>
            <a:endParaRPr lang="en-US" sz="1100" dirty="0">
              <a:solidFill>
                <a:srgbClr val="898989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BDC69-E55A-7443-8216-E78A301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E13AD4-1357-6D41-B256-ED6B6949D60C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898989"/>
              </a:solidFill>
            </a:endParaRPr>
          </a:p>
        </p:txBody>
      </p:sp>
      <p:pic>
        <p:nvPicPr>
          <p:cNvPr id="13" name="Picture 2" descr="SDSC Technology Forum with AMD - UC San Diego Office of Innovation and  Commercialization">
            <a:extLst>
              <a:ext uri="{FF2B5EF4-FFF2-40B4-BE49-F238E27FC236}">
                <a16:creationId xmlns:a16="http://schemas.microsoft.com/office/drawing/2014/main" id="{71C5A41E-422D-07DF-5C21-4BC058DA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52" y="-138339"/>
            <a:ext cx="47625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3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99" y="86567"/>
            <a:ext cx="5492153" cy="73647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An example of preferences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55178-CA0E-F846-AD01-DA9206BC0C6C}"/>
              </a:ext>
            </a:extLst>
          </p:cNvPr>
          <p:cNvSpPr/>
          <p:nvPr/>
        </p:nvSpPr>
        <p:spPr>
          <a:xfrm>
            <a:off x="0" y="607748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5"/>
              </a:rPr>
              <a:t>https://kubernetes.io/docs/concepts/configuration/assign-pod-node/#affinity-and-anti-affinity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BE61A-1B29-564B-9466-576759541692}"/>
              </a:ext>
            </a:extLst>
          </p:cNvPr>
          <p:cNvSpPr/>
          <p:nvPr/>
        </p:nvSpPr>
        <p:spPr>
          <a:xfrm>
            <a:off x="5898374" y="166315"/>
            <a:ext cx="6008924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affinity: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nodeAffinity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</a:t>
            </a:r>
            <a:r>
              <a:rPr lang="en-US" dirty="0" err="1">
                <a:solidFill>
                  <a:srgbClr val="7030A0"/>
                </a:solidFill>
              </a:rPr>
              <a:t>preferredDuringSchedulingIgnoredDuringExecution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nodeSelectorTerms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-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matchExpressions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  - key: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gpu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-type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    operator: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NotIn</a:t>
            </a:r>
            <a:endParaRPr lang="en-US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    values: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    - “1070”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    - “M40”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containers: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image: centos:centos7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resources: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requests: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"1"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memory: 12Gi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nvidia.com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gpu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"1"</a:t>
            </a:r>
          </a:p>
        </p:txBody>
      </p:sp>
    </p:spTree>
    <p:extLst>
      <p:ext uri="{BB962C8B-B14F-4D97-AF65-F5344CB8AC3E}">
        <p14:creationId xmlns:p14="http://schemas.microsoft.com/office/powerpoint/2010/main" val="368485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BAD5D7-B5C7-DA44-9DB0-32F8704934B8}"/>
              </a:ext>
            </a:extLst>
          </p:cNvPr>
          <p:cNvSpPr/>
          <p:nvPr/>
        </p:nvSpPr>
        <p:spPr>
          <a:xfrm>
            <a:off x="5898374" y="166315"/>
            <a:ext cx="6008924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affinity: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nodeAffinity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</a:t>
            </a:r>
            <a:r>
              <a:rPr lang="en-US" dirty="0" err="1">
                <a:solidFill>
                  <a:srgbClr val="7030A0"/>
                </a:solidFill>
              </a:rPr>
              <a:t>preferredDuringSchedulingIgnoredDuringExecution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nodeSelectorTerms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-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matchExpressions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  - key: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gpu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-type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    operator: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NotIn</a:t>
            </a:r>
            <a:endParaRPr lang="en-US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    values: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    - “1070”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    - “M40”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containers: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image: centos:centos7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resources: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requests: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"1"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memory: 12Gi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nvidia.com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gpu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"1"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99" y="86567"/>
            <a:ext cx="5492153" cy="73647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An example of preferences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AE29FE-4F1E-B04C-84FE-4803EC9F5E46}"/>
              </a:ext>
            </a:extLst>
          </p:cNvPr>
          <p:cNvSpPr/>
          <p:nvPr/>
        </p:nvSpPr>
        <p:spPr>
          <a:xfrm>
            <a:off x="6539825" y="4931425"/>
            <a:ext cx="3780649" cy="14894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A3334-401A-914B-BAD0-5E0D9B8DC252}"/>
              </a:ext>
            </a:extLst>
          </p:cNvPr>
          <p:cNvSpPr/>
          <p:nvPr/>
        </p:nvSpPr>
        <p:spPr>
          <a:xfrm>
            <a:off x="6263075" y="1250106"/>
            <a:ext cx="5291616" cy="290625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28B9C13A-C2DD-5C4B-8F0A-68D991B8E010}"/>
              </a:ext>
            </a:extLst>
          </p:cNvPr>
          <p:cNvSpPr/>
          <p:nvPr/>
        </p:nvSpPr>
        <p:spPr>
          <a:xfrm>
            <a:off x="1189218" y="1752921"/>
            <a:ext cx="3801030" cy="2403049"/>
          </a:xfrm>
          <a:prstGeom prst="cloudCallout">
            <a:avLst>
              <a:gd name="adj1" fmla="val 80392"/>
              <a:gd name="adj2" fmla="val -1113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 Pod will start even if only those GPUs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139810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7710-7A28-D849-8342-9111EB42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6" y="2187743"/>
            <a:ext cx="9639823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Scheduling different workloads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Graphic 15" descr="Rocket">
            <a:extLst>
              <a:ext uri="{FF2B5EF4-FFF2-40B4-BE49-F238E27FC236}">
                <a16:creationId xmlns:a16="http://schemas.microsoft.com/office/drawing/2014/main" id="{EADE7F42-03CE-4FD0-B9E0-4B204BB7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83A03BF-08BE-415A-9DB8-63EE40326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E9A81-D300-AA42-BF28-F38BF375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F779B-A5B0-3C43-920C-1AAFC22B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Four types of Pods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3BA738-8ED9-FF4C-AECA-603434A19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090552"/>
              </p:ext>
            </p:extLst>
          </p:nvPr>
        </p:nvGraphicFramePr>
        <p:xfrm>
          <a:off x="838200" y="2753936"/>
          <a:ext cx="10515600" cy="3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48FDA-076E-0146-8679-E45865CC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82" y="2827604"/>
            <a:ext cx="4114800" cy="12027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Priorities and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Tolerations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B44231-44F7-F545-8964-97EDD17B4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122798"/>
              </p:ext>
            </p:extLst>
          </p:nvPr>
        </p:nvGraphicFramePr>
        <p:xfrm>
          <a:off x="5640779" y="801866"/>
          <a:ext cx="6377050" cy="4874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ABFB9-3F2C-F948-AD46-BF0FE444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9EADD-53B1-5741-BBF9-271D2843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841B2-2C08-0547-953D-F3B9D1834876}"/>
              </a:ext>
            </a:extLst>
          </p:cNvPr>
          <p:cNvSpPr/>
          <p:nvPr/>
        </p:nvSpPr>
        <p:spPr>
          <a:xfrm>
            <a:off x="5921829" y="605613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8"/>
              </a:rPr>
              <a:t>https://kubernetes.io/docs/concepts/configuration/taint-and-toleration/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7EF2C-406E-1740-AE82-144077DFD52A}"/>
              </a:ext>
            </a:extLst>
          </p:cNvPr>
          <p:cNvSpPr/>
          <p:nvPr/>
        </p:nvSpPr>
        <p:spPr>
          <a:xfrm>
            <a:off x="5937288" y="57791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9"/>
              </a:rPr>
              <a:t>https://kubernetes.io/docs/concepts/configuration/pod-priority-preemption/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760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08504F-551C-C242-95A6-2CC85EF0292F}"/>
              </a:ext>
            </a:extLst>
          </p:cNvPr>
          <p:cNvSpPr txBox="1">
            <a:spLocks/>
          </p:cNvSpPr>
          <p:nvPr/>
        </p:nvSpPr>
        <p:spPr>
          <a:xfrm>
            <a:off x="6067491" y="1070906"/>
            <a:ext cx="5492153" cy="736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</a:rPr>
              <a:t>An example of priority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FC51A2-63EF-EE40-BADF-2D42AF2F132C}"/>
              </a:ext>
            </a:extLst>
          </p:cNvPr>
          <p:cNvSpPr/>
          <p:nvPr/>
        </p:nvSpPr>
        <p:spPr>
          <a:xfrm>
            <a:off x="6157361" y="1943909"/>
            <a:ext cx="5339263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priorityClassName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 opportunistic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containers: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image: centos:centos7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resources: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requests: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"1"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memory: 12Gi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nvidia.com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gpu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"1"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5B6DE1-EB4C-3A47-89C3-DE0D25C98ED7}"/>
              </a:ext>
            </a:extLst>
          </p:cNvPr>
          <p:cNvSpPr/>
          <p:nvPr/>
        </p:nvSpPr>
        <p:spPr>
          <a:xfrm>
            <a:off x="5937288" y="57791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5"/>
              </a:rPr>
              <a:t>https://kubernetes.io/docs/concepts/configuration/pod-priority-preemption/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933080-AF2D-6340-B839-446D84E25A45}"/>
              </a:ext>
            </a:extLst>
          </p:cNvPr>
          <p:cNvSpPr/>
          <p:nvPr/>
        </p:nvSpPr>
        <p:spPr>
          <a:xfrm>
            <a:off x="203660" y="4465499"/>
            <a:ext cx="533926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scheduling.k8s.io/v1beta1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kind: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PriorityClass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name: opportunistic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value: -2000000000</a:t>
            </a:r>
          </a:p>
          <a:p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globalDefault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false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6CD7210-EFEB-F14D-A70E-15B1763C3926}"/>
              </a:ext>
            </a:extLst>
          </p:cNvPr>
          <p:cNvSpPr txBox="1">
            <a:spLocks/>
          </p:cNvSpPr>
          <p:nvPr/>
        </p:nvSpPr>
        <p:spPr>
          <a:xfrm>
            <a:off x="1318161" y="3747080"/>
            <a:ext cx="2505521" cy="5818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</a:rPr>
              <a:t>System wide setup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3E44E-6DB5-274B-93B4-739625FE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08504F-551C-C242-95A6-2CC85EF0292F}"/>
              </a:ext>
            </a:extLst>
          </p:cNvPr>
          <p:cNvSpPr txBox="1">
            <a:spLocks/>
          </p:cNvSpPr>
          <p:nvPr/>
        </p:nvSpPr>
        <p:spPr>
          <a:xfrm>
            <a:off x="6067491" y="548393"/>
            <a:ext cx="5492153" cy="736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</a:rPr>
              <a:t>An example of toleration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FC51A2-63EF-EE40-BADF-2D42AF2F132C}"/>
              </a:ext>
            </a:extLst>
          </p:cNvPr>
          <p:cNvSpPr/>
          <p:nvPr/>
        </p:nvSpPr>
        <p:spPr>
          <a:xfrm>
            <a:off x="6157361" y="1421396"/>
            <a:ext cx="5339263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tolerations: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- effect: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NoSchedule</a:t>
            </a:r>
            <a:endParaRPr lang="en-US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key: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nautilus.io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cachenodes</a:t>
            </a:r>
            <a:endParaRPr lang="en-US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operator: Exists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containers: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image: centos:centos7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resources: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requests: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6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memory: 24Gi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6AA1C6-4C3A-EE46-915C-C8D6D88D82C8}"/>
              </a:ext>
            </a:extLst>
          </p:cNvPr>
          <p:cNvSpPr/>
          <p:nvPr/>
        </p:nvSpPr>
        <p:spPr>
          <a:xfrm>
            <a:off x="6400897" y="5608483"/>
            <a:ext cx="4825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https://kubernetes.io/docs/concepts/configuration/taint-and-toleration/</a:t>
            </a:r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09B3F7-1AA9-1E49-A972-5C00857F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4987A-3E1F-E343-A87A-12AB8E9D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37D2C-6473-5A40-8CF8-BAE3E3B0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CA26-6D44-9C4B-A27E-6823F865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CE03-726B-CB41-9C3F-6761B217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Acknowledgents</a:t>
            </a:r>
          </a:p>
        </p:txBody>
      </p:sp>
      <p:pic>
        <p:nvPicPr>
          <p:cNvPr id="23" name="Graphic 22" descr="Court">
            <a:extLst>
              <a:ext uri="{FF2B5EF4-FFF2-40B4-BE49-F238E27FC236}">
                <a16:creationId xmlns:a16="http://schemas.microsoft.com/office/drawing/2014/main" id="{C56CEF2B-331F-43C3-BD00-58B2570E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DA47-C5B1-B84D-B6EA-3A16D968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515962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This work was partially funded by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US National Science Foundation (NSF) awards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CNS-1456638, CNS-1730158, ACI-1540112,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ACI-1541349, OAC-1826967, OAC 1450871,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/>
              <a:t>OAC-2030508, </a:t>
            </a:r>
            <a:r>
              <a:rPr lang="en-US" sz="2000" dirty="0">
                <a:solidFill>
                  <a:srgbClr val="000000"/>
                </a:solidFill>
              </a:rPr>
              <a:t>OAC-1659169 and OAC-1841530.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0169-6FED-4841-9E31-273AA12E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9602E-7B7E-084A-963D-F5790DDF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51CDB8-791F-7645-8803-6FD90267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+mn-lt"/>
              </a:rPr>
              <a:t>Outline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8F5B9B1E-1C57-43A1-BD78-700F8D6E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EF0D-3BF0-8042-851C-239F2EDF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t" anchorCtr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What are we talking about?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Some examples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Why not all the Pods are the same?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More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C826F-EBBC-0848-A91B-3B8AAECB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C4EA-3CF6-914A-96E0-92D17E8F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Why scheduling?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1A31-524B-E042-9332-8FF040B2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4430464" cy="269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Every Pod has some needs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Memory used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Disk space used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 certain number of CPU cores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One or more GPU?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3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C3966-9163-6446-9185-CD186F6A9EDC}"/>
              </a:ext>
            </a:extLst>
          </p:cNvPr>
          <p:cNvSpPr txBox="1">
            <a:spLocks/>
          </p:cNvSpPr>
          <p:nvPr/>
        </p:nvSpPr>
        <p:spPr>
          <a:xfrm>
            <a:off x="6248010" y="3084501"/>
            <a:ext cx="4764764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The system has a </a:t>
            </a:r>
            <a:r>
              <a:rPr lang="en-US" sz="2400" b="1" dirty="0">
                <a:solidFill>
                  <a:srgbClr val="7030A0"/>
                </a:solidFill>
              </a:rPr>
              <a:t>finite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number of resources to offer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Some resources can be shared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e.g. CPUs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Others cannot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e.g. Memory</a:t>
            </a:r>
          </a:p>
        </p:txBody>
      </p:sp>
    </p:spTree>
    <p:extLst>
      <p:ext uri="{BB962C8B-B14F-4D97-AF65-F5344CB8AC3E}">
        <p14:creationId xmlns:p14="http://schemas.microsoft.com/office/powerpoint/2010/main" val="326905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Why scheduling?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1A31-524B-E042-9332-8FF040B2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4114800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Every Pod has some needs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Memory used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Disk space used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 certain number of CPU cores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One or more GPU?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4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C3966-9163-6446-9185-CD186F6A9EDC}"/>
              </a:ext>
            </a:extLst>
          </p:cNvPr>
          <p:cNvSpPr txBox="1">
            <a:spLocks/>
          </p:cNvSpPr>
          <p:nvPr/>
        </p:nvSpPr>
        <p:spPr>
          <a:xfrm>
            <a:off x="6248010" y="3084501"/>
            <a:ext cx="4114800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The system has a  finite number of resources to offer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Some resources are compressible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e.g. CPUs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Others are not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e.g. Memory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8D43C4-D755-CF49-A70D-195A3290B9B1}"/>
              </a:ext>
            </a:extLst>
          </p:cNvPr>
          <p:cNvSpPr/>
          <p:nvPr/>
        </p:nvSpPr>
        <p:spPr>
          <a:xfrm>
            <a:off x="2339440" y="5177642"/>
            <a:ext cx="6495802" cy="100940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Scheduling finds needed resources for Pods</a:t>
            </a:r>
          </a:p>
        </p:txBody>
      </p:sp>
    </p:spTree>
    <p:extLst>
      <p:ext uri="{BB962C8B-B14F-4D97-AF65-F5344CB8AC3E}">
        <p14:creationId xmlns:p14="http://schemas.microsoft.com/office/powerpoint/2010/main" val="213829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48FDA-076E-0146-8679-E45865CC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82" y="2827604"/>
            <a:ext cx="4114800" cy="12027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Pod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B44231-44F7-F545-8964-97EDD17B4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045144"/>
              </p:ext>
            </p:extLst>
          </p:nvPr>
        </p:nvGraphicFramePr>
        <p:xfrm>
          <a:off x="6090574" y="801866"/>
          <a:ext cx="5306084" cy="534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ABFB9-3F2C-F948-AD46-BF0FE444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9EADD-53B1-5741-BBF9-271D2843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08504F-551C-C242-95A6-2CC85EF0292F}"/>
              </a:ext>
            </a:extLst>
          </p:cNvPr>
          <p:cNvSpPr txBox="1">
            <a:spLocks/>
          </p:cNvSpPr>
          <p:nvPr/>
        </p:nvSpPr>
        <p:spPr>
          <a:xfrm>
            <a:off x="6067491" y="1070906"/>
            <a:ext cx="5492153" cy="736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000000"/>
                </a:solidFill>
              </a:rPr>
              <a:t>An example of requirements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FC51A2-63EF-EE40-BADF-2D42AF2F132C}"/>
              </a:ext>
            </a:extLst>
          </p:cNvPr>
          <p:cNvSpPr/>
          <p:nvPr/>
        </p:nvSpPr>
        <p:spPr>
          <a:xfrm>
            <a:off x="6157361" y="1943909"/>
            <a:ext cx="533926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nodeSelector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nw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 100G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containers: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image: centos:centos7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resources: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requests: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cpu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 "1"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memory: 12Gi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nvidia.com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gpu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 "1"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A2166-71BD-A640-80B8-E9AA233159EE}"/>
              </a:ext>
            </a:extLst>
          </p:cNvPr>
          <p:cNvSpPr/>
          <p:nvPr/>
        </p:nvSpPr>
        <p:spPr>
          <a:xfrm>
            <a:off x="0" y="589256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5"/>
              </a:rPr>
              <a:t>https://kubernetes.io/docs/concepts/configuration/assign-pod-node/#affinity-and-anti-affinity</a:t>
            </a:r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7BA22-7FC2-0A4D-9E59-1615EDB0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491" y="1070906"/>
            <a:ext cx="5492153" cy="73647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An example of requirements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BE61A-1B29-564B-9466-576759541692}"/>
              </a:ext>
            </a:extLst>
          </p:cNvPr>
          <p:cNvSpPr/>
          <p:nvPr/>
        </p:nvSpPr>
        <p:spPr>
          <a:xfrm>
            <a:off x="6157361" y="1943909"/>
            <a:ext cx="533926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nodeSelector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nw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 100G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containers: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image: centos:centos7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resources: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requests: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cpu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 "1"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memory: 12Gi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nvidia.com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gpu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 "1"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7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376D73-FD83-0B4D-B3A5-D16AA41B4278}"/>
              </a:ext>
            </a:extLst>
          </p:cNvPr>
          <p:cNvSpPr/>
          <p:nvPr/>
        </p:nvSpPr>
        <p:spPr>
          <a:xfrm>
            <a:off x="6343408" y="2625973"/>
            <a:ext cx="2328553" cy="7718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77F23B-690A-0A43-AA45-C44045C35B52}"/>
              </a:ext>
            </a:extLst>
          </p:cNvPr>
          <p:cNvSpPr/>
          <p:nvPr/>
        </p:nvSpPr>
        <p:spPr>
          <a:xfrm>
            <a:off x="6460036" y="4284291"/>
            <a:ext cx="3780649" cy="14894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5B5A8-C61A-CB40-896A-ED18319B32F5}"/>
              </a:ext>
            </a:extLst>
          </p:cNvPr>
          <p:cNvCxnSpPr>
            <a:stCxn id="8" idx="2"/>
          </p:cNvCxnSpPr>
          <p:nvPr/>
        </p:nvCxnSpPr>
        <p:spPr>
          <a:xfrm flipH="1">
            <a:off x="5486400" y="3011921"/>
            <a:ext cx="857008" cy="10969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F7E10D-3706-FC42-944C-FEC858B47B18}"/>
              </a:ext>
            </a:extLst>
          </p:cNvPr>
          <p:cNvCxnSpPr>
            <a:cxnSpLocks/>
            <a:stCxn id="13" idx="2"/>
          </p:cNvCxnSpPr>
          <p:nvPr/>
        </p:nvCxnSpPr>
        <p:spPr>
          <a:xfrm flipH="1" flipV="1">
            <a:off x="5486400" y="4108862"/>
            <a:ext cx="973636" cy="9201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EE135B38-9ABC-FD41-BD5C-A878195A4844}"/>
              </a:ext>
            </a:extLst>
          </p:cNvPr>
          <p:cNvSpPr/>
          <p:nvPr/>
        </p:nvSpPr>
        <p:spPr>
          <a:xfrm>
            <a:off x="1189218" y="1752921"/>
            <a:ext cx="3801030" cy="2403049"/>
          </a:xfrm>
          <a:prstGeom prst="cloudCallout">
            <a:avLst>
              <a:gd name="adj1" fmla="val 60397"/>
              <a:gd name="adj2" fmla="val 466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The Pod will not start if those requirements cannot be 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FA0F39-3B49-B24D-9B96-956CEA0C0CF6}"/>
              </a:ext>
            </a:extLst>
          </p:cNvPr>
          <p:cNvSpPr/>
          <p:nvPr/>
        </p:nvSpPr>
        <p:spPr>
          <a:xfrm>
            <a:off x="0" y="589256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5"/>
              </a:rPr>
              <a:t>https://kubernetes.io/docs/concepts/configuration/assign-pod-node/#affinity-and-anti-affinity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368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08504F-551C-C242-95A6-2CC85EF0292F}"/>
              </a:ext>
            </a:extLst>
          </p:cNvPr>
          <p:cNvSpPr txBox="1">
            <a:spLocks/>
          </p:cNvSpPr>
          <p:nvPr/>
        </p:nvSpPr>
        <p:spPr>
          <a:xfrm>
            <a:off x="6080915" y="567986"/>
            <a:ext cx="5492153" cy="736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</a:rPr>
              <a:t>An example of limits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945F62-F681-1A47-8526-15174011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FC51A2-63EF-EE40-BADF-2D42AF2F132C}"/>
              </a:ext>
            </a:extLst>
          </p:cNvPr>
          <p:cNvSpPr/>
          <p:nvPr/>
        </p:nvSpPr>
        <p:spPr>
          <a:xfrm>
            <a:off x="6157359" y="1393777"/>
            <a:ext cx="5339263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containers: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image: centos:centos7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resources: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requests: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"1"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memory: 12Gi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nvidia.com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gpu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"1”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limits: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cpu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 "1"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memory: 16Gi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nvidia.com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gpu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 "1”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4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Scheduling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08504F-551C-C242-95A6-2CC85EF0292F}"/>
              </a:ext>
            </a:extLst>
          </p:cNvPr>
          <p:cNvSpPr txBox="1">
            <a:spLocks/>
          </p:cNvSpPr>
          <p:nvPr/>
        </p:nvSpPr>
        <p:spPr>
          <a:xfrm>
            <a:off x="6080915" y="567986"/>
            <a:ext cx="5492153" cy="736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</a:rPr>
              <a:t>An example of limits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FC51A2-63EF-EE40-BADF-2D42AF2F132C}"/>
              </a:ext>
            </a:extLst>
          </p:cNvPr>
          <p:cNvSpPr/>
          <p:nvPr/>
        </p:nvSpPr>
        <p:spPr>
          <a:xfrm>
            <a:off x="6157359" y="1393777"/>
            <a:ext cx="5339263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containers: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image: centos:centos7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resources: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requests: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"1"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memory: 12Gi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nvidia.com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gpu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"1”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limits: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cpu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 "1"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memory: 16Gi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nvidia.com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gpu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: "1”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AE59B7-F7A1-5848-AE00-DE798893D1AE}"/>
              </a:ext>
            </a:extLst>
          </p:cNvPr>
          <p:cNvSpPr/>
          <p:nvPr/>
        </p:nvSpPr>
        <p:spPr>
          <a:xfrm>
            <a:off x="6842172" y="4477214"/>
            <a:ext cx="3536862" cy="14408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DEF4BABC-5886-A44A-85C6-19DA8AA02214}"/>
              </a:ext>
            </a:extLst>
          </p:cNvPr>
          <p:cNvSpPr/>
          <p:nvPr/>
        </p:nvSpPr>
        <p:spPr>
          <a:xfrm>
            <a:off x="3669474" y="2992582"/>
            <a:ext cx="2860109" cy="1832370"/>
          </a:xfrm>
          <a:prstGeom prst="cloudCallout">
            <a:avLst>
              <a:gd name="adj1" fmla="val 60397"/>
              <a:gd name="adj2" fmla="val 4668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Limits are not used during scheduling</a:t>
            </a:r>
          </a:p>
        </p:txBody>
      </p:sp>
      <p:sp>
        <p:nvSpPr>
          <p:cNvPr id="11" name="Cloud Callout 10">
            <a:extLst>
              <a:ext uri="{FF2B5EF4-FFF2-40B4-BE49-F238E27FC236}">
                <a16:creationId xmlns:a16="http://schemas.microsoft.com/office/drawing/2014/main" id="{4AE0368E-EF47-F249-9570-AB0FFF6259BD}"/>
              </a:ext>
            </a:extLst>
          </p:cNvPr>
          <p:cNvSpPr/>
          <p:nvPr/>
        </p:nvSpPr>
        <p:spPr>
          <a:xfrm>
            <a:off x="450253" y="4342140"/>
            <a:ext cx="4038619" cy="2379335"/>
          </a:xfrm>
          <a:prstGeom prst="cloudCallout">
            <a:avLst>
              <a:gd name="adj1" fmla="val 104210"/>
              <a:gd name="adj2" fmla="val -164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The Pod will get killed if it tries to exceed the memory limits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and throttled if exceed CPU limits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8E1FF-8055-414F-A66F-0F223C28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10537</TotalTime>
  <Words>1273</Words>
  <Application>Microsoft Macintosh PowerPoint</Application>
  <PresentationFormat>Widescreen</PresentationFormat>
  <Paragraphs>254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Office Theme</vt:lpstr>
      <vt:lpstr>Kubernetes resource scheduling</vt:lpstr>
      <vt:lpstr>Outline</vt:lpstr>
      <vt:lpstr>Why scheduling?</vt:lpstr>
      <vt:lpstr>Why scheduling?</vt:lpstr>
      <vt:lpstr>Pod requirements</vt:lpstr>
      <vt:lpstr>PowerPoint Presentation</vt:lpstr>
      <vt:lpstr>An example of requirements</vt:lpstr>
      <vt:lpstr>PowerPoint Presentation</vt:lpstr>
      <vt:lpstr>PowerPoint Presentation</vt:lpstr>
      <vt:lpstr>An example of preferences</vt:lpstr>
      <vt:lpstr>An example of preferences</vt:lpstr>
      <vt:lpstr>Scheduling different workloads</vt:lpstr>
      <vt:lpstr>Four types of Pods</vt:lpstr>
      <vt:lpstr>Priorities and  Tolerations</vt:lpstr>
      <vt:lpstr>PowerPoint Presentation</vt:lpstr>
      <vt:lpstr>PowerPoint Presentation</vt:lpstr>
      <vt:lpstr>The end</vt:lpstr>
      <vt:lpstr>Acknowledgents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the Kubernetes architecture</dc:title>
  <dc:creator>Sfiligoi, Igor</dc:creator>
  <cp:lastModifiedBy>Sfiligoi, Igor</cp:lastModifiedBy>
  <cp:revision>37</cp:revision>
  <dcterms:created xsi:type="dcterms:W3CDTF">2019-10-28T20:48:20Z</dcterms:created>
  <dcterms:modified xsi:type="dcterms:W3CDTF">2022-04-27T17:40:49Z</dcterms:modified>
</cp:coreProperties>
</file>