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89" r:id="rId5"/>
    <p:sldId id="261" r:id="rId6"/>
    <p:sldId id="264" r:id="rId7"/>
    <p:sldId id="288" r:id="rId8"/>
    <p:sldId id="290" r:id="rId9"/>
    <p:sldId id="292" r:id="rId10"/>
    <p:sldId id="291" r:id="rId11"/>
    <p:sldId id="293" r:id="rId12"/>
    <p:sldId id="294" r:id="rId13"/>
    <p:sldId id="295" r:id="rId14"/>
    <p:sldId id="296" r:id="rId15"/>
    <p:sldId id="297" r:id="rId16"/>
    <p:sldId id="298" r:id="rId17"/>
    <p:sldId id="276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992"/>
    <p:restoredTop sz="94629"/>
  </p:normalViewPr>
  <p:slideViewPr>
    <p:cSldViewPr snapToGrid="0" snapToObjects="1">
      <p:cViewPr>
        <p:scale>
          <a:sx n="123" d="100"/>
          <a:sy n="123" d="100"/>
        </p:scale>
        <p:origin x="22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7D1CA2-9971-5049-BDA0-FD80A3853E77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8580970-BA04-B241-957F-CC5AD4330DDD}">
      <dgm:prSet custT="1"/>
      <dgm:spPr>
        <a:solidFill>
          <a:schemeClr val="accent1"/>
        </a:solidFill>
      </dgm:spPr>
      <dgm:t>
        <a:bodyPr/>
        <a:lstStyle/>
        <a:p>
          <a:r>
            <a:rPr lang="en-US" sz="2400" dirty="0"/>
            <a:t>Kubernetes is a Container Orchestration System</a:t>
          </a:r>
        </a:p>
      </dgm:t>
    </dgm:pt>
    <dgm:pt modelId="{81058A3C-4981-5B42-9441-9A4874004755}" type="parTrans" cxnId="{4160306D-E5ED-A343-A9BE-27D41631028C}">
      <dgm:prSet/>
      <dgm:spPr/>
      <dgm:t>
        <a:bodyPr/>
        <a:lstStyle/>
        <a:p>
          <a:endParaRPr lang="en-US"/>
        </a:p>
      </dgm:t>
    </dgm:pt>
    <dgm:pt modelId="{A18F6133-ED8E-A64A-84F3-D3896C4A1480}" type="sibTrans" cxnId="{4160306D-E5ED-A343-A9BE-27D41631028C}">
      <dgm:prSet/>
      <dgm:spPr/>
      <dgm:t>
        <a:bodyPr/>
        <a:lstStyle/>
        <a:p>
          <a:endParaRPr lang="en-US"/>
        </a:p>
      </dgm:t>
    </dgm:pt>
    <dgm:pt modelId="{98D1C4B2-11D0-E944-86F3-8FC3884ADBC5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Containers are the basic building block</a:t>
          </a:r>
        </a:p>
      </dgm:t>
    </dgm:pt>
    <dgm:pt modelId="{30CFB724-CD63-8045-84E5-12BC02E3D630}" type="parTrans" cxnId="{9A52682A-9FB2-5A4C-A00C-E512761C6265}">
      <dgm:prSet/>
      <dgm:spPr/>
      <dgm:t>
        <a:bodyPr/>
        <a:lstStyle/>
        <a:p>
          <a:endParaRPr lang="en-US"/>
        </a:p>
      </dgm:t>
    </dgm:pt>
    <dgm:pt modelId="{2297153C-5346-5746-967D-F9477E4B0122}" type="sibTrans" cxnId="{9A52682A-9FB2-5A4C-A00C-E512761C6265}">
      <dgm:prSet/>
      <dgm:spPr/>
      <dgm:t>
        <a:bodyPr/>
        <a:lstStyle/>
        <a:p>
          <a:endParaRPr lang="en-US"/>
        </a:p>
      </dgm:t>
    </dgm:pt>
    <dgm:pt modelId="{F9086712-BA1F-4C44-BFB6-FDA675CC3473}">
      <dgm:prSet custT="1"/>
      <dgm:spPr>
        <a:solidFill>
          <a:schemeClr val="accent2"/>
        </a:solidFill>
      </dgm:spPr>
      <dgm:t>
        <a:bodyPr/>
        <a:lstStyle/>
        <a:p>
          <a:r>
            <a:rPr lang="en-US" sz="3600" dirty="0"/>
            <a:t>Containers are stateless</a:t>
          </a:r>
        </a:p>
      </dgm:t>
    </dgm:pt>
    <dgm:pt modelId="{4BACB13A-5F49-0E4D-ADDC-E6657E83A285}" type="parTrans" cxnId="{647F1250-AE01-0940-A829-F8D3B1DFD953}">
      <dgm:prSet/>
      <dgm:spPr/>
      <dgm:t>
        <a:bodyPr/>
        <a:lstStyle/>
        <a:p>
          <a:endParaRPr lang="en-US"/>
        </a:p>
      </dgm:t>
    </dgm:pt>
    <dgm:pt modelId="{076377C5-1252-D14C-B1CD-9BA4E8EE50C2}" type="sibTrans" cxnId="{647F1250-AE01-0940-A829-F8D3B1DFD953}">
      <dgm:prSet/>
      <dgm:spPr/>
      <dgm:t>
        <a:bodyPr/>
        <a:lstStyle/>
        <a:p>
          <a:endParaRPr lang="en-US"/>
        </a:p>
      </dgm:t>
    </dgm:pt>
    <dgm:pt modelId="{1CF598AE-EFC5-BB48-929B-2F112D9209B7}">
      <dgm:prSet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If state needed, must be held outside</a:t>
          </a:r>
        </a:p>
      </dgm:t>
    </dgm:pt>
    <dgm:pt modelId="{38C6641B-29B9-1442-92FE-1A56A9CBC79B}" type="parTrans" cxnId="{909F06EC-F621-CC44-9F87-4D6F62599649}">
      <dgm:prSet/>
      <dgm:spPr/>
      <dgm:t>
        <a:bodyPr/>
        <a:lstStyle/>
        <a:p>
          <a:endParaRPr lang="en-US"/>
        </a:p>
      </dgm:t>
    </dgm:pt>
    <dgm:pt modelId="{95C6D1B5-773F-C84E-B9E0-9826BAE2DA56}" type="sibTrans" cxnId="{909F06EC-F621-CC44-9F87-4D6F62599649}">
      <dgm:prSet/>
      <dgm:spPr/>
      <dgm:t>
        <a:bodyPr/>
        <a:lstStyle/>
        <a:p>
          <a:endParaRPr lang="en-US"/>
        </a:p>
      </dgm:t>
    </dgm:pt>
    <dgm:pt modelId="{B68C1125-96E8-4C49-974C-49802D91231F}">
      <dgm:prSet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Once the container is gone, the data is gone</a:t>
          </a:r>
        </a:p>
      </dgm:t>
    </dgm:pt>
    <dgm:pt modelId="{CB52E3D4-DD04-304B-AE05-61FD5D3FAA58}" type="parTrans" cxnId="{CDE419F5-FDB4-9F44-9A6C-022BC76D0C14}">
      <dgm:prSet/>
      <dgm:spPr/>
      <dgm:t>
        <a:bodyPr/>
        <a:lstStyle/>
        <a:p>
          <a:endParaRPr lang="en-US"/>
        </a:p>
      </dgm:t>
    </dgm:pt>
    <dgm:pt modelId="{85B978BA-5EAC-8D45-A5DD-892825150DAB}" type="sibTrans" cxnId="{CDE419F5-FDB4-9F44-9A6C-022BC76D0C14}">
      <dgm:prSet/>
      <dgm:spPr/>
      <dgm:t>
        <a:bodyPr/>
        <a:lstStyle/>
        <a:p>
          <a:endParaRPr lang="en-US"/>
        </a:p>
      </dgm:t>
    </dgm:pt>
    <dgm:pt modelId="{B86A1B98-B631-684D-BF65-CA3321E1387B}" type="pres">
      <dgm:prSet presAssocID="{287D1CA2-9971-5049-BDA0-FD80A3853E77}" presName="Name0" presStyleCnt="0">
        <dgm:presLayoutVars>
          <dgm:dir/>
          <dgm:animLvl val="lvl"/>
          <dgm:resizeHandles val="exact"/>
        </dgm:presLayoutVars>
      </dgm:prSet>
      <dgm:spPr/>
    </dgm:pt>
    <dgm:pt modelId="{A7EB5115-3833-BD46-9F22-2CDB676013E0}" type="pres">
      <dgm:prSet presAssocID="{78580970-BA04-B241-957F-CC5AD4330DDD}" presName="linNode" presStyleCnt="0"/>
      <dgm:spPr/>
    </dgm:pt>
    <dgm:pt modelId="{02FE23EE-4213-3D45-9D0C-AB8DEFD266D0}" type="pres">
      <dgm:prSet presAssocID="{78580970-BA04-B241-957F-CC5AD4330DDD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21A8E097-7DE2-2642-AC8B-5CDF388EA0E2}" type="pres">
      <dgm:prSet presAssocID="{78580970-BA04-B241-957F-CC5AD4330DDD}" presName="descendantText" presStyleLbl="alignAccFollowNode1" presStyleIdx="0" presStyleCnt="2">
        <dgm:presLayoutVars>
          <dgm:bulletEnabled val="1"/>
        </dgm:presLayoutVars>
      </dgm:prSet>
      <dgm:spPr/>
    </dgm:pt>
    <dgm:pt modelId="{BEB41874-D36C-254A-8F94-536027F5CE1F}" type="pres">
      <dgm:prSet presAssocID="{A18F6133-ED8E-A64A-84F3-D3896C4A1480}" presName="sp" presStyleCnt="0"/>
      <dgm:spPr/>
    </dgm:pt>
    <dgm:pt modelId="{61C3D856-BF12-0B40-8820-5A890855445E}" type="pres">
      <dgm:prSet presAssocID="{F9086712-BA1F-4C44-BFB6-FDA675CC3473}" presName="linNode" presStyleCnt="0"/>
      <dgm:spPr/>
    </dgm:pt>
    <dgm:pt modelId="{E657C1C1-3F3E-FB42-8966-520AEF00ED32}" type="pres">
      <dgm:prSet presAssocID="{F9086712-BA1F-4C44-BFB6-FDA675CC3473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8DB2948B-3E29-7A4A-85DE-24123CD7B14F}" type="pres">
      <dgm:prSet presAssocID="{F9086712-BA1F-4C44-BFB6-FDA675CC3473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5753450C-5159-EC4F-809B-9B763D3D8343}" type="presOf" srcId="{98D1C4B2-11D0-E944-86F3-8FC3884ADBC5}" destId="{21A8E097-7DE2-2642-AC8B-5CDF388EA0E2}" srcOrd="0" destOrd="0" presId="urn:microsoft.com/office/officeart/2005/8/layout/vList5"/>
    <dgm:cxn modelId="{9A52682A-9FB2-5A4C-A00C-E512761C6265}" srcId="{78580970-BA04-B241-957F-CC5AD4330DDD}" destId="{98D1C4B2-11D0-E944-86F3-8FC3884ADBC5}" srcOrd="0" destOrd="0" parTransId="{30CFB724-CD63-8045-84E5-12BC02E3D630}" sibTransId="{2297153C-5346-5746-967D-F9477E4B0122}"/>
    <dgm:cxn modelId="{67B06434-BC8E-0146-AFAF-5CBEE0E20CE8}" type="presOf" srcId="{287D1CA2-9971-5049-BDA0-FD80A3853E77}" destId="{B86A1B98-B631-684D-BF65-CA3321E1387B}" srcOrd="0" destOrd="0" presId="urn:microsoft.com/office/officeart/2005/8/layout/vList5"/>
    <dgm:cxn modelId="{EBE3B536-9143-B449-9EA8-239187F05C2F}" type="presOf" srcId="{1CF598AE-EFC5-BB48-929B-2F112D9209B7}" destId="{8DB2948B-3E29-7A4A-85DE-24123CD7B14F}" srcOrd="0" destOrd="1" presId="urn:microsoft.com/office/officeart/2005/8/layout/vList5"/>
    <dgm:cxn modelId="{647F1250-AE01-0940-A829-F8D3B1DFD953}" srcId="{287D1CA2-9971-5049-BDA0-FD80A3853E77}" destId="{F9086712-BA1F-4C44-BFB6-FDA675CC3473}" srcOrd="1" destOrd="0" parTransId="{4BACB13A-5F49-0E4D-ADDC-E6657E83A285}" sibTransId="{076377C5-1252-D14C-B1CD-9BA4E8EE50C2}"/>
    <dgm:cxn modelId="{4160306D-E5ED-A343-A9BE-27D41631028C}" srcId="{287D1CA2-9971-5049-BDA0-FD80A3853E77}" destId="{78580970-BA04-B241-957F-CC5AD4330DDD}" srcOrd="0" destOrd="0" parTransId="{81058A3C-4981-5B42-9441-9A4874004755}" sibTransId="{A18F6133-ED8E-A64A-84F3-D3896C4A1480}"/>
    <dgm:cxn modelId="{7359EDB6-F910-6148-AE46-15B58D3767E9}" type="presOf" srcId="{F9086712-BA1F-4C44-BFB6-FDA675CC3473}" destId="{E657C1C1-3F3E-FB42-8966-520AEF00ED32}" srcOrd="0" destOrd="0" presId="urn:microsoft.com/office/officeart/2005/8/layout/vList5"/>
    <dgm:cxn modelId="{4FFD9AC6-7301-E148-AC7E-32FA6F6E4CA8}" type="presOf" srcId="{78580970-BA04-B241-957F-CC5AD4330DDD}" destId="{02FE23EE-4213-3D45-9D0C-AB8DEFD266D0}" srcOrd="0" destOrd="0" presId="urn:microsoft.com/office/officeart/2005/8/layout/vList5"/>
    <dgm:cxn modelId="{909F06EC-F621-CC44-9F87-4D6F62599649}" srcId="{F9086712-BA1F-4C44-BFB6-FDA675CC3473}" destId="{1CF598AE-EFC5-BB48-929B-2F112D9209B7}" srcOrd="1" destOrd="0" parTransId="{38C6641B-29B9-1442-92FE-1A56A9CBC79B}" sibTransId="{95C6D1B5-773F-C84E-B9E0-9826BAE2DA56}"/>
    <dgm:cxn modelId="{5BE83EF4-9437-F444-A33D-90C7EEA5A3CB}" type="presOf" srcId="{B68C1125-96E8-4C49-974C-49802D91231F}" destId="{8DB2948B-3E29-7A4A-85DE-24123CD7B14F}" srcOrd="0" destOrd="0" presId="urn:microsoft.com/office/officeart/2005/8/layout/vList5"/>
    <dgm:cxn modelId="{CDE419F5-FDB4-9F44-9A6C-022BC76D0C14}" srcId="{F9086712-BA1F-4C44-BFB6-FDA675CC3473}" destId="{B68C1125-96E8-4C49-974C-49802D91231F}" srcOrd="0" destOrd="0" parTransId="{CB52E3D4-DD04-304B-AE05-61FD5D3FAA58}" sibTransId="{85B978BA-5EAC-8D45-A5DD-892825150DAB}"/>
    <dgm:cxn modelId="{244B2F54-DB02-3E42-9386-324281F4A7FA}" type="presParOf" srcId="{B86A1B98-B631-684D-BF65-CA3321E1387B}" destId="{A7EB5115-3833-BD46-9F22-2CDB676013E0}" srcOrd="0" destOrd="0" presId="urn:microsoft.com/office/officeart/2005/8/layout/vList5"/>
    <dgm:cxn modelId="{4004CE8B-E1D7-8640-BE83-2594B188D191}" type="presParOf" srcId="{A7EB5115-3833-BD46-9F22-2CDB676013E0}" destId="{02FE23EE-4213-3D45-9D0C-AB8DEFD266D0}" srcOrd="0" destOrd="0" presId="urn:microsoft.com/office/officeart/2005/8/layout/vList5"/>
    <dgm:cxn modelId="{B36CDF69-9043-8E4F-BE0C-B5E416920F21}" type="presParOf" srcId="{A7EB5115-3833-BD46-9F22-2CDB676013E0}" destId="{21A8E097-7DE2-2642-AC8B-5CDF388EA0E2}" srcOrd="1" destOrd="0" presId="urn:microsoft.com/office/officeart/2005/8/layout/vList5"/>
    <dgm:cxn modelId="{5DAACEEA-DBEC-5D40-A2A0-E90D3925B055}" type="presParOf" srcId="{B86A1B98-B631-684D-BF65-CA3321E1387B}" destId="{BEB41874-D36C-254A-8F94-536027F5CE1F}" srcOrd="1" destOrd="0" presId="urn:microsoft.com/office/officeart/2005/8/layout/vList5"/>
    <dgm:cxn modelId="{5CC37990-035B-F743-8AB1-71D96A71FF81}" type="presParOf" srcId="{B86A1B98-B631-684D-BF65-CA3321E1387B}" destId="{61C3D856-BF12-0B40-8820-5A890855445E}" srcOrd="2" destOrd="0" presId="urn:microsoft.com/office/officeart/2005/8/layout/vList5"/>
    <dgm:cxn modelId="{CD140A41-B601-4F49-A80C-52D8601E17A4}" type="presParOf" srcId="{61C3D856-BF12-0B40-8820-5A890855445E}" destId="{E657C1C1-3F3E-FB42-8966-520AEF00ED32}" srcOrd="0" destOrd="0" presId="urn:microsoft.com/office/officeart/2005/8/layout/vList5"/>
    <dgm:cxn modelId="{E96C8D9A-E0C7-6F47-9555-806D08380282}" type="presParOf" srcId="{61C3D856-BF12-0B40-8820-5A890855445E}" destId="{8DB2948B-3E29-7A4A-85DE-24123CD7B1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71B16C-89CC-944F-9BAE-F755E8A23961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06FFF68-E5F7-EE4D-AA70-91FC4A22D153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Storage inside the container</a:t>
          </a:r>
        </a:p>
      </dgm:t>
    </dgm:pt>
    <dgm:pt modelId="{6DC369B3-8F8E-9D4C-B0B9-B26A2E59DBB2}" type="parTrans" cxnId="{7C749DC5-A59F-2F40-8771-E58F77A6C173}">
      <dgm:prSet/>
      <dgm:spPr/>
      <dgm:t>
        <a:bodyPr/>
        <a:lstStyle/>
        <a:p>
          <a:endParaRPr lang="en-US"/>
        </a:p>
      </dgm:t>
    </dgm:pt>
    <dgm:pt modelId="{1AD63E99-96A5-A446-B98D-7EBBA10CB97F}" type="sibTrans" cxnId="{7C749DC5-A59F-2F40-8771-E58F77A6C173}">
      <dgm:prSet/>
      <dgm:spPr/>
      <dgm:t>
        <a:bodyPr/>
        <a:lstStyle/>
        <a:p>
          <a:endParaRPr lang="en-US"/>
        </a:p>
      </dgm:t>
    </dgm:pt>
    <dgm:pt modelId="{EF5B1E3A-6DD7-2741-9FBC-06971F6CBAD5}">
      <dgm:prSet/>
      <dgm:spPr>
        <a:ln>
          <a:solidFill>
            <a:srgbClr val="0070C0"/>
          </a:solidFill>
        </a:ln>
      </dgm:spPr>
      <dgm:t>
        <a:bodyPr/>
        <a:lstStyle/>
        <a:p>
          <a:r>
            <a:rPr lang="en-US" dirty="0"/>
            <a:t>All areas inside the container are writable (typically)</a:t>
          </a:r>
        </a:p>
      </dgm:t>
    </dgm:pt>
    <dgm:pt modelId="{122AA6A3-7819-4E44-806D-567A8DEEF431}" type="parTrans" cxnId="{95DE988F-B9D5-0D40-ABD4-2DFCEFEA6EFF}">
      <dgm:prSet/>
      <dgm:spPr/>
      <dgm:t>
        <a:bodyPr/>
        <a:lstStyle/>
        <a:p>
          <a:endParaRPr lang="en-US"/>
        </a:p>
      </dgm:t>
    </dgm:pt>
    <dgm:pt modelId="{A0C410CC-E2EF-B242-9B46-19F9EDEE6CB2}" type="sibTrans" cxnId="{95DE988F-B9D5-0D40-ABD4-2DFCEFEA6EFF}">
      <dgm:prSet/>
      <dgm:spPr/>
      <dgm:t>
        <a:bodyPr/>
        <a:lstStyle/>
        <a:p>
          <a:endParaRPr lang="en-US"/>
        </a:p>
      </dgm:t>
    </dgm:pt>
    <dgm:pt modelId="{C8FD66F6-DA9C-1740-84FE-17665ACF358F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RAM disk</a:t>
          </a:r>
        </a:p>
      </dgm:t>
    </dgm:pt>
    <dgm:pt modelId="{575C954D-55B3-9C4D-A4D7-EF11DA624983}" type="parTrans" cxnId="{CDF24CBB-09D4-9D44-9C2D-05EA9AB12236}">
      <dgm:prSet/>
      <dgm:spPr/>
      <dgm:t>
        <a:bodyPr/>
        <a:lstStyle/>
        <a:p>
          <a:endParaRPr lang="en-US"/>
        </a:p>
      </dgm:t>
    </dgm:pt>
    <dgm:pt modelId="{B470A1F1-DBC6-9746-8662-EE39C3DC9907}" type="sibTrans" cxnId="{CDF24CBB-09D4-9D44-9C2D-05EA9AB12236}">
      <dgm:prSet/>
      <dgm:spPr/>
      <dgm:t>
        <a:bodyPr/>
        <a:lstStyle/>
        <a:p>
          <a:endParaRPr lang="en-US"/>
        </a:p>
      </dgm:t>
    </dgm:pt>
    <dgm:pt modelId="{80CB8C45-B638-6744-87D5-66E230F672C5}">
      <dgm:prSet/>
      <dgm:spPr>
        <a:ln>
          <a:solidFill>
            <a:srgbClr val="0070C0"/>
          </a:solidFill>
        </a:ln>
      </dgm:spPr>
      <dgm:t>
        <a:bodyPr/>
        <a:lstStyle/>
        <a:p>
          <a:r>
            <a:rPr lang="en-US" dirty="0"/>
            <a:t>You can write data straight into the directories provided by the image</a:t>
          </a:r>
        </a:p>
      </dgm:t>
    </dgm:pt>
    <dgm:pt modelId="{3C59FAB7-75B5-D646-ADCF-B0A20448632B}" type="parTrans" cxnId="{B0CFD6E6-D9A9-834B-B30F-D58B6281AE49}">
      <dgm:prSet/>
      <dgm:spPr/>
      <dgm:t>
        <a:bodyPr/>
        <a:lstStyle/>
        <a:p>
          <a:endParaRPr lang="en-US"/>
        </a:p>
      </dgm:t>
    </dgm:pt>
    <dgm:pt modelId="{F9D9F23A-49E2-5846-AD3D-A4B2FF19AAE4}" type="sibTrans" cxnId="{B0CFD6E6-D9A9-834B-B30F-D58B6281AE49}">
      <dgm:prSet/>
      <dgm:spPr/>
      <dgm:t>
        <a:bodyPr/>
        <a:lstStyle/>
        <a:p>
          <a:endParaRPr lang="en-US"/>
        </a:p>
      </dgm:t>
    </dgm:pt>
    <dgm:pt modelId="{F8DD7DF0-DDC8-8544-AEE5-35815BB2E55E}">
      <dgm:prSet/>
      <dgm:spPr>
        <a:ln>
          <a:solidFill>
            <a:schemeClr val="accent6"/>
          </a:solidFill>
        </a:ln>
      </dgm:spPr>
      <dgm:t>
        <a:bodyPr/>
        <a:lstStyle/>
        <a:p>
          <a:r>
            <a:rPr lang="en-US" dirty="0"/>
            <a:t>As with all Linux systems, RAM disk is mounted in all containers</a:t>
          </a:r>
        </a:p>
      </dgm:t>
    </dgm:pt>
    <dgm:pt modelId="{4CC9982B-AB3B-6A42-A357-38AD7A60A05D}" type="parTrans" cxnId="{C05855C5-9C89-994B-9974-246882953255}">
      <dgm:prSet/>
      <dgm:spPr/>
      <dgm:t>
        <a:bodyPr/>
        <a:lstStyle/>
        <a:p>
          <a:endParaRPr lang="en-US"/>
        </a:p>
      </dgm:t>
    </dgm:pt>
    <dgm:pt modelId="{AED09DE6-1E5D-9340-BF5A-1D6EE834CB9E}" type="sibTrans" cxnId="{C05855C5-9C89-994B-9974-246882953255}">
      <dgm:prSet/>
      <dgm:spPr/>
      <dgm:t>
        <a:bodyPr/>
        <a:lstStyle/>
        <a:p>
          <a:endParaRPr lang="en-US"/>
        </a:p>
      </dgm:t>
    </dgm:pt>
    <dgm:pt modelId="{F9F4776E-B9C1-F649-A047-AA5819185FDA}">
      <dgm:prSet/>
      <dgm:spPr>
        <a:ln>
          <a:solidFill>
            <a:schemeClr val="accent6"/>
          </a:solidFill>
        </a:ln>
      </dgm:spPr>
      <dgm:t>
        <a:bodyPr/>
        <a:lstStyle/>
        <a:p>
          <a:r>
            <a:rPr lang="en-US" dirty="0"/>
            <a:t>Ephemeral partition</a:t>
          </a:r>
        </a:p>
      </dgm:t>
    </dgm:pt>
    <dgm:pt modelId="{DD582FCC-1725-0D47-82EE-DF0A01F3A276}" type="parTrans" cxnId="{940B2079-B539-CE47-92C2-8F409C964C6D}">
      <dgm:prSet/>
      <dgm:spPr/>
      <dgm:t>
        <a:bodyPr/>
        <a:lstStyle/>
        <a:p>
          <a:endParaRPr lang="en-US"/>
        </a:p>
      </dgm:t>
    </dgm:pt>
    <dgm:pt modelId="{30D86FA1-57AA-B444-8F81-22A8FDD3A13E}" type="sibTrans" cxnId="{940B2079-B539-CE47-92C2-8F409C964C6D}">
      <dgm:prSet/>
      <dgm:spPr/>
      <dgm:t>
        <a:bodyPr/>
        <a:lstStyle/>
        <a:p>
          <a:endParaRPr lang="en-US"/>
        </a:p>
      </dgm:t>
    </dgm:pt>
    <dgm:pt modelId="{0BE37932-E83D-0C4B-8137-0A9614196795}">
      <dgm:prSet/>
      <dgm:spPr>
        <a:ln>
          <a:solidFill>
            <a:schemeClr val="accent6"/>
          </a:solidFill>
        </a:ln>
      </dgm:spPr>
      <dgm:t>
        <a:bodyPr/>
        <a:lstStyle/>
        <a:p>
          <a:r>
            <a:rPr lang="en-US" dirty="0"/>
            <a:t>Kubernetes allows for an explicit ephemeral mount</a:t>
          </a:r>
        </a:p>
      </dgm:t>
    </dgm:pt>
    <dgm:pt modelId="{05922A40-5F7E-2446-A872-75C17CC9B4E0}" type="parTrans" cxnId="{12C1BB85-6045-C642-9C32-8BF4C2D91870}">
      <dgm:prSet/>
      <dgm:spPr/>
      <dgm:t>
        <a:bodyPr/>
        <a:lstStyle/>
        <a:p>
          <a:endParaRPr lang="en-US"/>
        </a:p>
      </dgm:t>
    </dgm:pt>
    <dgm:pt modelId="{FC2CF97C-4D21-A246-BAAA-87118CDA5F13}" type="sibTrans" cxnId="{12C1BB85-6045-C642-9C32-8BF4C2D91870}">
      <dgm:prSet/>
      <dgm:spPr/>
      <dgm:t>
        <a:bodyPr/>
        <a:lstStyle/>
        <a:p>
          <a:endParaRPr lang="en-US"/>
        </a:p>
      </dgm:t>
    </dgm:pt>
    <dgm:pt modelId="{32F5D81B-F748-964C-A692-43DCB74EE26A}">
      <dgm:prSet/>
      <dgm:spPr>
        <a:ln>
          <a:solidFill>
            <a:schemeClr val="accent6"/>
          </a:solidFill>
        </a:ln>
      </dgm:spPr>
      <dgm:t>
        <a:bodyPr/>
        <a:lstStyle/>
        <a:p>
          <a:r>
            <a:rPr lang="en-US" dirty="0"/>
            <a:t>Known as an </a:t>
          </a:r>
          <a:r>
            <a:rPr lang="en-US" dirty="0" err="1"/>
            <a:t>emptyDir</a:t>
          </a:r>
          <a:r>
            <a:rPr lang="en-US" dirty="0"/>
            <a:t> volume </a:t>
          </a:r>
        </a:p>
      </dgm:t>
    </dgm:pt>
    <dgm:pt modelId="{E28AD8CF-F71A-ED4D-B842-88DFD42F8F8F}" type="parTrans" cxnId="{DBAFB2CD-A747-AC4D-948D-FF830212874F}">
      <dgm:prSet/>
      <dgm:spPr/>
    </dgm:pt>
    <dgm:pt modelId="{A7CFBDA4-0773-2C4C-9ECC-B748FAE3274F}" type="sibTrans" cxnId="{DBAFB2CD-A747-AC4D-948D-FF830212874F}">
      <dgm:prSet/>
      <dgm:spPr/>
    </dgm:pt>
    <dgm:pt modelId="{1F26E09A-122C-A84D-884B-D4D92ACA1D6F}" type="pres">
      <dgm:prSet presAssocID="{5271B16C-89CC-944F-9BAE-F755E8A23961}" presName="linear" presStyleCnt="0">
        <dgm:presLayoutVars>
          <dgm:dir/>
          <dgm:animLvl val="lvl"/>
          <dgm:resizeHandles val="exact"/>
        </dgm:presLayoutVars>
      </dgm:prSet>
      <dgm:spPr/>
    </dgm:pt>
    <dgm:pt modelId="{A50B8AA7-4E9F-EC40-A9B7-6573521E4B9A}" type="pres">
      <dgm:prSet presAssocID="{606FFF68-E5F7-EE4D-AA70-91FC4A22D153}" presName="parentLin" presStyleCnt="0"/>
      <dgm:spPr/>
    </dgm:pt>
    <dgm:pt modelId="{BE58EDA3-5C87-FE49-BF06-D03F261C99DD}" type="pres">
      <dgm:prSet presAssocID="{606FFF68-E5F7-EE4D-AA70-91FC4A22D153}" presName="parentLeftMargin" presStyleLbl="node1" presStyleIdx="0" presStyleCnt="3"/>
      <dgm:spPr/>
    </dgm:pt>
    <dgm:pt modelId="{EEB351DC-1F19-6E4C-8A52-1BFDD059FBD6}" type="pres">
      <dgm:prSet presAssocID="{606FFF68-E5F7-EE4D-AA70-91FC4A22D153}" presName="parentText" presStyleLbl="node1" presStyleIdx="0" presStyleCnt="3" custScaleY="123858">
        <dgm:presLayoutVars>
          <dgm:chMax val="0"/>
          <dgm:bulletEnabled val="1"/>
        </dgm:presLayoutVars>
      </dgm:prSet>
      <dgm:spPr/>
    </dgm:pt>
    <dgm:pt modelId="{18B9F7D2-5602-104F-BC17-BAC1ABFB8E13}" type="pres">
      <dgm:prSet presAssocID="{606FFF68-E5F7-EE4D-AA70-91FC4A22D153}" presName="negativeSpace" presStyleCnt="0"/>
      <dgm:spPr/>
    </dgm:pt>
    <dgm:pt modelId="{113DBE49-D76B-7442-9FC1-AD318B7A58FF}" type="pres">
      <dgm:prSet presAssocID="{606FFF68-E5F7-EE4D-AA70-91FC4A22D153}" presName="childText" presStyleLbl="conFgAcc1" presStyleIdx="0" presStyleCnt="3">
        <dgm:presLayoutVars>
          <dgm:bulletEnabled val="1"/>
        </dgm:presLayoutVars>
      </dgm:prSet>
      <dgm:spPr/>
    </dgm:pt>
    <dgm:pt modelId="{E2A576DE-651F-294E-897A-7E570DC1C23D}" type="pres">
      <dgm:prSet presAssocID="{1AD63E99-96A5-A446-B98D-7EBBA10CB97F}" presName="spaceBetweenRectangles" presStyleCnt="0"/>
      <dgm:spPr/>
    </dgm:pt>
    <dgm:pt modelId="{F1966B28-A96B-D442-8105-07B675499EBD}" type="pres">
      <dgm:prSet presAssocID="{C8FD66F6-DA9C-1740-84FE-17665ACF358F}" presName="parentLin" presStyleCnt="0"/>
      <dgm:spPr/>
    </dgm:pt>
    <dgm:pt modelId="{3A84AD4F-EFBA-494F-A3EE-A7631EEF627D}" type="pres">
      <dgm:prSet presAssocID="{C8FD66F6-DA9C-1740-84FE-17665ACF358F}" presName="parentLeftMargin" presStyleLbl="node1" presStyleIdx="0" presStyleCnt="3"/>
      <dgm:spPr/>
    </dgm:pt>
    <dgm:pt modelId="{8C4D2222-D948-0441-A28F-2DC5CC747790}" type="pres">
      <dgm:prSet presAssocID="{C8FD66F6-DA9C-1740-84FE-17665ACF358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3ADA44D-1B24-D64E-9339-3D7728EDF665}" type="pres">
      <dgm:prSet presAssocID="{C8FD66F6-DA9C-1740-84FE-17665ACF358F}" presName="negativeSpace" presStyleCnt="0"/>
      <dgm:spPr/>
    </dgm:pt>
    <dgm:pt modelId="{6CDC1660-0CD6-F549-BB57-0FDEF383C72D}" type="pres">
      <dgm:prSet presAssocID="{C8FD66F6-DA9C-1740-84FE-17665ACF358F}" presName="childText" presStyleLbl="conFgAcc1" presStyleIdx="1" presStyleCnt="3">
        <dgm:presLayoutVars>
          <dgm:bulletEnabled val="1"/>
        </dgm:presLayoutVars>
      </dgm:prSet>
      <dgm:spPr/>
    </dgm:pt>
    <dgm:pt modelId="{032E063B-C823-5C47-8F50-7B0E14862059}" type="pres">
      <dgm:prSet presAssocID="{B470A1F1-DBC6-9746-8662-EE39C3DC9907}" presName="spaceBetweenRectangles" presStyleCnt="0"/>
      <dgm:spPr/>
    </dgm:pt>
    <dgm:pt modelId="{475B86D5-8390-4D4D-8A9C-49874631A246}" type="pres">
      <dgm:prSet presAssocID="{F9F4776E-B9C1-F649-A047-AA5819185FDA}" presName="parentLin" presStyleCnt="0"/>
      <dgm:spPr/>
    </dgm:pt>
    <dgm:pt modelId="{32BE2723-4F65-844D-BC14-88B470D9FAF7}" type="pres">
      <dgm:prSet presAssocID="{F9F4776E-B9C1-F649-A047-AA5819185FDA}" presName="parentLeftMargin" presStyleLbl="node1" presStyleIdx="1" presStyleCnt="3"/>
      <dgm:spPr/>
    </dgm:pt>
    <dgm:pt modelId="{493B17DA-8CD3-7240-8844-86747948E12F}" type="pres">
      <dgm:prSet presAssocID="{F9F4776E-B9C1-F649-A047-AA5819185FD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987CD41-1A17-9A40-A017-96EE9410E18E}" type="pres">
      <dgm:prSet presAssocID="{F9F4776E-B9C1-F649-A047-AA5819185FDA}" presName="negativeSpace" presStyleCnt="0"/>
      <dgm:spPr/>
    </dgm:pt>
    <dgm:pt modelId="{39601180-2D83-C04F-A92E-DF849FCC9254}" type="pres">
      <dgm:prSet presAssocID="{F9F4776E-B9C1-F649-A047-AA5819185FD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7C36C43-4360-904B-A24D-B8E1F13E1367}" type="presOf" srcId="{32F5D81B-F748-964C-A692-43DCB74EE26A}" destId="{39601180-2D83-C04F-A92E-DF849FCC9254}" srcOrd="0" destOrd="1" presId="urn:microsoft.com/office/officeart/2005/8/layout/list1"/>
    <dgm:cxn modelId="{8B5D584A-C344-A34B-885A-F344E61E4332}" type="presOf" srcId="{F9F4776E-B9C1-F649-A047-AA5819185FDA}" destId="{32BE2723-4F65-844D-BC14-88B470D9FAF7}" srcOrd="0" destOrd="0" presId="urn:microsoft.com/office/officeart/2005/8/layout/list1"/>
    <dgm:cxn modelId="{F82C9B4B-4D31-C14C-8152-CDA5AAA5114F}" type="presOf" srcId="{80CB8C45-B638-6744-87D5-66E230F672C5}" destId="{113DBE49-D76B-7442-9FC1-AD318B7A58FF}" srcOrd="0" destOrd="1" presId="urn:microsoft.com/office/officeart/2005/8/layout/list1"/>
    <dgm:cxn modelId="{145DDA5A-676A-EA4B-BEC8-DC1EB7B80C0B}" type="presOf" srcId="{F8DD7DF0-DDC8-8544-AEE5-35815BB2E55E}" destId="{6CDC1660-0CD6-F549-BB57-0FDEF383C72D}" srcOrd="0" destOrd="0" presId="urn:microsoft.com/office/officeart/2005/8/layout/list1"/>
    <dgm:cxn modelId="{1F204464-89ED-8A4B-9C38-E95896AF3DAD}" type="presOf" srcId="{C8FD66F6-DA9C-1740-84FE-17665ACF358F}" destId="{3A84AD4F-EFBA-494F-A3EE-A7631EEF627D}" srcOrd="0" destOrd="0" presId="urn:microsoft.com/office/officeart/2005/8/layout/list1"/>
    <dgm:cxn modelId="{7AF2BC64-A50E-DD49-8F44-51D5619201C8}" type="presOf" srcId="{5271B16C-89CC-944F-9BAE-F755E8A23961}" destId="{1F26E09A-122C-A84D-884B-D4D92ACA1D6F}" srcOrd="0" destOrd="0" presId="urn:microsoft.com/office/officeart/2005/8/layout/list1"/>
    <dgm:cxn modelId="{940B2079-B539-CE47-92C2-8F409C964C6D}" srcId="{5271B16C-89CC-944F-9BAE-F755E8A23961}" destId="{F9F4776E-B9C1-F649-A047-AA5819185FDA}" srcOrd="2" destOrd="0" parTransId="{DD582FCC-1725-0D47-82EE-DF0A01F3A276}" sibTransId="{30D86FA1-57AA-B444-8F81-22A8FDD3A13E}"/>
    <dgm:cxn modelId="{0A9FE480-0EE7-6448-B1BA-F97001FD1EFB}" type="presOf" srcId="{606FFF68-E5F7-EE4D-AA70-91FC4A22D153}" destId="{EEB351DC-1F19-6E4C-8A52-1BFDD059FBD6}" srcOrd="1" destOrd="0" presId="urn:microsoft.com/office/officeart/2005/8/layout/list1"/>
    <dgm:cxn modelId="{12C1BB85-6045-C642-9C32-8BF4C2D91870}" srcId="{F9F4776E-B9C1-F649-A047-AA5819185FDA}" destId="{0BE37932-E83D-0C4B-8137-0A9614196795}" srcOrd="0" destOrd="0" parTransId="{05922A40-5F7E-2446-A872-75C17CC9B4E0}" sibTransId="{FC2CF97C-4D21-A246-BAAA-87118CDA5F13}"/>
    <dgm:cxn modelId="{95DE988F-B9D5-0D40-ABD4-2DFCEFEA6EFF}" srcId="{606FFF68-E5F7-EE4D-AA70-91FC4A22D153}" destId="{EF5B1E3A-6DD7-2741-9FBC-06971F6CBAD5}" srcOrd="0" destOrd="0" parTransId="{122AA6A3-7819-4E44-806D-567A8DEEF431}" sibTransId="{A0C410CC-E2EF-B242-9B46-19F9EDEE6CB2}"/>
    <dgm:cxn modelId="{520C87A9-8F02-8B4B-9E96-9DE5444270E5}" type="presOf" srcId="{C8FD66F6-DA9C-1740-84FE-17665ACF358F}" destId="{8C4D2222-D948-0441-A28F-2DC5CC747790}" srcOrd="1" destOrd="0" presId="urn:microsoft.com/office/officeart/2005/8/layout/list1"/>
    <dgm:cxn modelId="{621048B8-13AB-514C-9DFA-2CC8A6C6E6B5}" type="presOf" srcId="{F9F4776E-B9C1-F649-A047-AA5819185FDA}" destId="{493B17DA-8CD3-7240-8844-86747948E12F}" srcOrd="1" destOrd="0" presId="urn:microsoft.com/office/officeart/2005/8/layout/list1"/>
    <dgm:cxn modelId="{CDF24CBB-09D4-9D44-9C2D-05EA9AB12236}" srcId="{5271B16C-89CC-944F-9BAE-F755E8A23961}" destId="{C8FD66F6-DA9C-1740-84FE-17665ACF358F}" srcOrd="1" destOrd="0" parTransId="{575C954D-55B3-9C4D-A4D7-EF11DA624983}" sibTransId="{B470A1F1-DBC6-9746-8662-EE39C3DC9907}"/>
    <dgm:cxn modelId="{C05855C5-9C89-994B-9974-246882953255}" srcId="{C8FD66F6-DA9C-1740-84FE-17665ACF358F}" destId="{F8DD7DF0-DDC8-8544-AEE5-35815BB2E55E}" srcOrd="0" destOrd="0" parTransId="{4CC9982B-AB3B-6A42-A357-38AD7A60A05D}" sibTransId="{AED09DE6-1E5D-9340-BF5A-1D6EE834CB9E}"/>
    <dgm:cxn modelId="{7C749DC5-A59F-2F40-8771-E58F77A6C173}" srcId="{5271B16C-89CC-944F-9BAE-F755E8A23961}" destId="{606FFF68-E5F7-EE4D-AA70-91FC4A22D153}" srcOrd="0" destOrd="0" parTransId="{6DC369B3-8F8E-9D4C-B0B9-B26A2E59DBB2}" sibTransId="{1AD63E99-96A5-A446-B98D-7EBBA10CB97F}"/>
    <dgm:cxn modelId="{DBAFB2CD-A747-AC4D-948D-FF830212874F}" srcId="{F9F4776E-B9C1-F649-A047-AA5819185FDA}" destId="{32F5D81B-F748-964C-A692-43DCB74EE26A}" srcOrd="1" destOrd="0" parTransId="{E28AD8CF-F71A-ED4D-B842-88DFD42F8F8F}" sibTransId="{A7CFBDA4-0773-2C4C-9ECC-B748FAE3274F}"/>
    <dgm:cxn modelId="{1D1578D2-9AB1-4945-8C86-F1E1AB729DB5}" type="presOf" srcId="{0BE37932-E83D-0C4B-8137-0A9614196795}" destId="{39601180-2D83-C04F-A92E-DF849FCC9254}" srcOrd="0" destOrd="0" presId="urn:microsoft.com/office/officeart/2005/8/layout/list1"/>
    <dgm:cxn modelId="{BCB564D3-D723-E446-9982-3337B8B48E51}" type="presOf" srcId="{EF5B1E3A-6DD7-2741-9FBC-06971F6CBAD5}" destId="{113DBE49-D76B-7442-9FC1-AD318B7A58FF}" srcOrd="0" destOrd="0" presId="urn:microsoft.com/office/officeart/2005/8/layout/list1"/>
    <dgm:cxn modelId="{44E724D7-582F-9C40-94B7-64E09759E6CB}" type="presOf" srcId="{606FFF68-E5F7-EE4D-AA70-91FC4A22D153}" destId="{BE58EDA3-5C87-FE49-BF06-D03F261C99DD}" srcOrd="0" destOrd="0" presId="urn:microsoft.com/office/officeart/2005/8/layout/list1"/>
    <dgm:cxn modelId="{B0CFD6E6-D9A9-834B-B30F-D58B6281AE49}" srcId="{606FFF68-E5F7-EE4D-AA70-91FC4A22D153}" destId="{80CB8C45-B638-6744-87D5-66E230F672C5}" srcOrd="1" destOrd="0" parTransId="{3C59FAB7-75B5-D646-ADCF-B0A20448632B}" sibTransId="{F9D9F23A-49E2-5846-AD3D-A4B2FF19AAE4}"/>
    <dgm:cxn modelId="{48468923-7E25-C144-A55C-6712D536AEAE}" type="presParOf" srcId="{1F26E09A-122C-A84D-884B-D4D92ACA1D6F}" destId="{A50B8AA7-4E9F-EC40-A9B7-6573521E4B9A}" srcOrd="0" destOrd="0" presId="urn:microsoft.com/office/officeart/2005/8/layout/list1"/>
    <dgm:cxn modelId="{6754BEFD-7F35-8A47-8D5F-0769BA71098F}" type="presParOf" srcId="{A50B8AA7-4E9F-EC40-A9B7-6573521E4B9A}" destId="{BE58EDA3-5C87-FE49-BF06-D03F261C99DD}" srcOrd="0" destOrd="0" presId="urn:microsoft.com/office/officeart/2005/8/layout/list1"/>
    <dgm:cxn modelId="{39E126F4-8935-A54F-B9D8-9CC1735576B2}" type="presParOf" srcId="{A50B8AA7-4E9F-EC40-A9B7-6573521E4B9A}" destId="{EEB351DC-1F19-6E4C-8A52-1BFDD059FBD6}" srcOrd="1" destOrd="0" presId="urn:microsoft.com/office/officeart/2005/8/layout/list1"/>
    <dgm:cxn modelId="{AB6290FB-D085-AB42-A1EC-7BED2CDC8BEE}" type="presParOf" srcId="{1F26E09A-122C-A84D-884B-D4D92ACA1D6F}" destId="{18B9F7D2-5602-104F-BC17-BAC1ABFB8E13}" srcOrd="1" destOrd="0" presId="urn:microsoft.com/office/officeart/2005/8/layout/list1"/>
    <dgm:cxn modelId="{C85E78C8-9424-BF47-BE13-0F893CCFB5E6}" type="presParOf" srcId="{1F26E09A-122C-A84D-884B-D4D92ACA1D6F}" destId="{113DBE49-D76B-7442-9FC1-AD318B7A58FF}" srcOrd="2" destOrd="0" presId="urn:microsoft.com/office/officeart/2005/8/layout/list1"/>
    <dgm:cxn modelId="{E88B5A3A-D116-724F-831B-A12CEBE510B7}" type="presParOf" srcId="{1F26E09A-122C-A84D-884B-D4D92ACA1D6F}" destId="{E2A576DE-651F-294E-897A-7E570DC1C23D}" srcOrd="3" destOrd="0" presId="urn:microsoft.com/office/officeart/2005/8/layout/list1"/>
    <dgm:cxn modelId="{5AB90C85-3992-5149-851C-E241B04E32D6}" type="presParOf" srcId="{1F26E09A-122C-A84D-884B-D4D92ACA1D6F}" destId="{F1966B28-A96B-D442-8105-07B675499EBD}" srcOrd="4" destOrd="0" presId="urn:microsoft.com/office/officeart/2005/8/layout/list1"/>
    <dgm:cxn modelId="{73A8D9E0-478C-6C45-97DF-40589AADABF9}" type="presParOf" srcId="{F1966B28-A96B-D442-8105-07B675499EBD}" destId="{3A84AD4F-EFBA-494F-A3EE-A7631EEF627D}" srcOrd="0" destOrd="0" presId="urn:microsoft.com/office/officeart/2005/8/layout/list1"/>
    <dgm:cxn modelId="{FEE85F5C-8C42-6449-8B45-4051C3421558}" type="presParOf" srcId="{F1966B28-A96B-D442-8105-07B675499EBD}" destId="{8C4D2222-D948-0441-A28F-2DC5CC747790}" srcOrd="1" destOrd="0" presId="urn:microsoft.com/office/officeart/2005/8/layout/list1"/>
    <dgm:cxn modelId="{0FA47208-121F-0E45-9DB5-C09C90C1E034}" type="presParOf" srcId="{1F26E09A-122C-A84D-884B-D4D92ACA1D6F}" destId="{63ADA44D-1B24-D64E-9339-3D7728EDF665}" srcOrd="5" destOrd="0" presId="urn:microsoft.com/office/officeart/2005/8/layout/list1"/>
    <dgm:cxn modelId="{52980EAE-5BEF-DB4D-986C-CAA884219994}" type="presParOf" srcId="{1F26E09A-122C-A84D-884B-D4D92ACA1D6F}" destId="{6CDC1660-0CD6-F549-BB57-0FDEF383C72D}" srcOrd="6" destOrd="0" presId="urn:microsoft.com/office/officeart/2005/8/layout/list1"/>
    <dgm:cxn modelId="{436D1CA8-F4A0-734F-A9F1-362D72511B14}" type="presParOf" srcId="{1F26E09A-122C-A84D-884B-D4D92ACA1D6F}" destId="{032E063B-C823-5C47-8F50-7B0E14862059}" srcOrd="7" destOrd="0" presId="urn:microsoft.com/office/officeart/2005/8/layout/list1"/>
    <dgm:cxn modelId="{78DB83DE-0921-284F-9FF6-186D04650A59}" type="presParOf" srcId="{1F26E09A-122C-A84D-884B-D4D92ACA1D6F}" destId="{475B86D5-8390-4D4D-8A9C-49874631A246}" srcOrd="8" destOrd="0" presId="urn:microsoft.com/office/officeart/2005/8/layout/list1"/>
    <dgm:cxn modelId="{091FBBE4-C609-F64D-B108-E2F7C8C40A94}" type="presParOf" srcId="{475B86D5-8390-4D4D-8A9C-49874631A246}" destId="{32BE2723-4F65-844D-BC14-88B470D9FAF7}" srcOrd="0" destOrd="0" presId="urn:microsoft.com/office/officeart/2005/8/layout/list1"/>
    <dgm:cxn modelId="{8FBBE8D3-1CBD-3B4A-AD6B-71027401C8A2}" type="presParOf" srcId="{475B86D5-8390-4D4D-8A9C-49874631A246}" destId="{493B17DA-8CD3-7240-8844-86747948E12F}" srcOrd="1" destOrd="0" presId="urn:microsoft.com/office/officeart/2005/8/layout/list1"/>
    <dgm:cxn modelId="{E4BE545E-144C-EF41-AA7B-9C1C999EB4A5}" type="presParOf" srcId="{1F26E09A-122C-A84D-884B-D4D92ACA1D6F}" destId="{7987CD41-1A17-9A40-A017-96EE9410E18E}" srcOrd="9" destOrd="0" presId="urn:microsoft.com/office/officeart/2005/8/layout/list1"/>
    <dgm:cxn modelId="{DBFCA7EF-9DE8-CC42-A434-1CA12AD0B403}" type="presParOf" srcId="{1F26E09A-122C-A84D-884B-D4D92ACA1D6F}" destId="{39601180-2D83-C04F-A92E-DF849FCC925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F8BB9D-BCEC-C347-B1A1-AEFD999E7004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4C9731E-54FE-214B-B542-1AE2B2628FF1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A Pod is a set of containers</a:t>
          </a:r>
        </a:p>
      </dgm:t>
    </dgm:pt>
    <dgm:pt modelId="{9F6EDCA3-A7DC-A245-BFFD-9B5F3B2D7C2F}" type="parTrans" cxnId="{CEC19D5D-0E0B-C448-BBF8-AB0326E3BA96}">
      <dgm:prSet/>
      <dgm:spPr/>
      <dgm:t>
        <a:bodyPr/>
        <a:lstStyle/>
        <a:p>
          <a:endParaRPr lang="en-US"/>
        </a:p>
      </dgm:t>
    </dgm:pt>
    <dgm:pt modelId="{C9BC5BB0-84F2-9642-8607-392F8EE257F2}" type="sibTrans" cxnId="{CEC19D5D-0E0B-C448-BBF8-AB0326E3BA96}">
      <dgm:prSet/>
      <dgm:spPr/>
      <dgm:t>
        <a:bodyPr/>
        <a:lstStyle/>
        <a:p>
          <a:endParaRPr lang="en-US"/>
        </a:p>
      </dgm:t>
    </dgm:pt>
    <dgm:pt modelId="{60D6C4C5-C960-544B-AAEF-E88F250C1ACF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Containers within a Pod are </a:t>
          </a:r>
          <a:br>
            <a:rPr lang="en-US" dirty="0"/>
          </a:br>
          <a:r>
            <a:rPr lang="en-US" dirty="0"/>
            <a:t>guaranteed to run alongside</a:t>
          </a:r>
        </a:p>
      </dgm:t>
    </dgm:pt>
    <dgm:pt modelId="{CD02BD05-4765-E440-99B7-229DF9FACA67}" type="parTrans" cxnId="{0B9F753E-AED4-4C44-B0BE-DD4D698A03E2}">
      <dgm:prSet/>
      <dgm:spPr/>
      <dgm:t>
        <a:bodyPr/>
        <a:lstStyle/>
        <a:p>
          <a:endParaRPr lang="en-US"/>
        </a:p>
      </dgm:t>
    </dgm:pt>
    <dgm:pt modelId="{A8ACB492-7371-1940-A6CB-29CDD046C58C}" type="sibTrans" cxnId="{0B9F753E-AED4-4C44-B0BE-DD4D698A03E2}">
      <dgm:prSet/>
      <dgm:spPr/>
      <dgm:t>
        <a:bodyPr/>
        <a:lstStyle/>
        <a:p>
          <a:endParaRPr lang="en-US"/>
        </a:p>
      </dgm:t>
    </dgm:pt>
    <dgm:pt modelId="{1913464E-89F3-C048-AE5A-B23B8F8D2681}">
      <dgm:prSet/>
      <dgm:spPr/>
      <dgm:t>
        <a:bodyPr/>
        <a:lstStyle/>
        <a:p>
          <a:r>
            <a:rPr lang="en-US" dirty="0"/>
            <a:t>They can share (ephemeral) volumes</a:t>
          </a:r>
        </a:p>
      </dgm:t>
    </dgm:pt>
    <dgm:pt modelId="{0280E56F-0A0D-9843-9E1E-057634C88D3A}" type="parTrans" cxnId="{E156D3AF-A07F-7645-AB6F-70E75BAEE906}">
      <dgm:prSet/>
      <dgm:spPr/>
      <dgm:t>
        <a:bodyPr/>
        <a:lstStyle/>
        <a:p>
          <a:endParaRPr lang="en-US"/>
        </a:p>
      </dgm:t>
    </dgm:pt>
    <dgm:pt modelId="{019FF3E3-38B9-6A46-A325-E569C8A23422}" type="sibTrans" cxnId="{E156D3AF-A07F-7645-AB6F-70E75BAEE906}">
      <dgm:prSet/>
      <dgm:spPr/>
      <dgm:t>
        <a:bodyPr/>
        <a:lstStyle/>
        <a:p>
          <a:endParaRPr lang="en-US"/>
        </a:p>
      </dgm:t>
    </dgm:pt>
    <dgm:pt modelId="{C862767B-9B4C-0F4F-A78B-949B6B4DD84A}">
      <dgm:prSet/>
      <dgm:spPr>
        <a:noFill/>
        <a:ln>
          <a:noFill/>
        </a:ln>
      </dgm:spPr>
      <dgm:t>
        <a:bodyPr/>
        <a:lstStyle/>
        <a:p>
          <a:r>
            <a:rPr lang="en-US" dirty="0"/>
            <a:t>Having a single Container in a Pod OK</a:t>
          </a:r>
        </a:p>
      </dgm:t>
    </dgm:pt>
    <dgm:pt modelId="{171DE7FC-63A9-9B4E-88C2-65A8A0E8EFA1}" type="parTrans" cxnId="{856B6AC4-1771-6842-8684-001FFD0023CE}">
      <dgm:prSet/>
      <dgm:spPr/>
      <dgm:t>
        <a:bodyPr/>
        <a:lstStyle/>
        <a:p>
          <a:endParaRPr lang="en-US"/>
        </a:p>
      </dgm:t>
    </dgm:pt>
    <dgm:pt modelId="{7D3F3693-08DE-2840-896E-24CCFCE0B976}" type="sibTrans" cxnId="{856B6AC4-1771-6842-8684-001FFD0023CE}">
      <dgm:prSet/>
      <dgm:spPr/>
      <dgm:t>
        <a:bodyPr/>
        <a:lstStyle/>
        <a:p>
          <a:endParaRPr lang="en-US"/>
        </a:p>
      </dgm:t>
    </dgm:pt>
    <dgm:pt modelId="{6932E87E-E8D2-1741-B369-8A9837B9E6DD}" type="pres">
      <dgm:prSet presAssocID="{3EF8BB9D-BCEC-C347-B1A1-AEFD999E7004}" presName="linear" presStyleCnt="0">
        <dgm:presLayoutVars>
          <dgm:animLvl val="lvl"/>
          <dgm:resizeHandles val="exact"/>
        </dgm:presLayoutVars>
      </dgm:prSet>
      <dgm:spPr/>
    </dgm:pt>
    <dgm:pt modelId="{F056AEF8-4B15-044E-B301-84495196693D}" type="pres">
      <dgm:prSet presAssocID="{94C9731E-54FE-214B-B542-1AE2B2628FF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03FD395-033D-C24D-B6D3-373D9AEE8C19}" type="pres">
      <dgm:prSet presAssocID="{94C9731E-54FE-214B-B542-1AE2B2628FF1}" presName="childText" presStyleLbl="revTx" presStyleIdx="0" presStyleCnt="2">
        <dgm:presLayoutVars>
          <dgm:bulletEnabled val="1"/>
        </dgm:presLayoutVars>
      </dgm:prSet>
      <dgm:spPr/>
    </dgm:pt>
    <dgm:pt modelId="{4D3D3C00-8C28-1543-B325-57E8131504AB}" type="pres">
      <dgm:prSet presAssocID="{60D6C4C5-C960-544B-AAEF-E88F250C1ACF}" presName="parentText" presStyleLbl="node1" presStyleIdx="1" presStyleCnt="2" custScaleY="128773">
        <dgm:presLayoutVars>
          <dgm:chMax val="0"/>
          <dgm:bulletEnabled val="1"/>
        </dgm:presLayoutVars>
      </dgm:prSet>
      <dgm:spPr/>
    </dgm:pt>
    <dgm:pt modelId="{83ECB05E-C5BA-0D4F-9308-6CCFEAEB2CA3}" type="pres">
      <dgm:prSet presAssocID="{60D6C4C5-C960-544B-AAEF-E88F250C1ACF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937FFD0F-9E6B-9345-A30B-5E27B9DB02C7}" type="presOf" srcId="{C862767B-9B4C-0F4F-A78B-949B6B4DD84A}" destId="{B03FD395-033D-C24D-B6D3-373D9AEE8C19}" srcOrd="0" destOrd="0" presId="urn:microsoft.com/office/officeart/2005/8/layout/vList2"/>
    <dgm:cxn modelId="{25D9173D-7AE6-5348-8677-6599737DFB64}" type="presOf" srcId="{94C9731E-54FE-214B-B542-1AE2B2628FF1}" destId="{F056AEF8-4B15-044E-B301-84495196693D}" srcOrd="0" destOrd="0" presId="urn:microsoft.com/office/officeart/2005/8/layout/vList2"/>
    <dgm:cxn modelId="{0B9F753E-AED4-4C44-B0BE-DD4D698A03E2}" srcId="{3EF8BB9D-BCEC-C347-B1A1-AEFD999E7004}" destId="{60D6C4C5-C960-544B-AAEF-E88F250C1ACF}" srcOrd="1" destOrd="0" parTransId="{CD02BD05-4765-E440-99B7-229DF9FACA67}" sibTransId="{A8ACB492-7371-1940-A6CB-29CDD046C58C}"/>
    <dgm:cxn modelId="{CEC19D5D-0E0B-C448-BBF8-AB0326E3BA96}" srcId="{3EF8BB9D-BCEC-C347-B1A1-AEFD999E7004}" destId="{94C9731E-54FE-214B-B542-1AE2B2628FF1}" srcOrd="0" destOrd="0" parTransId="{9F6EDCA3-A7DC-A245-BFFD-9B5F3B2D7C2F}" sibTransId="{C9BC5BB0-84F2-9642-8607-392F8EE257F2}"/>
    <dgm:cxn modelId="{78496980-2FBD-8842-99B0-BE456E4FF6EE}" type="presOf" srcId="{3EF8BB9D-BCEC-C347-B1A1-AEFD999E7004}" destId="{6932E87E-E8D2-1741-B369-8A9837B9E6DD}" srcOrd="0" destOrd="0" presId="urn:microsoft.com/office/officeart/2005/8/layout/vList2"/>
    <dgm:cxn modelId="{C0B12B90-0D95-954F-8F86-CC396C794189}" type="presOf" srcId="{1913464E-89F3-C048-AE5A-B23B8F8D2681}" destId="{83ECB05E-C5BA-0D4F-9308-6CCFEAEB2CA3}" srcOrd="0" destOrd="0" presId="urn:microsoft.com/office/officeart/2005/8/layout/vList2"/>
    <dgm:cxn modelId="{E156D3AF-A07F-7645-AB6F-70E75BAEE906}" srcId="{60D6C4C5-C960-544B-AAEF-E88F250C1ACF}" destId="{1913464E-89F3-C048-AE5A-B23B8F8D2681}" srcOrd="0" destOrd="0" parTransId="{0280E56F-0A0D-9843-9E1E-057634C88D3A}" sibTransId="{019FF3E3-38B9-6A46-A325-E569C8A23422}"/>
    <dgm:cxn modelId="{856B6AC4-1771-6842-8684-001FFD0023CE}" srcId="{94C9731E-54FE-214B-B542-1AE2B2628FF1}" destId="{C862767B-9B4C-0F4F-A78B-949B6B4DD84A}" srcOrd="0" destOrd="0" parTransId="{171DE7FC-63A9-9B4E-88C2-65A8A0E8EFA1}" sibTransId="{7D3F3693-08DE-2840-896E-24CCFCE0B976}"/>
    <dgm:cxn modelId="{405C67E1-C449-0441-AA6E-F88EC4B88E20}" type="presOf" srcId="{60D6C4C5-C960-544B-AAEF-E88F250C1ACF}" destId="{4D3D3C00-8C28-1543-B325-57E8131504AB}" srcOrd="0" destOrd="0" presId="urn:microsoft.com/office/officeart/2005/8/layout/vList2"/>
    <dgm:cxn modelId="{37EACC30-F9C2-944C-B527-B63D019C6BC0}" type="presParOf" srcId="{6932E87E-E8D2-1741-B369-8A9837B9E6DD}" destId="{F056AEF8-4B15-044E-B301-84495196693D}" srcOrd="0" destOrd="0" presId="urn:microsoft.com/office/officeart/2005/8/layout/vList2"/>
    <dgm:cxn modelId="{1C7F2859-323E-CC46-925A-8650C504D839}" type="presParOf" srcId="{6932E87E-E8D2-1741-B369-8A9837B9E6DD}" destId="{B03FD395-033D-C24D-B6D3-373D9AEE8C19}" srcOrd="1" destOrd="0" presId="urn:microsoft.com/office/officeart/2005/8/layout/vList2"/>
    <dgm:cxn modelId="{BBF9431F-1C15-C144-B5C5-BA4635C86117}" type="presParOf" srcId="{6932E87E-E8D2-1741-B369-8A9837B9E6DD}" destId="{4D3D3C00-8C28-1543-B325-57E8131504AB}" srcOrd="2" destOrd="0" presId="urn:microsoft.com/office/officeart/2005/8/layout/vList2"/>
    <dgm:cxn modelId="{016D1A0D-2104-5143-A903-C7CD49790179}" type="presParOf" srcId="{6932E87E-E8D2-1741-B369-8A9837B9E6DD}" destId="{83ECB05E-C5BA-0D4F-9308-6CCFEAEB2CA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CB7DD99-5722-E041-BC79-980ACF5FD17A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F8D14A2-3765-5249-8107-DDC1ABBF1503}">
      <dgm:prSet/>
      <dgm:spPr/>
      <dgm:t>
        <a:bodyPr/>
        <a:lstStyle/>
        <a:p>
          <a:r>
            <a:rPr lang="en-US"/>
            <a:t>External storage essential for persistency</a:t>
          </a:r>
        </a:p>
      </dgm:t>
    </dgm:pt>
    <dgm:pt modelId="{F5025899-30E2-3540-A983-45E3005F03F4}" type="parTrans" cxnId="{0513AC3F-5DD3-5947-B796-2AF86EB2E879}">
      <dgm:prSet/>
      <dgm:spPr/>
      <dgm:t>
        <a:bodyPr/>
        <a:lstStyle/>
        <a:p>
          <a:endParaRPr lang="en-US"/>
        </a:p>
      </dgm:t>
    </dgm:pt>
    <dgm:pt modelId="{629BCBFA-2031-9C43-810B-5C769579B7E6}" type="sibTrans" cxnId="{0513AC3F-5DD3-5947-B796-2AF86EB2E879}">
      <dgm:prSet/>
      <dgm:spPr/>
      <dgm:t>
        <a:bodyPr/>
        <a:lstStyle/>
        <a:p>
          <a:endParaRPr lang="en-US"/>
        </a:p>
      </dgm:t>
    </dgm:pt>
    <dgm:pt modelId="{E198C338-0C64-5B49-936E-A9D83903F9B2}">
      <dgm:prSet/>
      <dgm:spPr/>
      <dgm:t>
        <a:bodyPr/>
        <a:lstStyle/>
        <a:p>
          <a:r>
            <a:rPr lang="en-US" dirty="0"/>
            <a:t>Most applications will need it!</a:t>
          </a:r>
        </a:p>
      </dgm:t>
    </dgm:pt>
    <dgm:pt modelId="{623C7367-46D0-614C-8602-96BAA3F9C67D}" type="parTrans" cxnId="{CE188B9B-B9D9-F04A-91AB-199B40498061}">
      <dgm:prSet/>
      <dgm:spPr/>
      <dgm:t>
        <a:bodyPr/>
        <a:lstStyle/>
        <a:p>
          <a:endParaRPr lang="en-US"/>
        </a:p>
      </dgm:t>
    </dgm:pt>
    <dgm:pt modelId="{B1764952-2D95-4144-8C2A-5FE705FE03A2}" type="sibTrans" cxnId="{CE188B9B-B9D9-F04A-91AB-199B40498061}">
      <dgm:prSet/>
      <dgm:spPr/>
      <dgm:t>
        <a:bodyPr/>
        <a:lstStyle/>
        <a:p>
          <a:endParaRPr lang="en-US"/>
        </a:p>
      </dgm:t>
    </dgm:pt>
    <dgm:pt modelId="{E9D8CCDF-9C04-8241-8173-688E1441E8DA}">
      <dgm:prSet/>
      <dgm:spPr/>
      <dgm:t>
        <a:bodyPr/>
        <a:lstStyle/>
        <a:p>
          <a:r>
            <a:rPr lang="en-US"/>
            <a:t>Kubernetes provides the necessary hooks at Pod launch time</a:t>
          </a:r>
        </a:p>
      </dgm:t>
    </dgm:pt>
    <dgm:pt modelId="{F86B77A3-A6D0-6E40-97FA-E7235D8DBBC5}" type="parTrans" cxnId="{2CB45004-EA4C-F743-B438-E0E3F0EA23A8}">
      <dgm:prSet/>
      <dgm:spPr/>
      <dgm:t>
        <a:bodyPr/>
        <a:lstStyle/>
        <a:p>
          <a:endParaRPr lang="en-US"/>
        </a:p>
      </dgm:t>
    </dgm:pt>
    <dgm:pt modelId="{5B10F987-9F98-734A-B4E0-794BCD0036CC}" type="sibTrans" cxnId="{2CB45004-EA4C-F743-B438-E0E3F0EA23A8}">
      <dgm:prSet/>
      <dgm:spPr/>
      <dgm:t>
        <a:bodyPr/>
        <a:lstStyle/>
        <a:p>
          <a:endParaRPr lang="en-US"/>
        </a:p>
      </dgm:t>
    </dgm:pt>
    <dgm:pt modelId="{DB6BAFF4-FBE9-F040-AF98-A6BFE3F972B9}">
      <dgm:prSet/>
      <dgm:spPr/>
      <dgm:t>
        <a:bodyPr/>
        <a:lstStyle/>
        <a:p>
          <a:r>
            <a:rPr lang="en-US" sz="2000"/>
            <a:t>Local storage, both ephemeral and persistent</a:t>
          </a:r>
          <a:endParaRPr lang="en-US" sz="2000" dirty="0"/>
        </a:p>
      </dgm:t>
    </dgm:pt>
    <dgm:pt modelId="{8D2E99B9-D3E5-1E43-A7CC-211E7D076A08}" type="parTrans" cxnId="{031735D9-6D64-7641-B625-271ECDEBCDF7}">
      <dgm:prSet/>
      <dgm:spPr/>
      <dgm:t>
        <a:bodyPr/>
        <a:lstStyle/>
        <a:p>
          <a:endParaRPr lang="en-US"/>
        </a:p>
      </dgm:t>
    </dgm:pt>
    <dgm:pt modelId="{37E8D594-F108-A64A-8BED-5A2145F557F9}" type="sibTrans" cxnId="{031735D9-6D64-7641-B625-271ECDEBCDF7}">
      <dgm:prSet/>
      <dgm:spPr/>
      <dgm:t>
        <a:bodyPr/>
        <a:lstStyle/>
        <a:p>
          <a:endParaRPr lang="en-US"/>
        </a:p>
      </dgm:t>
    </dgm:pt>
    <dgm:pt modelId="{4F70354C-6E53-9845-939A-CD06ECF3B26D}">
      <dgm:prSet custT="1"/>
      <dgm:spPr/>
      <dgm:t>
        <a:bodyPr/>
        <a:lstStyle/>
        <a:p>
          <a:r>
            <a:rPr lang="en-US" sz="2000" dirty="0">
              <a:solidFill>
                <a:schemeClr val="bg1"/>
              </a:solidFill>
            </a:rPr>
            <a:t>Direct access (S3, WebDAV, fuse FS)</a:t>
          </a:r>
        </a:p>
      </dgm:t>
    </dgm:pt>
    <dgm:pt modelId="{BF5355E4-4116-9A4D-83FC-DD4E55A82C12}" type="parTrans" cxnId="{F776D64D-E65E-A343-A7C0-C823D346F2A0}">
      <dgm:prSet/>
      <dgm:spPr/>
      <dgm:t>
        <a:bodyPr/>
        <a:lstStyle/>
        <a:p>
          <a:endParaRPr lang="en-US"/>
        </a:p>
      </dgm:t>
    </dgm:pt>
    <dgm:pt modelId="{E5716265-33BA-524A-9945-9A308683173F}" type="sibTrans" cxnId="{F776D64D-E65E-A343-A7C0-C823D346F2A0}">
      <dgm:prSet/>
      <dgm:spPr/>
      <dgm:t>
        <a:bodyPr/>
        <a:lstStyle/>
        <a:p>
          <a:endParaRPr lang="en-US"/>
        </a:p>
      </dgm:t>
    </dgm:pt>
    <dgm:pt modelId="{51F07359-9E03-B442-8E22-1071663F67C5}">
      <dgm:prSet/>
      <dgm:spPr/>
      <dgm:t>
        <a:bodyPr/>
        <a:lstStyle/>
        <a:p>
          <a:r>
            <a:rPr lang="en-US" sz="2000" dirty="0"/>
            <a:t>Persistent Volume Claims (PVC)</a:t>
          </a:r>
        </a:p>
      </dgm:t>
    </dgm:pt>
    <dgm:pt modelId="{A7A4488D-ACE9-274F-B7EB-E484266083FF}" type="parTrans" cxnId="{EB4B18DA-24FD-8842-BB21-99731E33D495}">
      <dgm:prSet/>
      <dgm:spPr/>
      <dgm:t>
        <a:bodyPr/>
        <a:lstStyle/>
        <a:p>
          <a:endParaRPr lang="en-US"/>
        </a:p>
      </dgm:t>
    </dgm:pt>
    <dgm:pt modelId="{E645E2D3-F49E-6D41-AFF4-C074CFAEF2A8}" type="sibTrans" cxnId="{EB4B18DA-24FD-8842-BB21-99731E33D495}">
      <dgm:prSet/>
      <dgm:spPr/>
      <dgm:t>
        <a:bodyPr/>
        <a:lstStyle/>
        <a:p>
          <a:endParaRPr lang="en-US"/>
        </a:p>
      </dgm:t>
    </dgm:pt>
    <dgm:pt modelId="{3F404D79-B006-F84E-A5B7-AB5834C18D5F}" type="pres">
      <dgm:prSet presAssocID="{ACB7DD99-5722-E041-BC79-980ACF5FD17A}" presName="linear" presStyleCnt="0">
        <dgm:presLayoutVars>
          <dgm:dir/>
          <dgm:animLvl val="lvl"/>
          <dgm:resizeHandles val="exact"/>
        </dgm:presLayoutVars>
      </dgm:prSet>
      <dgm:spPr/>
    </dgm:pt>
    <dgm:pt modelId="{0061C8C1-C186-0944-806F-CF7194CBAE6A}" type="pres">
      <dgm:prSet presAssocID="{DF8D14A2-3765-5249-8107-DDC1ABBF1503}" presName="parentLin" presStyleCnt="0"/>
      <dgm:spPr/>
    </dgm:pt>
    <dgm:pt modelId="{1E3C0157-FE9D-D345-8EF3-A67762F004BE}" type="pres">
      <dgm:prSet presAssocID="{DF8D14A2-3765-5249-8107-DDC1ABBF1503}" presName="parentLeftMargin" presStyleLbl="node1" presStyleIdx="0" presStyleCnt="2"/>
      <dgm:spPr/>
    </dgm:pt>
    <dgm:pt modelId="{6D9230A9-7091-D34A-A382-F4168A0A9828}" type="pres">
      <dgm:prSet presAssocID="{DF8D14A2-3765-5249-8107-DDC1ABBF150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52E6232-8916-1540-8003-3088BD785C07}" type="pres">
      <dgm:prSet presAssocID="{DF8D14A2-3765-5249-8107-DDC1ABBF1503}" presName="negativeSpace" presStyleCnt="0"/>
      <dgm:spPr/>
    </dgm:pt>
    <dgm:pt modelId="{998C49CC-47DA-584C-B201-C6854407D51C}" type="pres">
      <dgm:prSet presAssocID="{DF8D14A2-3765-5249-8107-DDC1ABBF1503}" presName="childText" presStyleLbl="conFgAcc1" presStyleIdx="0" presStyleCnt="2">
        <dgm:presLayoutVars>
          <dgm:bulletEnabled val="1"/>
        </dgm:presLayoutVars>
      </dgm:prSet>
      <dgm:spPr/>
    </dgm:pt>
    <dgm:pt modelId="{C7E24E14-0B9A-BB41-8BFE-72F0BC6FA31D}" type="pres">
      <dgm:prSet presAssocID="{629BCBFA-2031-9C43-810B-5C769579B7E6}" presName="spaceBetweenRectangles" presStyleCnt="0"/>
      <dgm:spPr/>
    </dgm:pt>
    <dgm:pt modelId="{05B0560A-12B5-454F-9AEE-86E3E4FC07F2}" type="pres">
      <dgm:prSet presAssocID="{E9D8CCDF-9C04-8241-8173-688E1441E8DA}" presName="parentLin" presStyleCnt="0"/>
      <dgm:spPr/>
    </dgm:pt>
    <dgm:pt modelId="{D202D0BE-6445-B74B-B2B1-633D9EC5DD75}" type="pres">
      <dgm:prSet presAssocID="{E9D8CCDF-9C04-8241-8173-688E1441E8DA}" presName="parentLeftMargin" presStyleLbl="node1" presStyleIdx="0" presStyleCnt="2"/>
      <dgm:spPr/>
    </dgm:pt>
    <dgm:pt modelId="{5FFC0844-DD61-944A-9C79-4857F39B1C64}" type="pres">
      <dgm:prSet presAssocID="{E9D8CCDF-9C04-8241-8173-688E1441E8D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C5A48C0-02AC-D84F-9A98-93E21E043310}" type="pres">
      <dgm:prSet presAssocID="{E9D8CCDF-9C04-8241-8173-688E1441E8DA}" presName="negativeSpace" presStyleCnt="0"/>
      <dgm:spPr/>
    </dgm:pt>
    <dgm:pt modelId="{42EDFE12-DA1A-7847-8315-44A23FA6E3CC}" type="pres">
      <dgm:prSet presAssocID="{E9D8CCDF-9C04-8241-8173-688E1441E8D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CB45004-EA4C-F743-B438-E0E3F0EA23A8}" srcId="{ACB7DD99-5722-E041-BC79-980ACF5FD17A}" destId="{E9D8CCDF-9C04-8241-8173-688E1441E8DA}" srcOrd="1" destOrd="0" parTransId="{F86B77A3-A6D0-6E40-97FA-E7235D8DBBC5}" sibTransId="{5B10F987-9F98-734A-B4E0-794BCD0036CC}"/>
    <dgm:cxn modelId="{316B3B30-B01A-1E48-BBCC-964AA87C0CBB}" type="presOf" srcId="{ACB7DD99-5722-E041-BC79-980ACF5FD17A}" destId="{3F404D79-B006-F84E-A5B7-AB5834C18D5F}" srcOrd="0" destOrd="0" presId="urn:microsoft.com/office/officeart/2005/8/layout/list1"/>
    <dgm:cxn modelId="{72B0AF30-990A-3541-8079-2E552559133D}" type="presOf" srcId="{DF8D14A2-3765-5249-8107-DDC1ABBF1503}" destId="{6D9230A9-7091-D34A-A382-F4168A0A9828}" srcOrd="1" destOrd="0" presId="urn:microsoft.com/office/officeart/2005/8/layout/list1"/>
    <dgm:cxn modelId="{0513AC3F-5DD3-5947-B796-2AF86EB2E879}" srcId="{ACB7DD99-5722-E041-BC79-980ACF5FD17A}" destId="{DF8D14A2-3765-5249-8107-DDC1ABBF1503}" srcOrd="0" destOrd="0" parTransId="{F5025899-30E2-3540-A983-45E3005F03F4}" sibTransId="{629BCBFA-2031-9C43-810B-5C769579B7E6}"/>
    <dgm:cxn modelId="{F776D64D-E65E-A343-A7C0-C823D346F2A0}" srcId="{E9D8CCDF-9C04-8241-8173-688E1441E8DA}" destId="{4F70354C-6E53-9845-939A-CD06ECF3B26D}" srcOrd="2" destOrd="0" parTransId="{BF5355E4-4116-9A4D-83FC-DD4E55A82C12}" sibTransId="{E5716265-33BA-524A-9945-9A308683173F}"/>
    <dgm:cxn modelId="{AAC48C51-9D39-F743-9939-BDE36C8F3E8D}" type="presOf" srcId="{E198C338-0C64-5B49-936E-A9D83903F9B2}" destId="{998C49CC-47DA-584C-B201-C6854407D51C}" srcOrd="0" destOrd="0" presId="urn:microsoft.com/office/officeart/2005/8/layout/list1"/>
    <dgm:cxn modelId="{925ED268-4CB6-1949-8A23-F7B4D330FA72}" type="presOf" srcId="{51F07359-9E03-B442-8E22-1071663F67C5}" destId="{42EDFE12-DA1A-7847-8315-44A23FA6E3CC}" srcOrd="0" destOrd="1" presId="urn:microsoft.com/office/officeart/2005/8/layout/list1"/>
    <dgm:cxn modelId="{A3657F7E-ABB7-3C47-AF46-4BEEB98F8A58}" type="presOf" srcId="{DF8D14A2-3765-5249-8107-DDC1ABBF1503}" destId="{1E3C0157-FE9D-D345-8EF3-A67762F004BE}" srcOrd="0" destOrd="0" presId="urn:microsoft.com/office/officeart/2005/8/layout/list1"/>
    <dgm:cxn modelId="{CE188B9B-B9D9-F04A-91AB-199B40498061}" srcId="{DF8D14A2-3765-5249-8107-DDC1ABBF1503}" destId="{E198C338-0C64-5B49-936E-A9D83903F9B2}" srcOrd="0" destOrd="0" parTransId="{623C7367-46D0-614C-8602-96BAA3F9C67D}" sibTransId="{B1764952-2D95-4144-8C2A-5FE705FE03A2}"/>
    <dgm:cxn modelId="{6BFA2FC8-F88F-EA4B-B002-04FB30B735E5}" type="presOf" srcId="{4F70354C-6E53-9845-939A-CD06ECF3B26D}" destId="{42EDFE12-DA1A-7847-8315-44A23FA6E3CC}" srcOrd="0" destOrd="2" presId="urn:microsoft.com/office/officeart/2005/8/layout/list1"/>
    <dgm:cxn modelId="{BD887DD0-B9CE-3B45-B0FC-BE0EE7CC2659}" type="presOf" srcId="{DB6BAFF4-FBE9-F040-AF98-A6BFE3F972B9}" destId="{42EDFE12-DA1A-7847-8315-44A23FA6E3CC}" srcOrd="0" destOrd="0" presId="urn:microsoft.com/office/officeart/2005/8/layout/list1"/>
    <dgm:cxn modelId="{031735D9-6D64-7641-B625-271ECDEBCDF7}" srcId="{E9D8CCDF-9C04-8241-8173-688E1441E8DA}" destId="{DB6BAFF4-FBE9-F040-AF98-A6BFE3F972B9}" srcOrd="0" destOrd="0" parTransId="{8D2E99B9-D3E5-1E43-A7CC-211E7D076A08}" sibTransId="{37E8D594-F108-A64A-8BED-5A2145F557F9}"/>
    <dgm:cxn modelId="{EB4B18DA-24FD-8842-BB21-99731E33D495}" srcId="{E9D8CCDF-9C04-8241-8173-688E1441E8DA}" destId="{51F07359-9E03-B442-8E22-1071663F67C5}" srcOrd="1" destOrd="0" parTransId="{A7A4488D-ACE9-274F-B7EB-E484266083FF}" sibTransId="{E645E2D3-F49E-6D41-AFF4-C074CFAEF2A8}"/>
    <dgm:cxn modelId="{7681DDDE-564D-4544-B6DD-BB32254D87F8}" type="presOf" srcId="{E9D8CCDF-9C04-8241-8173-688E1441E8DA}" destId="{D202D0BE-6445-B74B-B2B1-633D9EC5DD75}" srcOrd="0" destOrd="0" presId="urn:microsoft.com/office/officeart/2005/8/layout/list1"/>
    <dgm:cxn modelId="{93805AFA-BE0A-9842-AF2A-E4BFF9DBE89F}" type="presOf" srcId="{E9D8CCDF-9C04-8241-8173-688E1441E8DA}" destId="{5FFC0844-DD61-944A-9C79-4857F39B1C64}" srcOrd="1" destOrd="0" presId="urn:microsoft.com/office/officeart/2005/8/layout/list1"/>
    <dgm:cxn modelId="{7597B7CC-8F17-984D-854C-730F4289AE16}" type="presParOf" srcId="{3F404D79-B006-F84E-A5B7-AB5834C18D5F}" destId="{0061C8C1-C186-0944-806F-CF7194CBAE6A}" srcOrd="0" destOrd="0" presId="urn:microsoft.com/office/officeart/2005/8/layout/list1"/>
    <dgm:cxn modelId="{2FB8A727-0E4D-FE4E-A03E-4A1E990E20E8}" type="presParOf" srcId="{0061C8C1-C186-0944-806F-CF7194CBAE6A}" destId="{1E3C0157-FE9D-D345-8EF3-A67762F004BE}" srcOrd="0" destOrd="0" presId="urn:microsoft.com/office/officeart/2005/8/layout/list1"/>
    <dgm:cxn modelId="{1FE64D9F-C359-FE4F-9C68-5B4972F7EC3A}" type="presParOf" srcId="{0061C8C1-C186-0944-806F-CF7194CBAE6A}" destId="{6D9230A9-7091-D34A-A382-F4168A0A9828}" srcOrd="1" destOrd="0" presId="urn:microsoft.com/office/officeart/2005/8/layout/list1"/>
    <dgm:cxn modelId="{FE07BC3E-43AB-E14F-A831-E8002D91829C}" type="presParOf" srcId="{3F404D79-B006-F84E-A5B7-AB5834C18D5F}" destId="{A52E6232-8916-1540-8003-3088BD785C07}" srcOrd="1" destOrd="0" presId="urn:microsoft.com/office/officeart/2005/8/layout/list1"/>
    <dgm:cxn modelId="{F3C02B72-9C3E-AA4F-A193-892BF6D3DCA5}" type="presParOf" srcId="{3F404D79-B006-F84E-A5B7-AB5834C18D5F}" destId="{998C49CC-47DA-584C-B201-C6854407D51C}" srcOrd="2" destOrd="0" presId="urn:microsoft.com/office/officeart/2005/8/layout/list1"/>
    <dgm:cxn modelId="{624CD0E4-2399-BF46-9B81-449B87F8E3D9}" type="presParOf" srcId="{3F404D79-B006-F84E-A5B7-AB5834C18D5F}" destId="{C7E24E14-0B9A-BB41-8BFE-72F0BC6FA31D}" srcOrd="3" destOrd="0" presId="urn:microsoft.com/office/officeart/2005/8/layout/list1"/>
    <dgm:cxn modelId="{FEC43BBD-6586-4848-B1BF-FF7E020C69D6}" type="presParOf" srcId="{3F404D79-B006-F84E-A5B7-AB5834C18D5F}" destId="{05B0560A-12B5-454F-9AEE-86E3E4FC07F2}" srcOrd="4" destOrd="0" presId="urn:microsoft.com/office/officeart/2005/8/layout/list1"/>
    <dgm:cxn modelId="{A2A63690-8B07-C844-8AD0-BF270C3645CD}" type="presParOf" srcId="{05B0560A-12B5-454F-9AEE-86E3E4FC07F2}" destId="{D202D0BE-6445-B74B-B2B1-633D9EC5DD75}" srcOrd="0" destOrd="0" presId="urn:microsoft.com/office/officeart/2005/8/layout/list1"/>
    <dgm:cxn modelId="{23F1A6D7-129B-A243-84DF-2641358E188A}" type="presParOf" srcId="{05B0560A-12B5-454F-9AEE-86E3E4FC07F2}" destId="{5FFC0844-DD61-944A-9C79-4857F39B1C64}" srcOrd="1" destOrd="0" presId="urn:microsoft.com/office/officeart/2005/8/layout/list1"/>
    <dgm:cxn modelId="{BBA70120-FA67-E546-9923-E2330083FAF9}" type="presParOf" srcId="{3F404D79-B006-F84E-A5B7-AB5834C18D5F}" destId="{0C5A48C0-02AC-D84F-9A98-93E21E043310}" srcOrd="5" destOrd="0" presId="urn:microsoft.com/office/officeart/2005/8/layout/list1"/>
    <dgm:cxn modelId="{A32E3DC6-55F1-C24F-9A4D-F204612F8D11}" type="presParOf" srcId="{3F404D79-B006-F84E-A5B7-AB5834C18D5F}" destId="{42EDFE12-DA1A-7847-8315-44A23FA6E3C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CB7DD99-5722-E041-BC79-980ACF5FD17A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F8D14A2-3765-5249-8107-DDC1ABBF1503}">
      <dgm:prSet/>
      <dgm:spPr/>
      <dgm:t>
        <a:bodyPr/>
        <a:lstStyle/>
        <a:p>
          <a:r>
            <a:rPr lang="en-US"/>
            <a:t>External storage essential for persistency</a:t>
          </a:r>
        </a:p>
      </dgm:t>
    </dgm:pt>
    <dgm:pt modelId="{F5025899-30E2-3540-A983-45E3005F03F4}" type="parTrans" cxnId="{0513AC3F-5DD3-5947-B796-2AF86EB2E879}">
      <dgm:prSet/>
      <dgm:spPr/>
      <dgm:t>
        <a:bodyPr/>
        <a:lstStyle/>
        <a:p>
          <a:endParaRPr lang="en-US"/>
        </a:p>
      </dgm:t>
    </dgm:pt>
    <dgm:pt modelId="{629BCBFA-2031-9C43-810B-5C769579B7E6}" type="sibTrans" cxnId="{0513AC3F-5DD3-5947-B796-2AF86EB2E879}">
      <dgm:prSet/>
      <dgm:spPr/>
      <dgm:t>
        <a:bodyPr/>
        <a:lstStyle/>
        <a:p>
          <a:endParaRPr lang="en-US"/>
        </a:p>
      </dgm:t>
    </dgm:pt>
    <dgm:pt modelId="{E198C338-0C64-5B49-936E-A9D83903F9B2}">
      <dgm:prSet/>
      <dgm:spPr/>
      <dgm:t>
        <a:bodyPr/>
        <a:lstStyle/>
        <a:p>
          <a:r>
            <a:rPr lang="en-US" dirty="0"/>
            <a:t>Most applications will need it!</a:t>
          </a:r>
        </a:p>
      </dgm:t>
    </dgm:pt>
    <dgm:pt modelId="{623C7367-46D0-614C-8602-96BAA3F9C67D}" type="parTrans" cxnId="{CE188B9B-B9D9-F04A-91AB-199B40498061}">
      <dgm:prSet/>
      <dgm:spPr/>
      <dgm:t>
        <a:bodyPr/>
        <a:lstStyle/>
        <a:p>
          <a:endParaRPr lang="en-US"/>
        </a:p>
      </dgm:t>
    </dgm:pt>
    <dgm:pt modelId="{B1764952-2D95-4144-8C2A-5FE705FE03A2}" type="sibTrans" cxnId="{CE188B9B-B9D9-F04A-91AB-199B40498061}">
      <dgm:prSet/>
      <dgm:spPr/>
      <dgm:t>
        <a:bodyPr/>
        <a:lstStyle/>
        <a:p>
          <a:endParaRPr lang="en-US"/>
        </a:p>
      </dgm:t>
    </dgm:pt>
    <dgm:pt modelId="{E9D8CCDF-9C04-8241-8173-688E1441E8DA}">
      <dgm:prSet/>
      <dgm:spPr/>
      <dgm:t>
        <a:bodyPr/>
        <a:lstStyle/>
        <a:p>
          <a:r>
            <a:rPr lang="en-US"/>
            <a:t>Kubernetes provides the necessary hooks at Pod launch time</a:t>
          </a:r>
        </a:p>
      </dgm:t>
    </dgm:pt>
    <dgm:pt modelId="{F86B77A3-A6D0-6E40-97FA-E7235D8DBBC5}" type="parTrans" cxnId="{2CB45004-EA4C-F743-B438-E0E3F0EA23A8}">
      <dgm:prSet/>
      <dgm:spPr/>
      <dgm:t>
        <a:bodyPr/>
        <a:lstStyle/>
        <a:p>
          <a:endParaRPr lang="en-US"/>
        </a:p>
      </dgm:t>
    </dgm:pt>
    <dgm:pt modelId="{5B10F987-9F98-734A-B4E0-794BCD0036CC}" type="sibTrans" cxnId="{2CB45004-EA4C-F743-B438-E0E3F0EA23A8}">
      <dgm:prSet/>
      <dgm:spPr/>
      <dgm:t>
        <a:bodyPr/>
        <a:lstStyle/>
        <a:p>
          <a:endParaRPr lang="en-US"/>
        </a:p>
      </dgm:t>
    </dgm:pt>
    <dgm:pt modelId="{DB6BAFF4-FBE9-F040-AF98-A6BFE3F972B9}">
      <dgm:prSet/>
      <dgm:spPr/>
      <dgm:t>
        <a:bodyPr/>
        <a:lstStyle/>
        <a:p>
          <a:r>
            <a:rPr lang="en-US" sz="2000"/>
            <a:t>Local storage, both ephemeral and persistent</a:t>
          </a:r>
          <a:endParaRPr lang="en-US" sz="2000" dirty="0"/>
        </a:p>
      </dgm:t>
    </dgm:pt>
    <dgm:pt modelId="{8D2E99B9-D3E5-1E43-A7CC-211E7D076A08}" type="parTrans" cxnId="{031735D9-6D64-7641-B625-271ECDEBCDF7}">
      <dgm:prSet/>
      <dgm:spPr/>
      <dgm:t>
        <a:bodyPr/>
        <a:lstStyle/>
        <a:p>
          <a:endParaRPr lang="en-US"/>
        </a:p>
      </dgm:t>
    </dgm:pt>
    <dgm:pt modelId="{37E8D594-F108-A64A-8BED-5A2145F557F9}" type="sibTrans" cxnId="{031735D9-6D64-7641-B625-271ECDEBCDF7}">
      <dgm:prSet/>
      <dgm:spPr/>
      <dgm:t>
        <a:bodyPr/>
        <a:lstStyle/>
        <a:p>
          <a:endParaRPr lang="en-US"/>
        </a:p>
      </dgm:t>
    </dgm:pt>
    <dgm:pt modelId="{4F70354C-6E53-9845-939A-CD06ECF3B26D}">
      <dgm:prSet custT="1"/>
      <dgm:spPr/>
      <dgm:t>
        <a:bodyPr/>
        <a:lstStyle/>
        <a:p>
          <a:r>
            <a:rPr lang="en-US" sz="2000" dirty="0">
              <a:solidFill>
                <a:srgbClr val="002060"/>
              </a:solidFill>
            </a:rPr>
            <a:t>Direct access (S3, WebDAV, fuse FS)</a:t>
          </a:r>
        </a:p>
      </dgm:t>
    </dgm:pt>
    <dgm:pt modelId="{BF5355E4-4116-9A4D-83FC-DD4E55A82C12}" type="parTrans" cxnId="{F776D64D-E65E-A343-A7C0-C823D346F2A0}">
      <dgm:prSet/>
      <dgm:spPr/>
      <dgm:t>
        <a:bodyPr/>
        <a:lstStyle/>
        <a:p>
          <a:endParaRPr lang="en-US"/>
        </a:p>
      </dgm:t>
    </dgm:pt>
    <dgm:pt modelId="{E5716265-33BA-524A-9945-9A308683173F}" type="sibTrans" cxnId="{F776D64D-E65E-A343-A7C0-C823D346F2A0}">
      <dgm:prSet/>
      <dgm:spPr/>
      <dgm:t>
        <a:bodyPr/>
        <a:lstStyle/>
        <a:p>
          <a:endParaRPr lang="en-US"/>
        </a:p>
      </dgm:t>
    </dgm:pt>
    <dgm:pt modelId="{EEDAAC58-D2AD-1946-886D-695BC456007D}">
      <dgm:prSet/>
      <dgm:spPr/>
      <dgm:t>
        <a:bodyPr/>
        <a:lstStyle/>
        <a:p>
          <a:r>
            <a:rPr lang="en-US" sz="2000" dirty="0"/>
            <a:t>Persistent Volume Claims (PVC)</a:t>
          </a:r>
        </a:p>
      </dgm:t>
    </dgm:pt>
    <dgm:pt modelId="{1FB8A951-A9BE-1049-A8D2-43945248C680}" type="parTrans" cxnId="{2B736BA6-C186-8844-9A71-4137008F7A3B}">
      <dgm:prSet/>
      <dgm:spPr/>
      <dgm:t>
        <a:bodyPr/>
        <a:lstStyle/>
        <a:p>
          <a:endParaRPr lang="en-US"/>
        </a:p>
      </dgm:t>
    </dgm:pt>
    <dgm:pt modelId="{B522A749-F892-1241-AA08-88407E7EEC7E}" type="sibTrans" cxnId="{2B736BA6-C186-8844-9A71-4137008F7A3B}">
      <dgm:prSet/>
      <dgm:spPr/>
      <dgm:t>
        <a:bodyPr/>
        <a:lstStyle/>
        <a:p>
          <a:endParaRPr lang="en-US"/>
        </a:p>
      </dgm:t>
    </dgm:pt>
    <dgm:pt modelId="{3F404D79-B006-F84E-A5B7-AB5834C18D5F}" type="pres">
      <dgm:prSet presAssocID="{ACB7DD99-5722-E041-BC79-980ACF5FD17A}" presName="linear" presStyleCnt="0">
        <dgm:presLayoutVars>
          <dgm:dir/>
          <dgm:animLvl val="lvl"/>
          <dgm:resizeHandles val="exact"/>
        </dgm:presLayoutVars>
      </dgm:prSet>
      <dgm:spPr/>
    </dgm:pt>
    <dgm:pt modelId="{0061C8C1-C186-0944-806F-CF7194CBAE6A}" type="pres">
      <dgm:prSet presAssocID="{DF8D14A2-3765-5249-8107-DDC1ABBF1503}" presName="parentLin" presStyleCnt="0"/>
      <dgm:spPr/>
    </dgm:pt>
    <dgm:pt modelId="{1E3C0157-FE9D-D345-8EF3-A67762F004BE}" type="pres">
      <dgm:prSet presAssocID="{DF8D14A2-3765-5249-8107-DDC1ABBF1503}" presName="parentLeftMargin" presStyleLbl="node1" presStyleIdx="0" presStyleCnt="2"/>
      <dgm:spPr/>
    </dgm:pt>
    <dgm:pt modelId="{6D9230A9-7091-D34A-A382-F4168A0A9828}" type="pres">
      <dgm:prSet presAssocID="{DF8D14A2-3765-5249-8107-DDC1ABBF150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52E6232-8916-1540-8003-3088BD785C07}" type="pres">
      <dgm:prSet presAssocID="{DF8D14A2-3765-5249-8107-DDC1ABBF1503}" presName="negativeSpace" presStyleCnt="0"/>
      <dgm:spPr/>
    </dgm:pt>
    <dgm:pt modelId="{998C49CC-47DA-584C-B201-C6854407D51C}" type="pres">
      <dgm:prSet presAssocID="{DF8D14A2-3765-5249-8107-DDC1ABBF1503}" presName="childText" presStyleLbl="conFgAcc1" presStyleIdx="0" presStyleCnt="2">
        <dgm:presLayoutVars>
          <dgm:bulletEnabled val="1"/>
        </dgm:presLayoutVars>
      </dgm:prSet>
      <dgm:spPr/>
    </dgm:pt>
    <dgm:pt modelId="{C7E24E14-0B9A-BB41-8BFE-72F0BC6FA31D}" type="pres">
      <dgm:prSet presAssocID="{629BCBFA-2031-9C43-810B-5C769579B7E6}" presName="spaceBetweenRectangles" presStyleCnt="0"/>
      <dgm:spPr/>
    </dgm:pt>
    <dgm:pt modelId="{05B0560A-12B5-454F-9AEE-86E3E4FC07F2}" type="pres">
      <dgm:prSet presAssocID="{E9D8CCDF-9C04-8241-8173-688E1441E8DA}" presName="parentLin" presStyleCnt="0"/>
      <dgm:spPr/>
    </dgm:pt>
    <dgm:pt modelId="{D202D0BE-6445-B74B-B2B1-633D9EC5DD75}" type="pres">
      <dgm:prSet presAssocID="{E9D8CCDF-9C04-8241-8173-688E1441E8DA}" presName="parentLeftMargin" presStyleLbl="node1" presStyleIdx="0" presStyleCnt="2"/>
      <dgm:spPr/>
    </dgm:pt>
    <dgm:pt modelId="{5FFC0844-DD61-944A-9C79-4857F39B1C64}" type="pres">
      <dgm:prSet presAssocID="{E9D8CCDF-9C04-8241-8173-688E1441E8D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C5A48C0-02AC-D84F-9A98-93E21E043310}" type="pres">
      <dgm:prSet presAssocID="{E9D8CCDF-9C04-8241-8173-688E1441E8DA}" presName="negativeSpace" presStyleCnt="0"/>
      <dgm:spPr/>
    </dgm:pt>
    <dgm:pt modelId="{42EDFE12-DA1A-7847-8315-44A23FA6E3CC}" type="pres">
      <dgm:prSet presAssocID="{E9D8CCDF-9C04-8241-8173-688E1441E8D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CB45004-EA4C-F743-B438-E0E3F0EA23A8}" srcId="{ACB7DD99-5722-E041-BC79-980ACF5FD17A}" destId="{E9D8CCDF-9C04-8241-8173-688E1441E8DA}" srcOrd="1" destOrd="0" parTransId="{F86B77A3-A6D0-6E40-97FA-E7235D8DBBC5}" sibTransId="{5B10F987-9F98-734A-B4E0-794BCD0036CC}"/>
    <dgm:cxn modelId="{316B3B30-B01A-1E48-BBCC-964AA87C0CBB}" type="presOf" srcId="{ACB7DD99-5722-E041-BC79-980ACF5FD17A}" destId="{3F404D79-B006-F84E-A5B7-AB5834C18D5F}" srcOrd="0" destOrd="0" presId="urn:microsoft.com/office/officeart/2005/8/layout/list1"/>
    <dgm:cxn modelId="{72B0AF30-990A-3541-8079-2E552559133D}" type="presOf" srcId="{DF8D14A2-3765-5249-8107-DDC1ABBF1503}" destId="{6D9230A9-7091-D34A-A382-F4168A0A9828}" srcOrd="1" destOrd="0" presId="urn:microsoft.com/office/officeart/2005/8/layout/list1"/>
    <dgm:cxn modelId="{0513AC3F-5DD3-5947-B796-2AF86EB2E879}" srcId="{ACB7DD99-5722-E041-BC79-980ACF5FD17A}" destId="{DF8D14A2-3765-5249-8107-DDC1ABBF1503}" srcOrd="0" destOrd="0" parTransId="{F5025899-30E2-3540-A983-45E3005F03F4}" sibTransId="{629BCBFA-2031-9C43-810B-5C769579B7E6}"/>
    <dgm:cxn modelId="{F776D64D-E65E-A343-A7C0-C823D346F2A0}" srcId="{E9D8CCDF-9C04-8241-8173-688E1441E8DA}" destId="{4F70354C-6E53-9845-939A-CD06ECF3B26D}" srcOrd="2" destOrd="0" parTransId="{BF5355E4-4116-9A4D-83FC-DD4E55A82C12}" sibTransId="{E5716265-33BA-524A-9945-9A308683173F}"/>
    <dgm:cxn modelId="{AAC48C51-9D39-F743-9939-BDE36C8F3E8D}" type="presOf" srcId="{E198C338-0C64-5B49-936E-A9D83903F9B2}" destId="{998C49CC-47DA-584C-B201-C6854407D51C}" srcOrd="0" destOrd="0" presId="urn:microsoft.com/office/officeart/2005/8/layout/list1"/>
    <dgm:cxn modelId="{A3657F7E-ABB7-3C47-AF46-4BEEB98F8A58}" type="presOf" srcId="{DF8D14A2-3765-5249-8107-DDC1ABBF1503}" destId="{1E3C0157-FE9D-D345-8EF3-A67762F004BE}" srcOrd="0" destOrd="0" presId="urn:microsoft.com/office/officeart/2005/8/layout/list1"/>
    <dgm:cxn modelId="{00B6D37E-F59B-4349-B4DA-E9A4D19C1D55}" type="presOf" srcId="{EEDAAC58-D2AD-1946-886D-695BC456007D}" destId="{42EDFE12-DA1A-7847-8315-44A23FA6E3CC}" srcOrd="0" destOrd="1" presId="urn:microsoft.com/office/officeart/2005/8/layout/list1"/>
    <dgm:cxn modelId="{CE188B9B-B9D9-F04A-91AB-199B40498061}" srcId="{DF8D14A2-3765-5249-8107-DDC1ABBF1503}" destId="{E198C338-0C64-5B49-936E-A9D83903F9B2}" srcOrd="0" destOrd="0" parTransId="{623C7367-46D0-614C-8602-96BAA3F9C67D}" sibTransId="{B1764952-2D95-4144-8C2A-5FE705FE03A2}"/>
    <dgm:cxn modelId="{2B736BA6-C186-8844-9A71-4137008F7A3B}" srcId="{E9D8CCDF-9C04-8241-8173-688E1441E8DA}" destId="{EEDAAC58-D2AD-1946-886D-695BC456007D}" srcOrd="1" destOrd="0" parTransId="{1FB8A951-A9BE-1049-A8D2-43945248C680}" sibTransId="{B522A749-F892-1241-AA08-88407E7EEC7E}"/>
    <dgm:cxn modelId="{6BFA2FC8-F88F-EA4B-B002-04FB30B735E5}" type="presOf" srcId="{4F70354C-6E53-9845-939A-CD06ECF3B26D}" destId="{42EDFE12-DA1A-7847-8315-44A23FA6E3CC}" srcOrd="0" destOrd="2" presId="urn:microsoft.com/office/officeart/2005/8/layout/list1"/>
    <dgm:cxn modelId="{BD887DD0-B9CE-3B45-B0FC-BE0EE7CC2659}" type="presOf" srcId="{DB6BAFF4-FBE9-F040-AF98-A6BFE3F972B9}" destId="{42EDFE12-DA1A-7847-8315-44A23FA6E3CC}" srcOrd="0" destOrd="0" presId="urn:microsoft.com/office/officeart/2005/8/layout/list1"/>
    <dgm:cxn modelId="{031735D9-6D64-7641-B625-271ECDEBCDF7}" srcId="{E9D8CCDF-9C04-8241-8173-688E1441E8DA}" destId="{DB6BAFF4-FBE9-F040-AF98-A6BFE3F972B9}" srcOrd="0" destOrd="0" parTransId="{8D2E99B9-D3E5-1E43-A7CC-211E7D076A08}" sibTransId="{37E8D594-F108-A64A-8BED-5A2145F557F9}"/>
    <dgm:cxn modelId="{7681DDDE-564D-4544-B6DD-BB32254D87F8}" type="presOf" srcId="{E9D8CCDF-9C04-8241-8173-688E1441E8DA}" destId="{D202D0BE-6445-B74B-B2B1-633D9EC5DD75}" srcOrd="0" destOrd="0" presId="urn:microsoft.com/office/officeart/2005/8/layout/list1"/>
    <dgm:cxn modelId="{93805AFA-BE0A-9842-AF2A-E4BFF9DBE89F}" type="presOf" srcId="{E9D8CCDF-9C04-8241-8173-688E1441E8DA}" destId="{5FFC0844-DD61-944A-9C79-4857F39B1C64}" srcOrd="1" destOrd="0" presId="urn:microsoft.com/office/officeart/2005/8/layout/list1"/>
    <dgm:cxn modelId="{7597B7CC-8F17-984D-854C-730F4289AE16}" type="presParOf" srcId="{3F404D79-B006-F84E-A5B7-AB5834C18D5F}" destId="{0061C8C1-C186-0944-806F-CF7194CBAE6A}" srcOrd="0" destOrd="0" presId="urn:microsoft.com/office/officeart/2005/8/layout/list1"/>
    <dgm:cxn modelId="{2FB8A727-0E4D-FE4E-A03E-4A1E990E20E8}" type="presParOf" srcId="{0061C8C1-C186-0944-806F-CF7194CBAE6A}" destId="{1E3C0157-FE9D-D345-8EF3-A67762F004BE}" srcOrd="0" destOrd="0" presId="urn:microsoft.com/office/officeart/2005/8/layout/list1"/>
    <dgm:cxn modelId="{1FE64D9F-C359-FE4F-9C68-5B4972F7EC3A}" type="presParOf" srcId="{0061C8C1-C186-0944-806F-CF7194CBAE6A}" destId="{6D9230A9-7091-D34A-A382-F4168A0A9828}" srcOrd="1" destOrd="0" presId="urn:microsoft.com/office/officeart/2005/8/layout/list1"/>
    <dgm:cxn modelId="{FE07BC3E-43AB-E14F-A831-E8002D91829C}" type="presParOf" srcId="{3F404D79-B006-F84E-A5B7-AB5834C18D5F}" destId="{A52E6232-8916-1540-8003-3088BD785C07}" srcOrd="1" destOrd="0" presId="urn:microsoft.com/office/officeart/2005/8/layout/list1"/>
    <dgm:cxn modelId="{F3C02B72-9C3E-AA4F-A193-892BF6D3DCA5}" type="presParOf" srcId="{3F404D79-B006-F84E-A5B7-AB5834C18D5F}" destId="{998C49CC-47DA-584C-B201-C6854407D51C}" srcOrd="2" destOrd="0" presId="urn:microsoft.com/office/officeart/2005/8/layout/list1"/>
    <dgm:cxn modelId="{624CD0E4-2399-BF46-9B81-449B87F8E3D9}" type="presParOf" srcId="{3F404D79-B006-F84E-A5B7-AB5834C18D5F}" destId="{C7E24E14-0B9A-BB41-8BFE-72F0BC6FA31D}" srcOrd="3" destOrd="0" presId="urn:microsoft.com/office/officeart/2005/8/layout/list1"/>
    <dgm:cxn modelId="{FEC43BBD-6586-4848-B1BF-FF7E020C69D6}" type="presParOf" srcId="{3F404D79-B006-F84E-A5B7-AB5834C18D5F}" destId="{05B0560A-12B5-454F-9AEE-86E3E4FC07F2}" srcOrd="4" destOrd="0" presId="urn:microsoft.com/office/officeart/2005/8/layout/list1"/>
    <dgm:cxn modelId="{A2A63690-8B07-C844-8AD0-BF270C3645CD}" type="presParOf" srcId="{05B0560A-12B5-454F-9AEE-86E3E4FC07F2}" destId="{D202D0BE-6445-B74B-B2B1-633D9EC5DD75}" srcOrd="0" destOrd="0" presId="urn:microsoft.com/office/officeart/2005/8/layout/list1"/>
    <dgm:cxn modelId="{23F1A6D7-129B-A243-84DF-2641358E188A}" type="presParOf" srcId="{05B0560A-12B5-454F-9AEE-86E3E4FC07F2}" destId="{5FFC0844-DD61-944A-9C79-4857F39B1C64}" srcOrd="1" destOrd="0" presId="urn:microsoft.com/office/officeart/2005/8/layout/list1"/>
    <dgm:cxn modelId="{BBA70120-FA67-E546-9923-E2330083FAF9}" type="presParOf" srcId="{3F404D79-B006-F84E-A5B7-AB5834C18D5F}" destId="{0C5A48C0-02AC-D84F-9A98-93E21E043310}" srcOrd="5" destOrd="0" presId="urn:microsoft.com/office/officeart/2005/8/layout/list1"/>
    <dgm:cxn modelId="{A32E3DC6-55F1-C24F-9A4D-F204612F8D11}" type="presParOf" srcId="{3F404D79-B006-F84E-A5B7-AB5834C18D5F}" destId="{42EDFE12-DA1A-7847-8315-44A23FA6E3C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271B16C-89CC-944F-9BAE-F755E8A23961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06FFF68-E5F7-EE4D-AA70-91FC4A22D153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Pick the volume to mount</a:t>
          </a:r>
        </a:p>
      </dgm:t>
    </dgm:pt>
    <dgm:pt modelId="{6DC369B3-8F8E-9D4C-B0B9-B26A2E59DBB2}" type="parTrans" cxnId="{7C749DC5-A59F-2F40-8771-E58F77A6C173}">
      <dgm:prSet/>
      <dgm:spPr/>
      <dgm:t>
        <a:bodyPr/>
        <a:lstStyle/>
        <a:p>
          <a:endParaRPr lang="en-US"/>
        </a:p>
      </dgm:t>
    </dgm:pt>
    <dgm:pt modelId="{1AD63E99-96A5-A446-B98D-7EBBA10CB97F}" type="sibTrans" cxnId="{7C749DC5-A59F-2F40-8771-E58F77A6C173}">
      <dgm:prSet/>
      <dgm:spPr/>
      <dgm:t>
        <a:bodyPr/>
        <a:lstStyle/>
        <a:p>
          <a:endParaRPr lang="en-US"/>
        </a:p>
      </dgm:t>
    </dgm:pt>
    <dgm:pt modelId="{EF5B1E3A-6DD7-2741-9FBC-06971F6CBAD5}">
      <dgm:prSet custT="1"/>
      <dgm:spPr>
        <a:ln>
          <a:solidFill>
            <a:srgbClr val="0070C0"/>
          </a:solidFill>
        </a:ln>
      </dgm:spPr>
      <dgm:t>
        <a:bodyPr/>
        <a:lstStyle/>
        <a:p>
          <a:r>
            <a:rPr lang="en-US" sz="2000" dirty="0"/>
            <a:t>You may be able to create it at Pod creation type</a:t>
          </a:r>
        </a:p>
      </dgm:t>
    </dgm:pt>
    <dgm:pt modelId="{122AA6A3-7819-4E44-806D-567A8DEEF431}" type="parTrans" cxnId="{95DE988F-B9D5-0D40-ABD4-2DFCEFEA6EFF}">
      <dgm:prSet/>
      <dgm:spPr/>
      <dgm:t>
        <a:bodyPr/>
        <a:lstStyle/>
        <a:p>
          <a:endParaRPr lang="en-US"/>
        </a:p>
      </dgm:t>
    </dgm:pt>
    <dgm:pt modelId="{A0C410CC-E2EF-B242-9B46-19F9EDEE6CB2}" type="sibTrans" cxnId="{95DE988F-B9D5-0D40-ABD4-2DFCEFEA6EFF}">
      <dgm:prSet/>
      <dgm:spPr/>
      <dgm:t>
        <a:bodyPr/>
        <a:lstStyle/>
        <a:p>
          <a:endParaRPr lang="en-US"/>
        </a:p>
      </dgm:t>
    </dgm:pt>
    <dgm:pt modelId="{C8FD66F6-DA9C-1740-84FE-17665ACF358F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Mount it inside the container</a:t>
          </a:r>
        </a:p>
      </dgm:t>
    </dgm:pt>
    <dgm:pt modelId="{575C954D-55B3-9C4D-A4D7-EF11DA624983}" type="parTrans" cxnId="{CDF24CBB-09D4-9D44-9C2D-05EA9AB12236}">
      <dgm:prSet/>
      <dgm:spPr/>
      <dgm:t>
        <a:bodyPr/>
        <a:lstStyle/>
        <a:p>
          <a:endParaRPr lang="en-US"/>
        </a:p>
      </dgm:t>
    </dgm:pt>
    <dgm:pt modelId="{B470A1F1-DBC6-9746-8662-EE39C3DC9907}" type="sibTrans" cxnId="{CDF24CBB-09D4-9D44-9C2D-05EA9AB12236}">
      <dgm:prSet/>
      <dgm:spPr/>
      <dgm:t>
        <a:bodyPr/>
        <a:lstStyle/>
        <a:p>
          <a:endParaRPr lang="en-US"/>
        </a:p>
      </dgm:t>
    </dgm:pt>
    <dgm:pt modelId="{80CB8C45-B638-6744-87D5-66E230F672C5}">
      <dgm:prSet custT="1"/>
      <dgm:spPr>
        <a:ln>
          <a:solidFill>
            <a:srgbClr val="0070C0"/>
          </a:solidFill>
        </a:ln>
      </dgm:spPr>
      <dgm:t>
        <a:bodyPr/>
        <a:lstStyle/>
        <a:p>
          <a:r>
            <a:rPr lang="en-US" sz="2000" dirty="0"/>
            <a:t>But most persistent storage pre-created as</a:t>
          </a:r>
          <a:br>
            <a:rPr lang="en-US" sz="2000" dirty="0"/>
          </a:br>
          <a:r>
            <a:rPr lang="en-US" sz="2000" dirty="0"/>
            <a:t>Persistent Volume Claims (PVC) </a:t>
          </a:r>
        </a:p>
      </dgm:t>
    </dgm:pt>
    <dgm:pt modelId="{3C59FAB7-75B5-D646-ADCF-B0A20448632B}" type="parTrans" cxnId="{B0CFD6E6-D9A9-834B-B30F-D58B6281AE49}">
      <dgm:prSet/>
      <dgm:spPr/>
      <dgm:t>
        <a:bodyPr/>
        <a:lstStyle/>
        <a:p>
          <a:endParaRPr lang="en-US"/>
        </a:p>
      </dgm:t>
    </dgm:pt>
    <dgm:pt modelId="{F9D9F23A-49E2-5846-AD3D-A4B2FF19AAE4}" type="sibTrans" cxnId="{B0CFD6E6-D9A9-834B-B30F-D58B6281AE49}">
      <dgm:prSet/>
      <dgm:spPr/>
      <dgm:t>
        <a:bodyPr/>
        <a:lstStyle/>
        <a:p>
          <a:endParaRPr lang="en-US"/>
        </a:p>
      </dgm:t>
    </dgm:pt>
    <dgm:pt modelId="{F8DD7DF0-DDC8-8544-AEE5-35815BB2E55E}">
      <dgm:prSet/>
      <dgm:spPr>
        <a:ln>
          <a:solidFill>
            <a:schemeClr val="accent6"/>
          </a:solidFill>
        </a:ln>
      </dgm:spPr>
      <dgm:t>
        <a:bodyPr/>
        <a:lstStyle/>
        <a:p>
          <a:r>
            <a:rPr lang="en-US" dirty="0"/>
            <a:t>Any directory path will work</a:t>
          </a:r>
        </a:p>
      </dgm:t>
    </dgm:pt>
    <dgm:pt modelId="{4CC9982B-AB3B-6A42-A357-38AD7A60A05D}" type="parTrans" cxnId="{C05855C5-9C89-994B-9974-246882953255}">
      <dgm:prSet/>
      <dgm:spPr/>
      <dgm:t>
        <a:bodyPr/>
        <a:lstStyle/>
        <a:p>
          <a:endParaRPr lang="en-US"/>
        </a:p>
      </dgm:t>
    </dgm:pt>
    <dgm:pt modelId="{AED09DE6-1E5D-9340-BF5A-1D6EE834CB9E}" type="sibTrans" cxnId="{C05855C5-9C89-994B-9974-246882953255}">
      <dgm:prSet/>
      <dgm:spPr/>
      <dgm:t>
        <a:bodyPr/>
        <a:lstStyle/>
        <a:p>
          <a:endParaRPr lang="en-US"/>
        </a:p>
      </dgm:t>
    </dgm:pt>
    <dgm:pt modelId="{23A86160-D896-CC4A-A505-C4A5B5E902D2}">
      <dgm:prSet/>
      <dgm:spPr>
        <a:ln>
          <a:solidFill>
            <a:schemeClr val="accent6"/>
          </a:solidFill>
        </a:ln>
      </dgm:spPr>
      <dgm:t>
        <a:bodyPr/>
        <a:lstStyle/>
        <a:p>
          <a:r>
            <a:rPr lang="en-US" dirty="0"/>
            <a:t>Whatever works for you</a:t>
          </a:r>
        </a:p>
      </dgm:t>
    </dgm:pt>
    <dgm:pt modelId="{E6EA6CB4-F8E1-B644-841D-3095E41E3F95}" type="parTrans" cxnId="{32CC52AD-022A-3342-B44F-EE72A28B9747}">
      <dgm:prSet/>
      <dgm:spPr/>
      <dgm:t>
        <a:bodyPr/>
        <a:lstStyle/>
        <a:p>
          <a:endParaRPr lang="en-US"/>
        </a:p>
      </dgm:t>
    </dgm:pt>
    <dgm:pt modelId="{BDF33A54-D705-104F-B289-3EBC04363B6E}" type="sibTrans" cxnId="{32CC52AD-022A-3342-B44F-EE72A28B9747}">
      <dgm:prSet/>
      <dgm:spPr/>
      <dgm:t>
        <a:bodyPr/>
        <a:lstStyle/>
        <a:p>
          <a:endParaRPr lang="en-US"/>
        </a:p>
      </dgm:t>
    </dgm:pt>
    <dgm:pt modelId="{1F26E09A-122C-A84D-884B-D4D92ACA1D6F}" type="pres">
      <dgm:prSet presAssocID="{5271B16C-89CC-944F-9BAE-F755E8A23961}" presName="linear" presStyleCnt="0">
        <dgm:presLayoutVars>
          <dgm:dir/>
          <dgm:animLvl val="lvl"/>
          <dgm:resizeHandles val="exact"/>
        </dgm:presLayoutVars>
      </dgm:prSet>
      <dgm:spPr/>
    </dgm:pt>
    <dgm:pt modelId="{A50B8AA7-4E9F-EC40-A9B7-6573521E4B9A}" type="pres">
      <dgm:prSet presAssocID="{606FFF68-E5F7-EE4D-AA70-91FC4A22D153}" presName="parentLin" presStyleCnt="0"/>
      <dgm:spPr/>
    </dgm:pt>
    <dgm:pt modelId="{BE58EDA3-5C87-FE49-BF06-D03F261C99DD}" type="pres">
      <dgm:prSet presAssocID="{606FFF68-E5F7-EE4D-AA70-91FC4A22D153}" presName="parentLeftMargin" presStyleLbl="node1" presStyleIdx="0" presStyleCnt="2"/>
      <dgm:spPr/>
    </dgm:pt>
    <dgm:pt modelId="{EEB351DC-1F19-6E4C-8A52-1BFDD059FBD6}" type="pres">
      <dgm:prSet presAssocID="{606FFF68-E5F7-EE4D-AA70-91FC4A22D153}" presName="parentText" presStyleLbl="node1" presStyleIdx="0" presStyleCnt="2" custScaleY="123858">
        <dgm:presLayoutVars>
          <dgm:chMax val="0"/>
          <dgm:bulletEnabled val="1"/>
        </dgm:presLayoutVars>
      </dgm:prSet>
      <dgm:spPr/>
    </dgm:pt>
    <dgm:pt modelId="{18B9F7D2-5602-104F-BC17-BAC1ABFB8E13}" type="pres">
      <dgm:prSet presAssocID="{606FFF68-E5F7-EE4D-AA70-91FC4A22D153}" presName="negativeSpace" presStyleCnt="0"/>
      <dgm:spPr/>
    </dgm:pt>
    <dgm:pt modelId="{113DBE49-D76B-7442-9FC1-AD318B7A58FF}" type="pres">
      <dgm:prSet presAssocID="{606FFF68-E5F7-EE4D-AA70-91FC4A22D153}" presName="childText" presStyleLbl="conFgAcc1" presStyleIdx="0" presStyleCnt="2">
        <dgm:presLayoutVars>
          <dgm:bulletEnabled val="1"/>
        </dgm:presLayoutVars>
      </dgm:prSet>
      <dgm:spPr/>
    </dgm:pt>
    <dgm:pt modelId="{E2A576DE-651F-294E-897A-7E570DC1C23D}" type="pres">
      <dgm:prSet presAssocID="{1AD63E99-96A5-A446-B98D-7EBBA10CB97F}" presName="spaceBetweenRectangles" presStyleCnt="0"/>
      <dgm:spPr/>
    </dgm:pt>
    <dgm:pt modelId="{F1966B28-A96B-D442-8105-07B675499EBD}" type="pres">
      <dgm:prSet presAssocID="{C8FD66F6-DA9C-1740-84FE-17665ACF358F}" presName="parentLin" presStyleCnt="0"/>
      <dgm:spPr/>
    </dgm:pt>
    <dgm:pt modelId="{3A84AD4F-EFBA-494F-A3EE-A7631EEF627D}" type="pres">
      <dgm:prSet presAssocID="{C8FD66F6-DA9C-1740-84FE-17665ACF358F}" presName="parentLeftMargin" presStyleLbl="node1" presStyleIdx="0" presStyleCnt="2"/>
      <dgm:spPr/>
    </dgm:pt>
    <dgm:pt modelId="{8C4D2222-D948-0441-A28F-2DC5CC747790}" type="pres">
      <dgm:prSet presAssocID="{C8FD66F6-DA9C-1740-84FE-17665ACF358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3ADA44D-1B24-D64E-9339-3D7728EDF665}" type="pres">
      <dgm:prSet presAssocID="{C8FD66F6-DA9C-1740-84FE-17665ACF358F}" presName="negativeSpace" presStyleCnt="0"/>
      <dgm:spPr/>
    </dgm:pt>
    <dgm:pt modelId="{6CDC1660-0CD6-F549-BB57-0FDEF383C72D}" type="pres">
      <dgm:prSet presAssocID="{C8FD66F6-DA9C-1740-84FE-17665ACF358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82C9B4B-4D31-C14C-8152-CDA5AAA5114F}" type="presOf" srcId="{80CB8C45-B638-6744-87D5-66E230F672C5}" destId="{113DBE49-D76B-7442-9FC1-AD318B7A58FF}" srcOrd="0" destOrd="1" presId="urn:microsoft.com/office/officeart/2005/8/layout/list1"/>
    <dgm:cxn modelId="{87B41E53-1448-8041-A41D-9A5A8348E25E}" type="presOf" srcId="{23A86160-D896-CC4A-A505-C4A5B5E902D2}" destId="{6CDC1660-0CD6-F549-BB57-0FDEF383C72D}" srcOrd="0" destOrd="1" presId="urn:microsoft.com/office/officeart/2005/8/layout/list1"/>
    <dgm:cxn modelId="{145DDA5A-676A-EA4B-BEC8-DC1EB7B80C0B}" type="presOf" srcId="{F8DD7DF0-DDC8-8544-AEE5-35815BB2E55E}" destId="{6CDC1660-0CD6-F549-BB57-0FDEF383C72D}" srcOrd="0" destOrd="0" presId="urn:microsoft.com/office/officeart/2005/8/layout/list1"/>
    <dgm:cxn modelId="{1F204464-89ED-8A4B-9C38-E95896AF3DAD}" type="presOf" srcId="{C8FD66F6-DA9C-1740-84FE-17665ACF358F}" destId="{3A84AD4F-EFBA-494F-A3EE-A7631EEF627D}" srcOrd="0" destOrd="0" presId="urn:microsoft.com/office/officeart/2005/8/layout/list1"/>
    <dgm:cxn modelId="{7AF2BC64-A50E-DD49-8F44-51D5619201C8}" type="presOf" srcId="{5271B16C-89CC-944F-9BAE-F755E8A23961}" destId="{1F26E09A-122C-A84D-884B-D4D92ACA1D6F}" srcOrd="0" destOrd="0" presId="urn:microsoft.com/office/officeart/2005/8/layout/list1"/>
    <dgm:cxn modelId="{0A9FE480-0EE7-6448-B1BA-F97001FD1EFB}" type="presOf" srcId="{606FFF68-E5F7-EE4D-AA70-91FC4A22D153}" destId="{EEB351DC-1F19-6E4C-8A52-1BFDD059FBD6}" srcOrd="1" destOrd="0" presId="urn:microsoft.com/office/officeart/2005/8/layout/list1"/>
    <dgm:cxn modelId="{95DE988F-B9D5-0D40-ABD4-2DFCEFEA6EFF}" srcId="{606FFF68-E5F7-EE4D-AA70-91FC4A22D153}" destId="{EF5B1E3A-6DD7-2741-9FBC-06971F6CBAD5}" srcOrd="0" destOrd="0" parTransId="{122AA6A3-7819-4E44-806D-567A8DEEF431}" sibTransId="{A0C410CC-E2EF-B242-9B46-19F9EDEE6CB2}"/>
    <dgm:cxn modelId="{520C87A9-8F02-8B4B-9E96-9DE5444270E5}" type="presOf" srcId="{C8FD66F6-DA9C-1740-84FE-17665ACF358F}" destId="{8C4D2222-D948-0441-A28F-2DC5CC747790}" srcOrd="1" destOrd="0" presId="urn:microsoft.com/office/officeart/2005/8/layout/list1"/>
    <dgm:cxn modelId="{32CC52AD-022A-3342-B44F-EE72A28B9747}" srcId="{C8FD66F6-DA9C-1740-84FE-17665ACF358F}" destId="{23A86160-D896-CC4A-A505-C4A5B5E902D2}" srcOrd="1" destOrd="0" parTransId="{E6EA6CB4-F8E1-B644-841D-3095E41E3F95}" sibTransId="{BDF33A54-D705-104F-B289-3EBC04363B6E}"/>
    <dgm:cxn modelId="{CDF24CBB-09D4-9D44-9C2D-05EA9AB12236}" srcId="{5271B16C-89CC-944F-9BAE-F755E8A23961}" destId="{C8FD66F6-DA9C-1740-84FE-17665ACF358F}" srcOrd="1" destOrd="0" parTransId="{575C954D-55B3-9C4D-A4D7-EF11DA624983}" sibTransId="{B470A1F1-DBC6-9746-8662-EE39C3DC9907}"/>
    <dgm:cxn modelId="{C05855C5-9C89-994B-9974-246882953255}" srcId="{C8FD66F6-DA9C-1740-84FE-17665ACF358F}" destId="{F8DD7DF0-DDC8-8544-AEE5-35815BB2E55E}" srcOrd="0" destOrd="0" parTransId="{4CC9982B-AB3B-6A42-A357-38AD7A60A05D}" sibTransId="{AED09DE6-1E5D-9340-BF5A-1D6EE834CB9E}"/>
    <dgm:cxn modelId="{7C749DC5-A59F-2F40-8771-E58F77A6C173}" srcId="{5271B16C-89CC-944F-9BAE-F755E8A23961}" destId="{606FFF68-E5F7-EE4D-AA70-91FC4A22D153}" srcOrd="0" destOrd="0" parTransId="{6DC369B3-8F8E-9D4C-B0B9-B26A2E59DBB2}" sibTransId="{1AD63E99-96A5-A446-B98D-7EBBA10CB97F}"/>
    <dgm:cxn modelId="{BCB564D3-D723-E446-9982-3337B8B48E51}" type="presOf" srcId="{EF5B1E3A-6DD7-2741-9FBC-06971F6CBAD5}" destId="{113DBE49-D76B-7442-9FC1-AD318B7A58FF}" srcOrd="0" destOrd="0" presId="urn:microsoft.com/office/officeart/2005/8/layout/list1"/>
    <dgm:cxn modelId="{44E724D7-582F-9C40-94B7-64E09759E6CB}" type="presOf" srcId="{606FFF68-E5F7-EE4D-AA70-91FC4A22D153}" destId="{BE58EDA3-5C87-FE49-BF06-D03F261C99DD}" srcOrd="0" destOrd="0" presId="urn:microsoft.com/office/officeart/2005/8/layout/list1"/>
    <dgm:cxn modelId="{B0CFD6E6-D9A9-834B-B30F-D58B6281AE49}" srcId="{606FFF68-E5F7-EE4D-AA70-91FC4A22D153}" destId="{80CB8C45-B638-6744-87D5-66E230F672C5}" srcOrd="1" destOrd="0" parTransId="{3C59FAB7-75B5-D646-ADCF-B0A20448632B}" sibTransId="{F9D9F23A-49E2-5846-AD3D-A4B2FF19AAE4}"/>
    <dgm:cxn modelId="{48468923-7E25-C144-A55C-6712D536AEAE}" type="presParOf" srcId="{1F26E09A-122C-A84D-884B-D4D92ACA1D6F}" destId="{A50B8AA7-4E9F-EC40-A9B7-6573521E4B9A}" srcOrd="0" destOrd="0" presId="urn:microsoft.com/office/officeart/2005/8/layout/list1"/>
    <dgm:cxn modelId="{6754BEFD-7F35-8A47-8D5F-0769BA71098F}" type="presParOf" srcId="{A50B8AA7-4E9F-EC40-A9B7-6573521E4B9A}" destId="{BE58EDA3-5C87-FE49-BF06-D03F261C99DD}" srcOrd="0" destOrd="0" presId="urn:microsoft.com/office/officeart/2005/8/layout/list1"/>
    <dgm:cxn modelId="{39E126F4-8935-A54F-B9D8-9CC1735576B2}" type="presParOf" srcId="{A50B8AA7-4E9F-EC40-A9B7-6573521E4B9A}" destId="{EEB351DC-1F19-6E4C-8A52-1BFDD059FBD6}" srcOrd="1" destOrd="0" presId="urn:microsoft.com/office/officeart/2005/8/layout/list1"/>
    <dgm:cxn modelId="{AB6290FB-D085-AB42-A1EC-7BED2CDC8BEE}" type="presParOf" srcId="{1F26E09A-122C-A84D-884B-D4D92ACA1D6F}" destId="{18B9F7D2-5602-104F-BC17-BAC1ABFB8E13}" srcOrd="1" destOrd="0" presId="urn:microsoft.com/office/officeart/2005/8/layout/list1"/>
    <dgm:cxn modelId="{C85E78C8-9424-BF47-BE13-0F893CCFB5E6}" type="presParOf" srcId="{1F26E09A-122C-A84D-884B-D4D92ACA1D6F}" destId="{113DBE49-D76B-7442-9FC1-AD318B7A58FF}" srcOrd="2" destOrd="0" presId="urn:microsoft.com/office/officeart/2005/8/layout/list1"/>
    <dgm:cxn modelId="{E88B5A3A-D116-724F-831B-A12CEBE510B7}" type="presParOf" srcId="{1F26E09A-122C-A84D-884B-D4D92ACA1D6F}" destId="{E2A576DE-651F-294E-897A-7E570DC1C23D}" srcOrd="3" destOrd="0" presId="urn:microsoft.com/office/officeart/2005/8/layout/list1"/>
    <dgm:cxn modelId="{5AB90C85-3992-5149-851C-E241B04E32D6}" type="presParOf" srcId="{1F26E09A-122C-A84D-884B-D4D92ACA1D6F}" destId="{F1966B28-A96B-D442-8105-07B675499EBD}" srcOrd="4" destOrd="0" presId="urn:microsoft.com/office/officeart/2005/8/layout/list1"/>
    <dgm:cxn modelId="{73A8D9E0-478C-6C45-97DF-40589AADABF9}" type="presParOf" srcId="{F1966B28-A96B-D442-8105-07B675499EBD}" destId="{3A84AD4F-EFBA-494F-A3EE-A7631EEF627D}" srcOrd="0" destOrd="0" presId="urn:microsoft.com/office/officeart/2005/8/layout/list1"/>
    <dgm:cxn modelId="{FEE85F5C-8C42-6449-8B45-4051C3421558}" type="presParOf" srcId="{F1966B28-A96B-D442-8105-07B675499EBD}" destId="{8C4D2222-D948-0441-A28F-2DC5CC747790}" srcOrd="1" destOrd="0" presId="urn:microsoft.com/office/officeart/2005/8/layout/list1"/>
    <dgm:cxn modelId="{0FA47208-121F-0E45-9DB5-C09C90C1E034}" type="presParOf" srcId="{1F26E09A-122C-A84D-884B-D4D92ACA1D6F}" destId="{63ADA44D-1B24-D64E-9339-3D7728EDF665}" srcOrd="5" destOrd="0" presId="urn:microsoft.com/office/officeart/2005/8/layout/list1"/>
    <dgm:cxn modelId="{52980EAE-5BEF-DB4D-986C-CAA884219994}" type="presParOf" srcId="{1F26E09A-122C-A84D-884B-D4D92ACA1D6F}" destId="{6CDC1660-0CD6-F549-BB57-0FDEF383C72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87D1CA2-9971-5049-BDA0-FD80A3853E77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8580970-BA04-B241-957F-CC5AD4330DDD}">
      <dgm:prSet/>
      <dgm:spPr>
        <a:solidFill>
          <a:srgbClr val="00B050"/>
        </a:solidFill>
      </dgm:spPr>
      <dgm:t>
        <a:bodyPr/>
        <a:lstStyle/>
        <a:p>
          <a:r>
            <a:rPr lang="en-US" dirty="0" err="1"/>
            <a:t>CephFS</a:t>
          </a:r>
          <a:endParaRPr lang="en-US" dirty="0"/>
        </a:p>
      </dgm:t>
    </dgm:pt>
    <dgm:pt modelId="{81058A3C-4981-5B42-9441-9A4874004755}" type="parTrans" cxnId="{4160306D-E5ED-A343-A9BE-27D41631028C}">
      <dgm:prSet/>
      <dgm:spPr/>
      <dgm:t>
        <a:bodyPr/>
        <a:lstStyle/>
        <a:p>
          <a:endParaRPr lang="en-US"/>
        </a:p>
      </dgm:t>
    </dgm:pt>
    <dgm:pt modelId="{A18F6133-ED8E-A64A-84F3-D3896C4A1480}" type="sibTrans" cxnId="{4160306D-E5ED-A343-A9BE-27D41631028C}">
      <dgm:prSet/>
      <dgm:spPr/>
      <dgm:t>
        <a:bodyPr/>
        <a:lstStyle/>
        <a:p>
          <a:endParaRPr lang="en-US"/>
        </a:p>
      </dgm:t>
    </dgm:pt>
    <dgm:pt modelId="{98D1C4B2-11D0-E944-86F3-8FC3884ADBC5}">
      <dgm:prSet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/>
            <a:t>Distributed POSIX filesystem</a:t>
          </a:r>
          <a:endParaRPr lang="en-US" dirty="0"/>
        </a:p>
      </dgm:t>
    </dgm:pt>
    <dgm:pt modelId="{30CFB724-CD63-8045-84E5-12BC02E3D630}" type="parTrans" cxnId="{9A52682A-9FB2-5A4C-A00C-E512761C6265}">
      <dgm:prSet/>
      <dgm:spPr/>
      <dgm:t>
        <a:bodyPr/>
        <a:lstStyle/>
        <a:p>
          <a:endParaRPr lang="en-US"/>
        </a:p>
      </dgm:t>
    </dgm:pt>
    <dgm:pt modelId="{2297153C-5346-5746-967D-F9477E4B0122}" type="sibTrans" cxnId="{9A52682A-9FB2-5A4C-A00C-E512761C6265}">
      <dgm:prSet/>
      <dgm:spPr/>
      <dgm:t>
        <a:bodyPr/>
        <a:lstStyle/>
        <a:p>
          <a:endParaRPr lang="en-US"/>
        </a:p>
      </dgm:t>
    </dgm:pt>
    <dgm:pt modelId="{F9086712-BA1F-4C44-BFB6-FDA675CC3473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Rook-block</a:t>
          </a:r>
        </a:p>
      </dgm:t>
    </dgm:pt>
    <dgm:pt modelId="{4BACB13A-5F49-0E4D-ADDC-E6657E83A285}" type="parTrans" cxnId="{647F1250-AE01-0940-A829-F8D3B1DFD953}">
      <dgm:prSet/>
      <dgm:spPr/>
      <dgm:t>
        <a:bodyPr/>
        <a:lstStyle/>
        <a:p>
          <a:endParaRPr lang="en-US"/>
        </a:p>
      </dgm:t>
    </dgm:pt>
    <dgm:pt modelId="{076377C5-1252-D14C-B1CD-9BA4E8EE50C2}" type="sibTrans" cxnId="{647F1250-AE01-0940-A829-F8D3B1DFD953}">
      <dgm:prSet/>
      <dgm:spPr/>
      <dgm:t>
        <a:bodyPr/>
        <a:lstStyle/>
        <a:p>
          <a:endParaRPr lang="en-US"/>
        </a:p>
      </dgm:t>
    </dgm:pt>
    <dgm:pt modelId="{1CF598AE-EFC5-BB48-929B-2F112D9209B7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Typically mounted to a single pod</a:t>
          </a:r>
        </a:p>
      </dgm:t>
    </dgm:pt>
    <dgm:pt modelId="{38C6641B-29B9-1442-92FE-1A56A9CBC79B}" type="parTrans" cxnId="{909F06EC-F621-CC44-9F87-4D6F62599649}">
      <dgm:prSet/>
      <dgm:spPr/>
      <dgm:t>
        <a:bodyPr/>
        <a:lstStyle/>
        <a:p>
          <a:endParaRPr lang="en-US"/>
        </a:p>
      </dgm:t>
    </dgm:pt>
    <dgm:pt modelId="{95C6D1B5-773F-C84E-B9E0-9826BAE2DA56}" type="sibTrans" cxnId="{909F06EC-F621-CC44-9F87-4D6F62599649}">
      <dgm:prSet/>
      <dgm:spPr/>
      <dgm:t>
        <a:bodyPr/>
        <a:lstStyle/>
        <a:p>
          <a:endParaRPr lang="en-US"/>
        </a:p>
      </dgm:t>
    </dgm:pt>
    <dgm:pt modelId="{B68C1125-96E8-4C49-974C-49802D91231F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Seen as a block device</a:t>
          </a:r>
        </a:p>
      </dgm:t>
    </dgm:pt>
    <dgm:pt modelId="{CB52E3D4-DD04-304B-AE05-61FD5D3FAA58}" type="parTrans" cxnId="{CDE419F5-FDB4-9F44-9A6C-022BC76D0C14}">
      <dgm:prSet/>
      <dgm:spPr/>
      <dgm:t>
        <a:bodyPr/>
        <a:lstStyle/>
        <a:p>
          <a:endParaRPr lang="en-US"/>
        </a:p>
      </dgm:t>
    </dgm:pt>
    <dgm:pt modelId="{85B978BA-5EAC-8D45-A5DD-892825150DAB}" type="sibTrans" cxnId="{CDE419F5-FDB4-9F44-9A6C-022BC76D0C14}">
      <dgm:prSet/>
      <dgm:spPr/>
      <dgm:t>
        <a:bodyPr/>
        <a:lstStyle/>
        <a:p>
          <a:endParaRPr lang="en-US"/>
        </a:p>
      </dgm:t>
    </dgm:pt>
    <dgm:pt modelId="{6206ACA8-696C-5B4E-89C2-3E1F53BB34E1}">
      <dgm:prSet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Can be shared between pods</a:t>
          </a:r>
        </a:p>
      </dgm:t>
    </dgm:pt>
    <dgm:pt modelId="{32032F0C-5902-7848-809A-99C3CA3B7A50}" type="parTrans" cxnId="{EE027C27-1228-C049-AEED-40E6056E0040}">
      <dgm:prSet/>
      <dgm:spPr/>
      <dgm:t>
        <a:bodyPr/>
        <a:lstStyle/>
        <a:p>
          <a:endParaRPr lang="en-US"/>
        </a:p>
      </dgm:t>
    </dgm:pt>
    <dgm:pt modelId="{0C1D6812-4C59-C746-93A4-1136774706FE}" type="sibTrans" cxnId="{EE027C27-1228-C049-AEED-40E6056E0040}">
      <dgm:prSet/>
      <dgm:spPr/>
      <dgm:t>
        <a:bodyPr/>
        <a:lstStyle/>
        <a:p>
          <a:endParaRPr lang="en-US"/>
        </a:p>
      </dgm:t>
    </dgm:pt>
    <dgm:pt modelId="{9602EB09-DFD0-0940-B233-8DB943168698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Can be formatted as a dedicated filesystem</a:t>
          </a:r>
        </a:p>
      </dgm:t>
    </dgm:pt>
    <dgm:pt modelId="{8424EDA8-54E1-5042-B8C1-C7EB61466C82}" type="parTrans" cxnId="{8EA83FE2-9501-7247-923C-AF5EC633422C}">
      <dgm:prSet/>
      <dgm:spPr/>
      <dgm:t>
        <a:bodyPr/>
        <a:lstStyle/>
        <a:p>
          <a:endParaRPr lang="en-US"/>
        </a:p>
      </dgm:t>
    </dgm:pt>
    <dgm:pt modelId="{2CD8EB8B-ACA4-B947-B74B-820E81ED365D}" type="sibTrans" cxnId="{8EA83FE2-9501-7247-923C-AF5EC633422C}">
      <dgm:prSet/>
      <dgm:spPr/>
      <dgm:t>
        <a:bodyPr/>
        <a:lstStyle/>
        <a:p>
          <a:endParaRPr lang="en-US"/>
        </a:p>
      </dgm:t>
    </dgm:pt>
    <dgm:pt modelId="{9462E1AF-D21A-5945-9C31-5A4C007A9880}">
      <dgm:prSet/>
      <dgm:spPr>
        <a:solidFill>
          <a:srgbClr val="C00000">
            <a:alpha val="90000"/>
          </a:srgbClr>
        </a:solidFill>
      </dgm:spPr>
      <dgm:t>
        <a:bodyPr/>
        <a:lstStyle/>
        <a:p>
          <a:r>
            <a:rPr lang="en-US" dirty="0"/>
            <a:t>Object storage</a:t>
          </a:r>
        </a:p>
      </dgm:t>
    </dgm:pt>
    <dgm:pt modelId="{32F923C3-438A-C243-862F-3849E430DA62}" type="parTrans" cxnId="{C4263F4B-B00A-A84C-9311-7F9DCDCBE90C}">
      <dgm:prSet/>
      <dgm:spPr/>
      <dgm:t>
        <a:bodyPr/>
        <a:lstStyle/>
        <a:p>
          <a:endParaRPr lang="en-US"/>
        </a:p>
      </dgm:t>
    </dgm:pt>
    <dgm:pt modelId="{6371026B-E985-264F-89A4-A2670F0109B1}" type="sibTrans" cxnId="{C4263F4B-B00A-A84C-9311-7F9DCDCBE90C}">
      <dgm:prSet/>
      <dgm:spPr/>
      <dgm:t>
        <a:bodyPr/>
        <a:lstStyle/>
        <a:p>
          <a:endParaRPr lang="en-US"/>
        </a:p>
      </dgm:t>
    </dgm:pt>
    <dgm:pt modelId="{0F6E0828-85F4-BD42-A991-053B71D1EE92}">
      <dgm:prSet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S3-compatible API</a:t>
          </a:r>
        </a:p>
      </dgm:t>
    </dgm:pt>
    <dgm:pt modelId="{F7116371-0E4E-3141-A7DB-ADE0039E12F7}" type="parTrans" cxnId="{EBBF88C8-0D09-AE4D-83D7-E4CEADE1BEEF}">
      <dgm:prSet/>
      <dgm:spPr/>
      <dgm:t>
        <a:bodyPr/>
        <a:lstStyle/>
        <a:p>
          <a:endParaRPr lang="en-US"/>
        </a:p>
      </dgm:t>
    </dgm:pt>
    <dgm:pt modelId="{78167BC8-2539-3B4E-B466-256F84C43A36}" type="sibTrans" cxnId="{EBBF88C8-0D09-AE4D-83D7-E4CEADE1BEEF}">
      <dgm:prSet/>
      <dgm:spPr/>
      <dgm:t>
        <a:bodyPr/>
        <a:lstStyle/>
        <a:p>
          <a:endParaRPr lang="en-US"/>
        </a:p>
      </dgm:t>
    </dgm:pt>
    <dgm:pt modelId="{4127A85A-609A-BD48-9F45-72DC49F0C0CA}">
      <dgm:prSet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Not directly managed by Kubernetes</a:t>
          </a:r>
        </a:p>
      </dgm:t>
    </dgm:pt>
    <dgm:pt modelId="{D88164E9-73CB-2944-B9D4-8407970126A8}" type="parTrans" cxnId="{C3591BC2-B1A5-F84A-B944-9814DA25AB8C}">
      <dgm:prSet/>
      <dgm:spPr/>
      <dgm:t>
        <a:bodyPr/>
        <a:lstStyle/>
        <a:p>
          <a:endParaRPr lang="en-US"/>
        </a:p>
      </dgm:t>
    </dgm:pt>
    <dgm:pt modelId="{94E68249-04E7-904E-89FA-9954602CB654}" type="sibTrans" cxnId="{C3591BC2-B1A5-F84A-B944-9814DA25AB8C}">
      <dgm:prSet/>
      <dgm:spPr/>
      <dgm:t>
        <a:bodyPr/>
        <a:lstStyle/>
        <a:p>
          <a:endParaRPr lang="en-US"/>
        </a:p>
      </dgm:t>
    </dgm:pt>
    <dgm:pt modelId="{B86A1B98-B631-684D-BF65-CA3321E1387B}" type="pres">
      <dgm:prSet presAssocID="{287D1CA2-9971-5049-BDA0-FD80A3853E77}" presName="Name0" presStyleCnt="0">
        <dgm:presLayoutVars>
          <dgm:dir/>
          <dgm:animLvl val="lvl"/>
          <dgm:resizeHandles val="exact"/>
        </dgm:presLayoutVars>
      </dgm:prSet>
      <dgm:spPr/>
    </dgm:pt>
    <dgm:pt modelId="{A7EB5115-3833-BD46-9F22-2CDB676013E0}" type="pres">
      <dgm:prSet presAssocID="{78580970-BA04-B241-957F-CC5AD4330DDD}" presName="linNode" presStyleCnt="0"/>
      <dgm:spPr/>
    </dgm:pt>
    <dgm:pt modelId="{02FE23EE-4213-3D45-9D0C-AB8DEFD266D0}" type="pres">
      <dgm:prSet presAssocID="{78580970-BA04-B241-957F-CC5AD4330DDD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21A8E097-7DE2-2642-AC8B-5CDF388EA0E2}" type="pres">
      <dgm:prSet presAssocID="{78580970-BA04-B241-957F-CC5AD4330DDD}" presName="descendantText" presStyleLbl="alignAccFollowNode1" presStyleIdx="0" presStyleCnt="3">
        <dgm:presLayoutVars>
          <dgm:bulletEnabled val="1"/>
        </dgm:presLayoutVars>
      </dgm:prSet>
      <dgm:spPr/>
    </dgm:pt>
    <dgm:pt modelId="{BEB41874-D36C-254A-8F94-536027F5CE1F}" type="pres">
      <dgm:prSet presAssocID="{A18F6133-ED8E-A64A-84F3-D3896C4A1480}" presName="sp" presStyleCnt="0"/>
      <dgm:spPr/>
    </dgm:pt>
    <dgm:pt modelId="{61C3D856-BF12-0B40-8820-5A890855445E}" type="pres">
      <dgm:prSet presAssocID="{F9086712-BA1F-4C44-BFB6-FDA675CC3473}" presName="linNode" presStyleCnt="0"/>
      <dgm:spPr/>
    </dgm:pt>
    <dgm:pt modelId="{E657C1C1-3F3E-FB42-8966-520AEF00ED32}" type="pres">
      <dgm:prSet presAssocID="{F9086712-BA1F-4C44-BFB6-FDA675CC3473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8DB2948B-3E29-7A4A-85DE-24123CD7B14F}" type="pres">
      <dgm:prSet presAssocID="{F9086712-BA1F-4C44-BFB6-FDA675CC3473}" presName="descendantText" presStyleLbl="alignAccFollowNode1" presStyleIdx="1" presStyleCnt="3">
        <dgm:presLayoutVars>
          <dgm:bulletEnabled val="1"/>
        </dgm:presLayoutVars>
      </dgm:prSet>
      <dgm:spPr/>
    </dgm:pt>
    <dgm:pt modelId="{EE62A823-3D3B-C048-8894-F95D5D911411}" type="pres">
      <dgm:prSet presAssocID="{076377C5-1252-D14C-B1CD-9BA4E8EE50C2}" presName="sp" presStyleCnt="0"/>
      <dgm:spPr/>
    </dgm:pt>
    <dgm:pt modelId="{21FEAF3F-6AF8-D749-9B34-8F81537A0A2B}" type="pres">
      <dgm:prSet presAssocID="{9462E1AF-D21A-5945-9C31-5A4C007A9880}" presName="linNode" presStyleCnt="0"/>
      <dgm:spPr/>
    </dgm:pt>
    <dgm:pt modelId="{5536DB01-4484-6B48-B4A3-B9E569A27022}" type="pres">
      <dgm:prSet presAssocID="{9462E1AF-D21A-5945-9C31-5A4C007A9880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DF79BB79-7FD2-F840-A61F-27240A0AF13C}" type="pres">
      <dgm:prSet presAssocID="{9462E1AF-D21A-5945-9C31-5A4C007A9880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5753450C-5159-EC4F-809B-9B763D3D8343}" type="presOf" srcId="{98D1C4B2-11D0-E944-86F3-8FC3884ADBC5}" destId="{21A8E097-7DE2-2642-AC8B-5CDF388EA0E2}" srcOrd="0" destOrd="0" presId="urn:microsoft.com/office/officeart/2005/8/layout/vList5"/>
    <dgm:cxn modelId="{EE027C27-1228-C049-AEED-40E6056E0040}" srcId="{78580970-BA04-B241-957F-CC5AD4330DDD}" destId="{6206ACA8-696C-5B4E-89C2-3E1F53BB34E1}" srcOrd="1" destOrd="0" parTransId="{32032F0C-5902-7848-809A-99C3CA3B7A50}" sibTransId="{0C1D6812-4C59-C746-93A4-1136774706FE}"/>
    <dgm:cxn modelId="{9A52682A-9FB2-5A4C-A00C-E512761C6265}" srcId="{78580970-BA04-B241-957F-CC5AD4330DDD}" destId="{98D1C4B2-11D0-E944-86F3-8FC3884ADBC5}" srcOrd="0" destOrd="0" parTransId="{30CFB724-CD63-8045-84E5-12BC02E3D630}" sibTransId="{2297153C-5346-5746-967D-F9477E4B0122}"/>
    <dgm:cxn modelId="{1E8FD62D-A6C4-6D4E-8203-B7A41A4C8703}" type="presOf" srcId="{9602EB09-DFD0-0940-B233-8DB943168698}" destId="{8DB2948B-3E29-7A4A-85DE-24123CD7B14F}" srcOrd="0" destOrd="1" presId="urn:microsoft.com/office/officeart/2005/8/layout/vList5"/>
    <dgm:cxn modelId="{A36FFC2D-601D-DD4F-ADD3-F9FE763D4538}" type="presOf" srcId="{4127A85A-609A-BD48-9F45-72DC49F0C0CA}" destId="{DF79BB79-7FD2-F840-A61F-27240A0AF13C}" srcOrd="0" destOrd="1" presId="urn:microsoft.com/office/officeart/2005/8/layout/vList5"/>
    <dgm:cxn modelId="{67B06434-BC8E-0146-AFAF-5CBEE0E20CE8}" type="presOf" srcId="{287D1CA2-9971-5049-BDA0-FD80A3853E77}" destId="{B86A1B98-B631-684D-BF65-CA3321E1387B}" srcOrd="0" destOrd="0" presId="urn:microsoft.com/office/officeart/2005/8/layout/vList5"/>
    <dgm:cxn modelId="{EBE3B536-9143-B449-9EA8-239187F05C2F}" type="presOf" srcId="{1CF598AE-EFC5-BB48-929B-2F112D9209B7}" destId="{8DB2948B-3E29-7A4A-85DE-24123CD7B14F}" srcOrd="0" destOrd="2" presId="urn:microsoft.com/office/officeart/2005/8/layout/vList5"/>
    <dgm:cxn modelId="{C4263F4B-B00A-A84C-9311-7F9DCDCBE90C}" srcId="{287D1CA2-9971-5049-BDA0-FD80A3853E77}" destId="{9462E1AF-D21A-5945-9C31-5A4C007A9880}" srcOrd="2" destOrd="0" parTransId="{32F923C3-438A-C243-862F-3849E430DA62}" sibTransId="{6371026B-E985-264F-89A4-A2670F0109B1}"/>
    <dgm:cxn modelId="{647F1250-AE01-0940-A829-F8D3B1DFD953}" srcId="{287D1CA2-9971-5049-BDA0-FD80A3853E77}" destId="{F9086712-BA1F-4C44-BFB6-FDA675CC3473}" srcOrd="1" destOrd="0" parTransId="{4BACB13A-5F49-0E4D-ADDC-E6657E83A285}" sibTransId="{076377C5-1252-D14C-B1CD-9BA4E8EE50C2}"/>
    <dgm:cxn modelId="{4160306D-E5ED-A343-A9BE-27D41631028C}" srcId="{287D1CA2-9971-5049-BDA0-FD80A3853E77}" destId="{78580970-BA04-B241-957F-CC5AD4330DDD}" srcOrd="0" destOrd="0" parTransId="{81058A3C-4981-5B42-9441-9A4874004755}" sibTransId="{A18F6133-ED8E-A64A-84F3-D3896C4A1480}"/>
    <dgm:cxn modelId="{9B4FFF8C-AE94-4346-A5A3-9547CCCA13F6}" type="presOf" srcId="{0F6E0828-85F4-BD42-A991-053B71D1EE92}" destId="{DF79BB79-7FD2-F840-A61F-27240A0AF13C}" srcOrd="0" destOrd="0" presId="urn:microsoft.com/office/officeart/2005/8/layout/vList5"/>
    <dgm:cxn modelId="{AE6D8CB1-E7A9-9E45-8F65-0E3EA4EEBC17}" type="presOf" srcId="{9462E1AF-D21A-5945-9C31-5A4C007A9880}" destId="{5536DB01-4484-6B48-B4A3-B9E569A27022}" srcOrd="0" destOrd="0" presId="urn:microsoft.com/office/officeart/2005/8/layout/vList5"/>
    <dgm:cxn modelId="{7359EDB6-F910-6148-AE46-15B58D3767E9}" type="presOf" srcId="{F9086712-BA1F-4C44-BFB6-FDA675CC3473}" destId="{E657C1C1-3F3E-FB42-8966-520AEF00ED32}" srcOrd="0" destOrd="0" presId="urn:microsoft.com/office/officeart/2005/8/layout/vList5"/>
    <dgm:cxn modelId="{C3591BC2-B1A5-F84A-B944-9814DA25AB8C}" srcId="{9462E1AF-D21A-5945-9C31-5A4C007A9880}" destId="{4127A85A-609A-BD48-9F45-72DC49F0C0CA}" srcOrd="1" destOrd="0" parTransId="{D88164E9-73CB-2944-B9D4-8407970126A8}" sibTransId="{94E68249-04E7-904E-89FA-9954602CB654}"/>
    <dgm:cxn modelId="{4FFD9AC6-7301-E148-AC7E-32FA6F6E4CA8}" type="presOf" srcId="{78580970-BA04-B241-957F-CC5AD4330DDD}" destId="{02FE23EE-4213-3D45-9D0C-AB8DEFD266D0}" srcOrd="0" destOrd="0" presId="urn:microsoft.com/office/officeart/2005/8/layout/vList5"/>
    <dgm:cxn modelId="{EBBF88C8-0D09-AE4D-83D7-E4CEADE1BEEF}" srcId="{9462E1AF-D21A-5945-9C31-5A4C007A9880}" destId="{0F6E0828-85F4-BD42-A991-053B71D1EE92}" srcOrd="0" destOrd="0" parTransId="{F7116371-0E4E-3141-A7DB-ADE0039E12F7}" sibTransId="{78167BC8-2539-3B4E-B466-256F84C43A36}"/>
    <dgm:cxn modelId="{881A76D1-A05E-B247-8F4B-8C69F92782B0}" type="presOf" srcId="{6206ACA8-696C-5B4E-89C2-3E1F53BB34E1}" destId="{21A8E097-7DE2-2642-AC8B-5CDF388EA0E2}" srcOrd="0" destOrd="1" presId="urn:microsoft.com/office/officeart/2005/8/layout/vList5"/>
    <dgm:cxn modelId="{8EA83FE2-9501-7247-923C-AF5EC633422C}" srcId="{F9086712-BA1F-4C44-BFB6-FDA675CC3473}" destId="{9602EB09-DFD0-0940-B233-8DB943168698}" srcOrd="1" destOrd="0" parTransId="{8424EDA8-54E1-5042-B8C1-C7EB61466C82}" sibTransId="{2CD8EB8B-ACA4-B947-B74B-820E81ED365D}"/>
    <dgm:cxn modelId="{909F06EC-F621-CC44-9F87-4D6F62599649}" srcId="{F9086712-BA1F-4C44-BFB6-FDA675CC3473}" destId="{1CF598AE-EFC5-BB48-929B-2F112D9209B7}" srcOrd="2" destOrd="0" parTransId="{38C6641B-29B9-1442-92FE-1A56A9CBC79B}" sibTransId="{95C6D1B5-773F-C84E-B9E0-9826BAE2DA56}"/>
    <dgm:cxn modelId="{5BE83EF4-9437-F444-A33D-90C7EEA5A3CB}" type="presOf" srcId="{B68C1125-96E8-4C49-974C-49802D91231F}" destId="{8DB2948B-3E29-7A4A-85DE-24123CD7B14F}" srcOrd="0" destOrd="0" presId="urn:microsoft.com/office/officeart/2005/8/layout/vList5"/>
    <dgm:cxn modelId="{CDE419F5-FDB4-9F44-9A6C-022BC76D0C14}" srcId="{F9086712-BA1F-4C44-BFB6-FDA675CC3473}" destId="{B68C1125-96E8-4C49-974C-49802D91231F}" srcOrd="0" destOrd="0" parTransId="{CB52E3D4-DD04-304B-AE05-61FD5D3FAA58}" sibTransId="{85B978BA-5EAC-8D45-A5DD-892825150DAB}"/>
    <dgm:cxn modelId="{244B2F54-DB02-3E42-9386-324281F4A7FA}" type="presParOf" srcId="{B86A1B98-B631-684D-BF65-CA3321E1387B}" destId="{A7EB5115-3833-BD46-9F22-2CDB676013E0}" srcOrd="0" destOrd="0" presId="urn:microsoft.com/office/officeart/2005/8/layout/vList5"/>
    <dgm:cxn modelId="{4004CE8B-E1D7-8640-BE83-2594B188D191}" type="presParOf" srcId="{A7EB5115-3833-BD46-9F22-2CDB676013E0}" destId="{02FE23EE-4213-3D45-9D0C-AB8DEFD266D0}" srcOrd="0" destOrd="0" presId="urn:microsoft.com/office/officeart/2005/8/layout/vList5"/>
    <dgm:cxn modelId="{B36CDF69-9043-8E4F-BE0C-B5E416920F21}" type="presParOf" srcId="{A7EB5115-3833-BD46-9F22-2CDB676013E0}" destId="{21A8E097-7DE2-2642-AC8B-5CDF388EA0E2}" srcOrd="1" destOrd="0" presId="urn:microsoft.com/office/officeart/2005/8/layout/vList5"/>
    <dgm:cxn modelId="{5DAACEEA-DBEC-5D40-A2A0-E90D3925B055}" type="presParOf" srcId="{B86A1B98-B631-684D-BF65-CA3321E1387B}" destId="{BEB41874-D36C-254A-8F94-536027F5CE1F}" srcOrd="1" destOrd="0" presId="urn:microsoft.com/office/officeart/2005/8/layout/vList5"/>
    <dgm:cxn modelId="{5CC37990-035B-F743-8AB1-71D96A71FF81}" type="presParOf" srcId="{B86A1B98-B631-684D-BF65-CA3321E1387B}" destId="{61C3D856-BF12-0B40-8820-5A890855445E}" srcOrd="2" destOrd="0" presId="urn:microsoft.com/office/officeart/2005/8/layout/vList5"/>
    <dgm:cxn modelId="{CD140A41-B601-4F49-A80C-52D8601E17A4}" type="presParOf" srcId="{61C3D856-BF12-0B40-8820-5A890855445E}" destId="{E657C1C1-3F3E-FB42-8966-520AEF00ED32}" srcOrd="0" destOrd="0" presId="urn:microsoft.com/office/officeart/2005/8/layout/vList5"/>
    <dgm:cxn modelId="{E96C8D9A-E0C7-6F47-9555-806D08380282}" type="presParOf" srcId="{61C3D856-BF12-0B40-8820-5A890855445E}" destId="{8DB2948B-3E29-7A4A-85DE-24123CD7B14F}" srcOrd="1" destOrd="0" presId="urn:microsoft.com/office/officeart/2005/8/layout/vList5"/>
    <dgm:cxn modelId="{010A444B-3021-C84A-8937-B04FBDA097A3}" type="presParOf" srcId="{B86A1B98-B631-684D-BF65-CA3321E1387B}" destId="{EE62A823-3D3B-C048-8894-F95D5D911411}" srcOrd="3" destOrd="0" presId="urn:microsoft.com/office/officeart/2005/8/layout/vList5"/>
    <dgm:cxn modelId="{C3F598AF-2D2D-C945-9D7B-96D5D2295F5B}" type="presParOf" srcId="{B86A1B98-B631-684D-BF65-CA3321E1387B}" destId="{21FEAF3F-6AF8-D749-9B34-8F81537A0A2B}" srcOrd="4" destOrd="0" presId="urn:microsoft.com/office/officeart/2005/8/layout/vList5"/>
    <dgm:cxn modelId="{273499B1-BE39-9A40-A366-E8916E129532}" type="presParOf" srcId="{21FEAF3F-6AF8-D749-9B34-8F81537A0A2B}" destId="{5536DB01-4484-6B48-B4A3-B9E569A27022}" srcOrd="0" destOrd="0" presId="urn:microsoft.com/office/officeart/2005/8/layout/vList5"/>
    <dgm:cxn modelId="{3D2FFF50-81F5-6F41-ADAC-D028EA1FB926}" type="presParOf" srcId="{21FEAF3F-6AF8-D749-9B34-8F81537A0A2B}" destId="{DF79BB79-7FD2-F840-A61F-27240A0AF13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8E097-7DE2-2642-AC8B-5CDF388EA0E2}">
      <dsp:nvSpPr>
        <dsp:cNvPr id="0" name=""/>
        <dsp:cNvSpPr/>
      </dsp:nvSpPr>
      <dsp:spPr>
        <a:xfrm rot="5400000">
          <a:off x="6482716" y="-2530086"/>
          <a:ext cx="1335782" cy="6729984"/>
        </a:xfrm>
        <a:prstGeom prst="round2Same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Containers are the basic building block</a:t>
          </a:r>
        </a:p>
      </dsp:txBody>
      <dsp:txXfrm rot="-5400000">
        <a:off x="3785615" y="232223"/>
        <a:ext cx="6664776" cy="1205366"/>
      </dsp:txXfrm>
    </dsp:sp>
    <dsp:sp modelId="{02FE23EE-4213-3D45-9D0C-AB8DEFD266D0}">
      <dsp:nvSpPr>
        <dsp:cNvPr id="0" name=""/>
        <dsp:cNvSpPr/>
      </dsp:nvSpPr>
      <dsp:spPr>
        <a:xfrm>
          <a:off x="0" y="41"/>
          <a:ext cx="3785616" cy="1669728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Kubernetes is a Container Orchestration System</a:t>
          </a:r>
        </a:p>
      </dsp:txBody>
      <dsp:txXfrm>
        <a:off x="81509" y="81550"/>
        <a:ext cx="3622598" cy="1506710"/>
      </dsp:txXfrm>
    </dsp:sp>
    <dsp:sp modelId="{8DB2948B-3E29-7A4A-85DE-24123CD7B14F}">
      <dsp:nvSpPr>
        <dsp:cNvPr id="0" name=""/>
        <dsp:cNvSpPr/>
      </dsp:nvSpPr>
      <dsp:spPr>
        <a:xfrm rot="5400000">
          <a:off x="6482716" y="-776871"/>
          <a:ext cx="1335782" cy="6729984"/>
        </a:xfrm>
        <a:prstGeom prst="round2Same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chemeClr val="accent4">
              <a:tint val="40000"/>
              <a:alpha val="90000"/>
              <a:hueOff val="10861925"/>
              <a:satOff val="-51245"/>
              <a:lumOff val="-18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Once the container is gone, the data is gone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If state needed, must be held outside</a:t>
          </a:r>
        </a:p>
      </dsp:txBody>
      <dsp:txXfrm rot="-5400000">
        <a:off x="3785615" y="1985438"/>
        <a:ext cx="6664776" cy="1205366"/>
      </dsp:txXfrm>
    </dsp:sp>
    <dsp:sp modelId="{E657C1C1-3F3E-FB42-8966-520AEF00ED32}">
      <dsp:nvSpPr>
        <dsp:cNvPr id="0" name=""/>
        <dsp:cNvSpPr/>
      </dsp:nvSpPr>
      <dsp:spPr>
        <a:xfrm>
          <a:off x="0" y="1753256"/>
          <a:ext cx="3785616" cy="1669728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Containers are stateless</a:t>
          </a:r>
        </a:p>
      </dsp:txBody>
      <dsp:txXfrm>
        <a:off x="81509" y="1834765"/>
        <a:ext cx="3622598" cy="15067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3DBE49-D76B-7442-9FC1-AD318B7A58FF}">
      <dsp:nvSpPr>
        <dsp:cNvPr id="0" name=""/>
        <dsp:cNvSpPr/>
      </dsp:nvSpPr>
      <dsp:spPr>
        <a:xfrm>
          <a:off x="0" y="761837"/>
          <a:ext cx="5927255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0021" tIns="374904" rIns="46002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All areas inside the container are writable (typically)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You can write data straight into the directories provided by the image</a:t>
          </a:r>
        </a:p>
      </dsp:txBody>
      <dsp:txXfrm>
        <a:off x="0" y="761837"/>
        <a:ext cx="5927255" cy="1304100"/>
      </dsp:txXfrm>
    </dsp:sp>
    <dsp:sp modelId="{EEB351DC-1F19-6E4C-8A52-1BFDD059FBD6}">
      <dsp:nvSpPr>
        <dsp:cNvPr id="0" name=""/>
        <dsp:cNvSpPr/>
      </dsp:nvSpPr>
      <dsp:spPr>
        <a:xfrm>
          <a:off x="296362" y="369386"/>
          <a:ext cx="4149078" cy="658131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825" tIns="0" rIns="1568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Storage inside the container</a:t>
          </a:r>
        </a:p>
      </dsp:txBody>
      <dsp:txXfrm>
        <a:off x="328489" y="401513"/>
        <a:ext cx="4084824" cy="593877"/>
      </dsp:txXfrm>
    </dsp:sp>
    <dsp:sp modelId="{6CDC1660-0CD6-F549-BB57-0FDEF383C72D}">
      <dsp:nvSpPr>
        <dsp:cNvPr id="0" name=""/>
        <dsp:cNvSpPr/>
      </dsp:nvSpPr>
      <dsp:spPr>
        <a:xfrm>
          <a:off x="0" y="2428817"/>
          <a:ext cx="5927255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0021" tIns="374904" rIns="46002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 with all Linux systems, RAM disk is mounted in all containers</a:t>
          </a:r>
        </a:p>
      </dsp:txBody>
      <dsp:txXfrm>
        <a:off x="0" y="2428817"/>
        <a:ext cx="5927255" cy="1020600"/>
      </dsp:txXfrm>
    </dsp:sp>
    <dsp:sp modelId="{8C4D2222-D948-0441-A28F-2DC5CC747790}">
      <dsp:nvSpPr>
        <dsp:cNvPr id="0" name=""/>
        <dsp:cNvSpPr/>
      </dsp:nvSpPr>
      <dsp:spPr>
        <a:xfrm>
          <a:off x="296362" y="2163137"/>
          <a:ext cx="4149078" cy="531360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825" tIns="0" rIns="1568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RAM disk</a:t>
          </a:r>
        </a:p>
      </dsp:txBody>
      <dsp:txXfrm>
        <a:off x="322301" y="2189076"/>
        <a:ext cx="4097200" cy="479482"/>
      </dsp:txXfrm>
    </dsp:sp>
    <dsp:sp modelId="{39601180-2D83-C04F-A92E-DF849FCC9254}">
      <dsp:nvSpPr>
        <dsp:cNvPr id="0" name=""/>
        <dsp:cNvSpPr/>
      </dsp:nvSpPr>
      <dsp:spPr>
        <a:xfrm>
          <a:off x="0" y="3812297"/>
          <a:ext cx="5927255" cy="1048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0021" tIns="374904" rIns="46002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Kubernetes allows for an explicit ephemeral mount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Known as an </a:t>
          </a:r>
          <a:r>
            <a:rPr lang="en-US" sz="1800" kern="1200" dirty="0" err="1"/>
            <a:t>emptyDir</a:t>
          </a:r>
          <a:r>
            <a:rPr lang="en-US" sz="1800" kern="1200" dirty="0"/>
            <a:t> volume </a:t>
          </a:r>
        </a:p>
      </dsp:txBody>
      <dsp:txXfrm>
        <a:off x="0" y="3812297"/>
        <a:ext cx="5927255" cy="1048950"/>
      </dsp:txXfrm>
    </dsp:sp>
    <dsp:sp modelId="{493B17DA-8CD3-7240-8844-86747948E12F}">
      <dsp:nvSpPr>
        <dsp:cNvPr id="0" name=""/>
        <dsp:cNvSpPr/>
      </dsp:nvSpPr>
      <dsp:spPr>
        <a:xfrm>
          <a:off x="296362" y="3546617"/>
          <a:ext cx="4149078" cy="531360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825" tIns="0" rIns="1568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Ephemeral partition</a:t>
          </a:r>
        </a:p>
      </dsp:txBody>
      <dsp:txXfrm>
        <a:off x="322301" y="3572556"/>
        <a:ext cx="4097200" cy="479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56AEF8-4B15-044E-B301-84495196693D}">
      <dsp:nvSpPr>
        <dsp:cNvPr id="0" name=""/>
        <dsp:cNvSpPr/>
      </dsp:nvSpPr>
      <dsp:spPr>
        <a:xfrm>
          <a:off x="0" y="46251"/>
          <a:ext cx="6238611" cy="1032854"/>
        </a:xfrm>
        <a:prstGeom prst="round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 Pod is a set of containers</a:t>
          </a:r>
        </a:p>
      </dsp:txBody>
      <dsp:txXfrm>
        <a:off x="50420" y="96671"/>
        <a:ext cx="6137771" cy="932014"/>
      </dsp:txXfrm>
    </dsp:sp>
    <dsp:sp modelId="{B03FD395-033D-C24D-B6D3-373D9AEE8C19}">
      <dsp:nvSpPr>
        <dsp:cNvPr id="0" name=""/>
        <dsp:cNvSpPr/>
      </dsp:nvSpPr>
      <dsp:spPr>
        <a:xfrm>
          <a:off x="0" y="1079105"/>
          <a:ext cx="6238611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7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Having a single Container in a Pod OK</a:t>
          </a:r>
        </a:p>
      </dsp:txBody>
      <dsp:txXfrm>
        <a:off x="0" y="1079105"/>
        <a:ext cx="6238611" cy="430560"/>
      </dsp:txXfrm>
    </dsp:sp>
    <dsp:sp modelId="{4D3D3C00-8C28-1543-B325-57E8131504AB}">
      <dsp:nvSpPr>
        <dsp:cNvPr id="0" name=""/>
        <dsp:cNvSpPr/>
      </dsp:nvSpPr>
      <dsp:spPr>
        <a:xfrm>
          <a:off x="0" y="1509665"/>
          <a:ext cx="6238611" cy="1330037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Containers within a Pod are </a:t>
          </a:r>
          <a:br>
            <a:rPr lang="en-US" sz="2600" kern="1200" dirty="0"/>
          </a:br>
          <a:r>
            <a:rPr lang="en-US" sz="2600" kern="1200" dirty="0"/>
            <a:t>guaranteed to run alongside</a:t>
          </a:r>
        </a:p>
      </dsp:txBody>
      <dsp:txXfrm>
        <a:off x="64927" y="1574592"/>
        <a:ext cx="6108757" cy="1200183"/>
      </dsp:txXfrm>
    </dsp:sp>
    <dsp:sp modelId="{83ECB05E-C5BA-0D4F-9308-6CCFEAEB2CA3}">
      <dsp:nvSpPr>
        <dsp:cNvPr id="0" name=""/>
        <dsp:cNvSpPr/>
      </dsp:nvSpPr>
      <dsp:spPr>
        <a:xfrm>
          <a:off x="0" y="2839703"/>
          <a:ext cx="6238611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7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They can share (ephemeral) volumes</a:t>
          </a:r>
        </a:p>
      </dsp:txBody>
      <dsp:txXfrm>
        <a:off x="0" y="2839703"/>
        <a:ext cx="6238611" cy="4305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8C49CC-47DA-584C-B201-C6854407D51C}">
      <dsp:nvSpPr>
        <dsp:cNvPr id="0" name=""/>
        <dsp:cNvSpPr/>
      </dsp:nvSpPr>
      <dsp:spPr>
        <a:xfrm>
          <a:off x="0" y="423330"/>
          <a:ext cx="9833548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3193" tIns="416560" rIns="763193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Most applications will need it!</a:t>
          </a:r>
        </a:p>
      </dsp:txBody>
      <dsp:txXfrm>
        <a:off x="0" y="423330"/>
        <a:ext cx="9833548" cy="850500"/>
      </dsp:txXfrm>
    </dsp:sp>
    <dsp:sp modelId="{6D9230A9-7091-D34A-A382-F4168A0A9828}">
      <dsp:nvSpPr>
        <dsp:cNvPr id="0" name=""/>
        <dsp:cNvSpPr/>
      </dsp:nvSpPr>
      <dsp:spPr>
        <a:xfrm>
          <a:off x="491677" y="128130"/>
          <a:ext cx="6883483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179" tIns="0" rIns="26017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External storage essential for persistency</a:t>
          </a:r>
        </a:p>
      </dsp:txBody>
      <dsp:txXfrm>
        <a:off x="520498" y="156951"/>
        <a:ext cx="6825841" cy="532758"/>
      </dsp:txXfrm>
    </dsp:sp>
    <dsp:sp modelId="{42EDFE12-DA1A-7847-8315-44A23FA6E3CC}">
      <dsp:nvSpPr>
        <dsp:cNvPr id="0" name=""/>
        <dsp:cNvSpPr/>
      </dsp:nvSpPr>
      <dsp:spPr>
        <a:xfrm>
          <a:off x="0" y="1677030"/>
          <a:ext cx="9833548" cy="151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3193" tIns="416560" rIns="763193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Local storage, both ephemeral and persistent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Persistent Volume Claims (PVC)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bg1"/>
              </a:solidFill>
            </a:rPr>
            <a:t>Direct access (S3, WebDAV, fuse FS)</a:t>
          </a:r>
        </a:p>
      </dsp:txBody>
      <dsp:txXfrm>
        <a:off x="0" y="1677030"/>
        <a:ext cx="9833548" cy="1512000"/>
      </dsp:txXfrm>
    </dsp:sp>
    <dsp:sp modelId="{5FFC0844-DD61-944A-9C79-4857F39B1C64}">
      <dsp:nvSpPr>
        <dsp:cNvPr id="0" name=""/>
        <dsp:cNvSpPr/>
      </dsp:nvSpPr>
      <dsp:spPr>
        <a:xfrm>
          <a:off x="491677" y="1381830"/>
          <a:ext cx="6883483" cy="5904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179" tIns="0" rIns="26017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Kubernetes provides the necessary hooks at Pod launch time</a:t>
          </a:r>
        </a:p>
      </dsp:txBody>
      <dsp:txXfrm>
        <a:off x="520498" y="1410651"/>
        <a:ext cx="6825841" cy="5327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8C49CC-47DA-584C-B201-C6854407D51C}">
      <dsp:nvSpPr>
        <dsp:cNvPr id="0" name=""/>
        <dsp:cNvSpPr/>
      </dsp:nvSpPr>
      <dsp:spPr>
        <a:xfrm>
          <a:off x="0" y="423330"/>
          <a:ext cx="9833548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3193" tIns="416560" rIns="763193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Most applications will need it!</a:t>
          </a:r>
        </a:p>
      </dsp:txBody>
      <dsp:txXfrm>
        <a:off x="0" y="423330"/>
        <a:ext cx="9833548" cy="850500"/>
      </dsp:txXfrm>
    </dsp:sp>
    <dsp:sp modelId="{6D9230A9-7091-D34A-A382-F4168A0A9828}">
      <dsp:nvSpPr>
        <dsp:cNvPr id="0" name=""/>
        <dsp:cNvSpPr/>
      </dsp:nvSpPr>
      <dsp:spPr>
        <a:xfrm>
          <a:off x="491677" y="128130"/>
          <a:ext cx="6883483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179" tIns="0" rIns="26017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External storage essential for persistency</a:t>
          </a:r>
        </a:p>
      </dsp:txBody>
      <dsp:txXfrm>
        <a:off x="520498" y="156951"/>
        <a:ext cx="6825841" cy="532758"/>
      </dsp:txXfrm>
    </dsp:sp>
    <dsp:sp modelId="{42EDFE12-DA1A-7847-8315-44A23FA6E3CC}">
      <dsp:nvSpPr>
        <dsp:cNvPr id="0" name=""/>
        <dsp:cNvSpPr/>
      </dsp:nvSpPr>
      <dsp:spPr>
        <a:xfrm>
          <a:off x="0" y="1677030"/>
          <a:ext cx="9833548" cy="151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3193" tIns="416560" rIns="763193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Local storage, both ephemeral and persistent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Persistent Volume Claims (PVC)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rgbClr val="002060"/>
              </a:solidFill>
            </a:rPr>
            <a:t>Direct access (S3, WebDAV, fuse FS)</a:t>
          </a:r>
        </a:p>
      </dsp:txBody>
      <dsp:txXfrm>
        <a:off x="0" y="1677030"/>
        <a:ext cx="9833548" cy="1512000"/>
      </dsp:txXfrm>
    </dsp:sp>
    <dsp:sp modelId="{5FFC0844-DD61-944A-9C79-4857F39B1C64}">
      <dsp:nvSpPr>
        <dsp:cNvPr id="0" name=""/>
        <dsp:cNvSpPr/>
      </dsp:nvSpPr>
      <dsp:spPr>
        <a:xfrm>
          <a:off x="491677" y="1381830"/>
          <a:ext cx="6883483" cy="5904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179" tIns="0" rIns="26017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Kubernetes provides the necessary hooks at Pod launch time</a:t>
          </a:r>
        </a:p>
      </dsp:txBody>
      <dsp:txXfrm>
        <a:off x="520498" y="1410651"/>
        <a:ext cx="6825841" cy="5327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3DBE49-D76B-7442-9FC1-AD318B7A58FF}">
      <dsp:nvSpPr>
        <dsp:cNvPr id="0" name=""/>
        <dsp:cNvSpPr/>
      </dsp:nvSpPr>
      <dsp:spPr>
        <a:xfrm>
          <a:off x="0" y="1080574"/>
          <a:ext cx="6192981" cy="1597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644" tIns="541528" rIns="48064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You may be able to create it at Pod creation type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But most persistent storage pre-created as</a:t>
          </a:r>
          <a:br>
            <a:rPr lang="en-US" sz="2000" kern="1200" dirty="0"/>
          </a:br>
          <a:r>
            <a:rPr lang="en-US" sz="2000" kern="1200" dirty="0"/>
            <a:t>Persistent Volume Claims (PVC) </a:t>
          </a:r>
        </a:p>
      </dsp:txBody>
      <dsp:txXfrm>
        <a:off x="0" y="1080574"/>
        <a:ext cx="6192981" cy="1597050"/>
      </dsp:txXfrm>
    </dsp:sp>
    <dsp:sp modelId="{EEB351DC-1F19-6E4C-8A52-1BFDD059FBD6}">
      <dsp:nvSpPr>
        <dsp:cNvPr id="0" name=""/>
        <dsp:cNvSpPr/>
      </dsp:nvSpPr>
      <dsp:spPr>
        <a:xfrm>
          <a:off x="309649" y="513699"/>
          <a:ext cx="4335086" cy="950634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56" tIns="0" rIns="163856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Pick the volume to mount</a:t>
          </a:r>
        </a:p>
      </dsp:txBody>
      <dsp:txXfrm>
        <a:off x="356055" y="560105"/>
        <a:ext cx="4242274" cy="857822"/>
      </dsp:txXfrm>
    </dsp:sp>
    <dsp:sp modelId="{6CDC1660-0CD6-F549-BB57-0FDEF383C72D}">
      <dsp:nvSpPr>
        <dsp:cNvPr id="0" name=""/>
        <dsp:cNvSpPr/>
      </dsp:nvSpPr>
      <dsp:spPr>
        <a:xfrm>
          <a:off x="0" y="3201784"/>
          <a:ext cx="6192981" cy="1515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644" tIns="541528" rIns="480644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Any directory path will work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Whatever works for you</a:t>
          </a:r>
        </a:p>
      </dsp:txBody>
      <dsp:txXfrm>
        <a:off x="0" y="3201784"/>
        <a:ext cx="6192981" cy="1515150"/>
      </dsp:txXfrm>
    </dsp:sp>
    <dsp:sp modelId="{8C4D2222-D948-0441-A28F-2DC5CC747790}">
      <dsp:nvSpPr>
        <dsp:cNvPr id="0" name=""/>
        <dsp:cNvSpPr/>
      </dsp:nvSpPr>
      <dsp:spPr>
        <a:xfrm>
          <a:off x="309649" y="2818024"/>
          <a:ext cx="4335086" cy="767520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56" tIns="0" rIns="163856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Mount it inside the container</a:t>
          </a:r>
        </a:p>
      </dsp:txBody>
      <dsp:txXfrm>
        <a:off x="347116" y="2855491"/>
        <a:ext cx="4260152" cy="69258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8E097-7DE2-2642-AC8B-5CDF388EA0E2}">
      <dsp:nvSpPr>
        <dsp:cNvPr id="0" name=""/>
        <dsp:cNvSpPr/>
      </dsp:nvSpPr>
      <dsp:spPr>
        <a:xfrm rot="5400000">
          <a:off x="6677167" y="-2771397"/>
          <a:ext cx="946881" cy="6729984"/>
        </a:xfrm>
        <a:prstGeom prst="round2Same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Distributed POSIX filesystem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Can be shared between pods</a:t>
          </a:r>
        </a:p>
      </dsp:txBody>
      <dsp:txXfrm rot="-5400000">
        <a:off x="3785616" y="166377"/>
        <a:ext cx="6683761" cy="854435"/>
      </dsp:txXfrm>
    </dsp:sp>
    <dsp:sp modelId="{02FE23EE-4213-3D45-9D0C-AB8DEFD266D0}">
      <dsp:nvSpPr>
        <dsp:cNvPr id="0" name=""/>
        <dsp:cNvSpPr/>
      </dsp:nvSpPr>
      <dsp:spPr>
        <a:xfrm>
          <a:off x="0" y="1793"/>
          <a:ext cx="3785616" cy="1183602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 err="1"/>
            <a:t>CephFS</a:t>
          </a:r>
          <a:endParaRPr lang="en-US" sz="4400" kern="1200" dirty="0"/>
        </a:p>
      </dsp:txBody>
      <dsp:txXfrm>
        <a:off x="57779" y="59572"/>
        <a:ext cx="3670058" cy="1068044"/>
      </dsp:txXfrm>
    </dsp:sp>
    <dsp:sp modelId="{8DB2948B-3E29-7A4A-85DE-24123CD7B14F}">
      <dsp:nvSpPr>
        <dsp:cNvPr id="0" name=""/>
        <dsp:cNvSpPr/>
      </dsp:nvSpPr>
      <dsp:spPr>
        <a:xfrm rot="5400000">
          <a:off x="6677167" y="-1528615"/>
          <a:ext cx="946881" cy="6729984"/>
        </a:xfrm>
        <a:prstGeom prst="round2Same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4">
              <a:tint val="40000"/>
              <a:alpha val="90000"/>
              <a:hueOff val="5430963"/>
              <a:satOff val="-25622"/>
              <a:lumOff val="-9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Seen as a block device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Can be formatted as a dedicated filesystem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Typically mounted to a single pod</a:t>
          </a:r>
        </a:p>
      </dsp:txBody>
      <dsp:txXfrm rot="-5400000">
        <a:off x="3785616" y="1409159"/>
        <a:ext cx="6683761" cy="854435"/>
      </dsp:txXfrm>
    </dsp:sp>
    <dsp:sp modelId="{E657C1C1-3F3E-FB42-8966-520AEF00ED32}">
      <dsp:nvSpPr>
        <dsp:cNvPr id="0" name=""/>
        <dsp:cNvSpPr/>
      </dsp:nvSpPr>
      <dsp:spPr>
        <a:xfrm>
          <a:off x="0" y="1244575"/>
          <a:ext cx="3785616" cy="1183602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Rook-block</a:t>
          </a:r>
        </a:p>
      </dsp:txBody>
      <dsp:txXfrm>
        <a:off x="57779" y="1302354"/>
        <a:ext cx="3670058" cy="1068044"/>
      </dsp:txXfrm>
    </dsp:sp>
    <dsp:sp modelId="{DF79BB79-7FD2-F840-A61F-27240A0AF13C}">
      <dsp:nvSpPr>
        <dsp:cNvPr id="0" name=""/>
        <dsp:cNvSpPr/>
      </dsp:nvSpPr>
      <dsp:spPr>
        <a:xfrm rot="5400000">
          <a:off x="6677167" y="-285833"/>
          <a:ext cx="946881" cy="6729984"/>
        </a:xfrm>
        <a:prstGeom prst="round2Same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chemeClr val="accent4">
              <a:tint val="40000"/>
              <a:alpha val="90000"/>
              <a:hueOff val="10861925"/>
              <a:satOff val="-51245"/>
              <a:lumOff val="-18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S3-compatible API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Not directly managed by Kubernetes</a:t>
          </a:r>
        </a:p>
      </dsp:txBody>
      <dsp:txXfrm rot="-5400000">
        <a:off x="3785616" y="2651941"/>
        <a:ext cx="6683761" cy="854435"/>
      </dsp:txXfrm>
    </dsp:sp>
    <dsp:sp modelId="{5536DB01-4484-6B48-B4A3-B9E569A27022}">
      <dsp:nvSpPr>
        <dsp:cNvPr id="0" name=""/>
        <dsp:cNvSpPr/>
      </dsp:nvSpPr>
      <dsp:spPr>
        <a:xfrm>
          <a:off x="0" y="2487357"/>
          <a:ext cx="3785616" cy="1183602"/>
        </a:xfrm>
        <a:prstGeom prst="roundRect">
          <a:avLst/>
        </a:prstGeom>
        <a:solidFill>
          <a:srgbClr val="C00000">
            <a:alpha val="9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Object storage</a:t>
          </a:r>
        </a:p>
      </dsp:txBody>
      <dsp:txXfrm>
        <a:off x="57779" y="2545136"/>
        <a:ext cx="3670058" cy="10680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F4958-73A8-0C45-B2CC-0B28C61919BB}" type="datetimeFigureOut">
              <a:rPr lang="en-US" smtClean="0"/>
              <a:t>4/27/22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DEEAE-EF1A-4B41-B2E1-C9133AC55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31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EEB1-9F09-314A-8D20-5F12FB6B5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EF6F8-F57D-B64E-B4A3-4173CB3D5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30459-FD97-AB4A-B32C-58897D268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2516-502F-B847-B42B-99BCE7B28B32}" type="datetime1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4D2FC-C16E-4C43-9CA6-EDB1227F7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Storage options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06B48-51D3-8E46-AE1A-D0EAE28B0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2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68EAD-9CD5-8240-AA6A-A6D02B7C5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F5EE5-134F-0743-96CC-B64C28D20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B43B4-1334-9348-A017-EAC86D9FA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928A6-FF83-B041-9F4D-3509C447D3F8}" type="datetime1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12864-0A7E-5745-BB69-9887474FF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Storage options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0BEDD-F323-394A-9B92-6F09D5D3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85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2CE0F3-8163-6343-8F06-5F74BE37BB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7512B5-D8F8-BD48-B18E-F4CDB1D75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B2A11-31A0-1F4C-8733-5F2FB5509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EE26-D4BB-924E-AB51-A760704FCDC0}" type="datetime1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EE17C-0E23-1849-A7CE-C2DA6282A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Storage options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A9EDA-ECA7-6648-B5AA-6CB380CC9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3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5883F-F0A9-A14C-B206-A75167866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A73A1-258E-1D4E-8B09-621DCD699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A023C-9D44-8346-8FC9-DA434353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9D14-FDF9-0649-A6D3-160438B38703}" type="datetime1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A55DE-1008-F34E-8F60-B86E04F5D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Storage options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B0E3E-63A4-2546-9E07-330772E4E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75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12A94-2FC9-2B4D-9597-6D64279D1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1A7DF-CE46-F849-BA83-C27C74085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301A3-6DCE-8E49-8061-F739A45BF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DDD58-2B6E-724E-B857-B6969926C46E}" type="datetime1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60236-ED3F-A744-A701-58DFFC155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Storage options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EF2F1-F75C-0F47-8D07-33B326EC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7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F23AB-80B0-C34D-9BFD-18475F1A1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5B93C-C6BA-2348-A336-6108FE547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44A73-76C3-CC48-B5BE-A5AE5F14A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CC1AD-4AA8-254A-B252-9EB1D6730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928C9-FF51-374D-9C78-4D76C8776FCC}" type="datetime1">
              <a:rPr lang="en-US" smtClean="0"/>
              <a:t>4/27/22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3D3AA-A46B-C94B-B17E-B7EA04234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Storage options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800A5-CB00-4E45-AAB8-AD4635EB8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54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78829-90C6-6A47-85D7-60C4857CF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B158A-4125-E743-88E1-35C683A28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55106-2663-114C-A79F-6A80CB9A6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2BCBB-F28E-B34F-9945-F02D2DB92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F9CC6E-508A-0447-9502-D76E825BE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B64FEB-B45A-8744-A8E3-BBCE43B37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864A-E252-364B-AF30-828F6F09FF21}" type="datetime1">
              <a:rPr lang="en-US" smtClean="0"/>
              <a:t>4/27/22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53670C-3C5E-444A-AD4A-BE28525D6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Storage options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C95E90-EBF6-4849-9898-3C1BF8A57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7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BD891-A224-8743-8426-901C3ED63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821E1F-F8BD-AE4E-90DC-144AE72FF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50142-3066-334C-AF62-1E46C3EF1DE7}" type="datetime1">
              <a:rPr lang="en-US" smtClean="0"/>
              <a:t>4/27/22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A71E38-FDFA-7240-8917-FE5EB0C8B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Storage options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90DFBA-E05C-9349-BE65-6DD9E7AE4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3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DE0A0C-FBE8-5142-9FC8-4398EF693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CBC4-7265-CB49-A62F-2D448A5F0D6C}" type="datetime1">
              <a:rPr lang="en-US" smtClean="0"/>
              <a:t>4/27/22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B0A8E4-FFA1-1049-8F85-F7FC5929F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Storage options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989E6-1B10-CC45-82F1-3E064784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0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84257-76E2-CE49-BE9E-2EAA0F507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8E44A-859F-784C-BF34-7EE7D7D44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26F4-F78E-4F42-B223-409C960CF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EA892-38AD-0C43-9DA9-33B61601A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3389-20B0-3C4E-85C0-2BC6E1FD2FA5}" type="datetime1">
              <a:rPr lang="en-US" smtClean="0"/>
              <a:t>4/27/22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F3081-1DB1-4645-8482-AF50577D8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Storage options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8A2CA-98BC-8C40-BEFC-E820BE6D9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28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2A6FA-1DBA-AA4E-B29D-5703AE8B9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DFDA9B-4A02-CA4D-B818-72A347BC1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F2596-5972-5340-862D-C716BF9DA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5E5C6-B49A-A343-8F72-4885EAD56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F4882-6CAF-F44F-ADEB-31B121A4A9BE}" type="datetime1">
              <a:rPr lang="en-US" smtClean="0"/>
              <a:t>4/27/22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793EE-745C-7742-9A34-053467BD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Storage options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55220-7C93-5C43-8352-4DAE21140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6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D9C7F6-C37B-D840-ABB3-D78AE1FDE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EDE68-1B10-6041-BC23-AC4652770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A73F2-DE77-7847-BB8F-A76AD1889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B0825-07D0-EF4B-BE99-B947A7E16C79}" type="datetime1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1D7A8-FDC2-2F4B-AB93-E46CEB43E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Kubernetes for Science Compute - Storage options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01D9D-D5E7-F240-94F2-A90AF33AF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94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kubernetes.io/docs/concepts/storage/volumes/#emptydir" TargetMode="Externa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kubernetes.io/docs/concepts/workloads/pods/pod/" TargetMode="Externa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kubernetes.io/docs/concepts/storage/volumes/" TargetMode="Externa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hyperlink" Target="https://kubernetes-csi.github.io/docs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kubernetes.io/docs/concepts/storage/volumes/" TargetMode="Externa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hyperlink" Target="https://kubernetes-csi.github.io/doc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434194B-EB56-4062-98C6-CB72F287E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0022124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3746DB1-35A8-422F-9955-4F8E75DBB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2FB6523-7ABE-0A44-A154-DAE8A3EC0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5676" y="3753492"/>
            <a:ext cx="5946202" cy="838831"/>
          </a:xfrm>
        </p:spPr>
        <p:txBody>
          <a:bodyPr anchor="b">
            <a:normAutofit/>
          </a:bodyPr>
          <a:lstStyle/>
          <a:p>
            <a:pPr algn="r"/>
            <a:r>
              <a:rPr lang="en-US" sz="1800" dirty="0">
                <a:solidFill>
                  <a:srgbClr val="000000"/>
                </a:solidFill>
              </a:rPr>
              <a:t>Presented by Igor Sfiligoi, UCSD/SDSC</a:t>
            </a:r>
          </a:p>
          <a:p>
            <a:pPr algn="r"/>
            <a:r>
              <a:rPr lang="en-US" sz="1800" dirty="0">
                <a:solidFill>
                  <a:srgbClr val="000000"/>
                </a:solidFill>
              </a:rPr>
              <a:t>Kubernetes for Science Compute Tutorial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10D778-0A83-5C44-90C3-5CD67326C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5299" y="4592325"/>
            <a:ext cx="5946579" cy="1514185"/>
          </a:xfrm>
        </p:spPr>
        <p:txBody>
          <a:bodyPr anchor="t">
            <a:normAutofit/>
          </a:bodyPr>
          <a:lstStyle/>
          <a:p>
            <a:pPr algn="r"/>
            <a:r>
              <a:rPr lang="en-US" sz="4000" b="1" dirty="0">
                <a:solidFill>
                  <a:srgbClr val="000000"/>
                </a:solidFill>
                <a:latin typeface="+mn-lt"/>
              </a:rPr>
              <a:t>Storage options</a:t>
            </a:r>
          </a:p>
        </p:txBody>
      </p:sp>
      <p:sp>
        <p:nvSpPr>
          <p:cNvPr id="31" name="Freeform 57">
            <a:extLst>
              <a:ext uri="{FF2B5EF4-FFF2-40B4-BE49-F238E27FC236}">
                <a16:creationId xmlns:a16="http://schemas.microsoft.com/office/drawing/2014/main" id="{B817D9AD-5E85-4E85-AC3E-43E24FA91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580219"/>
            <a:ext cx="4383459" cy="5287256"/>
          </a:xfrm>
          <a:custGeom>
            <a:avLst/>
            <a:gdLst>
              <a:gd name="connsiteX0" fmla="*/ 1504462 w 4383459"/>
              <a:gd name="connsiteY0" fmla="*/ 0 h 5287256"/>
              <a:gd name="connsiteX1" fmla="*/ 4383459 w 4383459"/>
              <a:gd name="connsiteY1" fmla="*/ 2878997 h 5287256"/>
              <a:gd name="connsiteX2" fmla="*/ 3114137 w 4383459"/>
              <a:gd name="connsiteY2" fmla="*/ 5266307 h 5287256"/>
              <a:gd name="connsiteX3" fmla="*/ 3079653 w 4383459"/>
              <a:gd name="connsiteY3" fmla="*/ 5287256 h 5287256"/>
              <a:gd name="connsiteX4" fmla="*/ 0 w 4383459"/>
              <a:gd name="connsiteY4" fmla="*/ 5287256 h 5287256"/>
              <a:gd name="connsiteX5" fmla="*/ 0 w 4383459"/>
              <a:gd name="connsiteY5" fmla="*/ 427769 h 5287256"/>
              <a:gd name="connsiteX6" fmla="*/ 132161 w 4383459"/>
              <a:gd name="connsiteY6" fmla="*/ 347480 h 5287256"/>
              <a:gd name="connsiteX7" fmla="*/ 1504462 w 4383459"/>
              <a:gd name="connsiteY7" fmla="*/ 0 h 528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83459" h="5287256">
                <a:moveTo>
                  <a:pt x="1504462" y="0"/>
                </a:moveTo>
                <a:cubicBezTo>
                  <a:pt x="3094488" y="0"/>
                  <a:pt x="4383459" y="1288971"/>
                  <a:pt x="4383459" y="2878997"/>
                </a:cubicBezTo>
                <a:cubicBezTo>
                  <a:pt x="4383459" y="3872763"/>
                  <a:pt x="3879955" y="4748930"/>
                  <a:pt x="3114137" y="5266307"/>
                </a:cubicBezTo>
                <a:lnTo>
                  <a:pt x="3079653" y="5287256"/>
                </a:lnTo>
                <a:lnTo>
                  <a:pt x="0" y="5287256"/>
                </a:lnTo>
                <a:lnTo>
                  <a:pt x="0" y="427769"/>
                </a:lnTo>
                <a:lnTo>
                  <a:pt x="132161" y="347480"/>
                </a:lnTo>
                <a:cubicBezTo>
                  <a:pt x="540096" y="125876"/>
                  <a:pt x="1007579" y="0"/>
                  <a:pt x="1504462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85EEB9-B635-AF43-9077-4F19F4EA8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81" y="3100232"/>
            <a:ext cx="3163437" cy="2641034"/>
          </a:xfrm>
          <a:prstGeom prst="rect">
            <a:avLst/>
          </a:prstGeom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0810290-E788-4DE3-B716-DBE58CC6A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2946" y="0"/>
            <a:ext cx="4185112" cy="3170097"/>
          </a:xfrm>
          <a:custGeom>
            <a:avLst/>
            <a:gdLst>
              <a:gd name="connsiteX0" fmla="*/ 301225 w 4185112"/>
              <a:gd name="connsiteY0" fmla="*/ 0 h 3170097"/>
              <a:gd name="connsiteX1" fmla="*/ 3883887 w 4185112"/>
              <a:gd name="connsiteY1" fmla="*/ 0 h 3170097"/>
              <a:gd name="connsiteX2" fmla="*/ 3932552 w 4185112"/>
              <a:gd name="connsiteY2" fmla="*/ 80105 h 3170097"/>
              <a:gd name="connsiteX3" fmla="*/ 4185112 w 4185112"/>
              <a:gd name="connsiteY3" fmla="*/ 1077541 h 3170097"/>
              <a:gd name="connsiteX4" fmla="*/ 2092556 w 4185112"/>
              <a:gd name="connsiteY4" fmla="*/ 3170097 h 3170097"/>
              <a:gd name="connsiteX5" fmla="*/ 0 w 4185112"/>
              <a:gd name="connsiteY5" fmla="*/ 1077541 h 3170097"/>
              <a:gd name="connsiteX6" fmla="*/ 252561 w 4185112"/>
              <a:gd name="connsiteY6" fmla="*/ 80105 h 3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5112" h="3170097">
                <a:moveTo>
                  <a:pt x="301225" y="0"/>
                </a:moveTo>
                <a:lnTo>
                  <a:pt x="3883887" y="0"/>
                </a:lnTo>
                <a:lnTo>
                  <a:pt x="3932552" y="80105"/>
                </a:lnTo>
                <a:cubicBezTo>
                  <a:pt x="4093621" y="376606"/>
                  <a:pt x="4185112" y="716389"/>
                  <a:pt x="4185112" y="1077541"/>
                </a:cubicBezTo>
                <a:cubicBezTo>
                  <a:pt x="4185112" y="2233228"/>
                  <a:pt x="3248243" y="3170097"/>
                  <a:pt x="2092556" y="3170097"/>
                </a:cubicBezTo>
                <a:cubicBezTo>
                  <a:pt x="936869" y="3170097"/>
                  <a:pt x="0" y="2233228"/>
                  <a:pt x="0" y="1077541"/>
                </a:cubicBezTo>
                <a:cubicBezTo>
                  <a:pt x="0" y="716389"/>
                  <a:pt x="91491" y="376606"/>
                  <a:pt x="252561" y="80105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B40BD-3121-5240-A2B2-39DE38A6E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1063" y="6223702"/>
            <a:ext cx="2861823" cy="314067"/>
          </a:xfrm>
        </p:spPr>
        <p:txBody>
          <a:bodyPr>
            <a:normAutofit fontScale="92500"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rgbClr val="898989"/>
                </a:solidFill>
              </a:rPr>
              <a:t>Kubernetes for Science Compute - Storage options</a:t>
            </a:r>
            <a:endParaRPr lang="en-US" sz="1100" dirty="0">
              <a:solidFill>
                <a:srgbClr val="898989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EBDC69-E55A-7443-8216-E78A301E7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DE13AD4-1357-6D41-B256-ED6B6949D60C}" type="slidenum">
              <a:rPr lang="en-US" sz="11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 sz="1100">
              <a:solidFill>
                <a:srgbClr val="898989"/>
              </a:solidFill>
            </a:endParaRPr>
          </a:p>
        </p:txBody>
      </p:sp>
      <p:pic>
        <p:nvPicPr>
          <p:cNvPr id="1026" name="Picture 2" descr="SDSC Technology Forum with AMD - UC San Diego Office of Innovation and  Commercialization">
            <a:extLst>
              <a:ext uri="{FF2B5EF4-FFF2-40B4-BE49-F238E27FC236}">
                <a16:creationId xmlns:a16="http://schemas.microsoft.com/office/drawing/2014/main" id="{C7A1CC4B-7D09-0C99-70D4-E77E598FA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252" y="-138339"/>
            <a:ext cx="4762500" cy="267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634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C39BAA-389B-A04B-8989-013DA9760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Kubernetes SW supports many storage types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5579C3-E4CD-1D4A-8550-4895E5AF6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Storage options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3F127-2D90-1142-99C2-54FF723C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10</a:t>
            </a:fld>
            <a:endParaRPr lang="en-US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E17697EF-2F1B-A2CE-EE65-EA8D5A302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0309" y="84081"/>
            <a:ext cx="6818811" cy="6356350"/>
          </a:xfrm>
        </p:spPr>
        <p:txBody>
          <a:bodyPr numCol="4">
            <a:normAutofit fontScale="92500" lnSpcReduction="20000"/>
          </a:bodyPr>
          <a:lstStyle/>
          <a:p>
            <a:r>
              <a:rPr lang="en-US" sz="1000" dirty="0" err="1"/>
              <a:t>Alicloud</a:t>
            </a:r>
            <a:r>
              <a:rPr lang="en-US" sz="1000" dirty="0"/>
              <a:t> Disk</a:t>
            </a:r>
          </a:p>
          <a:p>
            <a:r>
              <a:rPr lang="en-US" sz="1000" dirty="0" err="1"/>
              <a:t>Alicloud</a:t>
            </a:r>
            <a:r>
              <a:rPr lang="en-US" sz="1000" dirty="0"/>
              <a:t> NAS</a:t>
            </a:r>
          </a:p>
          <a:p>
            <a:r>
              <a:rPr lang="en-US" sz="1000" dirty="0" err="1"/>
              <a:t>Alicloud</a:t>
            </a:r>
            <a:r>
              <a:rPr lang="en-US" sz="1000" dirty="0"/>
              <a:t> OSS</a:t>
            </a:r>
          </a:p>
          <a:p>
            <a:r>
              <a:rPr lang="en-US" sz="1000" dirty="0" err="1"/>
              <a:t>ArStor</a:t>
            </a:r>
            <a:r>
              <a:rPr lang="en-US" sz="1000" dirty="0"/>
              <a:t> CSI</a:t>
            </a:r>
          </a:p>
          <a:p>
            <a:r>
              <a:rPr lang="en-US" sz="1000" dirty="0"/>
              <a:t>AWS Elastic Block Storage</a:t>
            </a:r>
          </a:p>
          <a:p>
            <a:r>
              <a:rPr lang="en-US" sz="1000" dirty="0"/>
              <a:t>AWS Elastic File System</a:t>
            </a:r>
          </a:p>
          <a:p>
            <a:r>
              <a:rPr lang="en-US" sz="1000" dirty="0"/>
              <a:t>AWS </a:t>
            </a:r>
            <a:r>
              <a:rPr lang="en-US" sz="1000" dirty="0" err="1"/>
              <a:t>FSx</a:t>
            </a:r>
            <a:r>
              <a:rPr lang="en-US" sz="1000" dirty="0"/>
              <a:t> for </a:t>
            </a:r>
            <a:r>
              <a:rPr lang="en-US" sz="1000" dirty="0" err="1"/>
              <a:t>Lustre</a:t>
            </a:r>
            <a:endParaRPr lang="en-US" sz="1000" dirty="0"/>
          </a:p>
          <a:p>
            <a:r>
              <a:rPr lang="en-US" sz="1000" dirty="0"/>
              <a:t>Azure disk</a:t>
            </a:r>
          </a:p>
          <a:p>
            <a:r>
              <a:rPr lang="en-US" sz="1000" dirty="0"/>
              <a:t>Azure file</a:t>
            </a:r>
          </a:p>
          <a:p>
            <a:r>
              <a:rPr lang="en-US" sz="1000" dirty="0" err="1"/>
              <a:t>BeeGFS</a:t>
            </a:r>
            <a:endParaRPr lang="en-US" sz="1000" dirty="0"/>
          </a:p>
          <a:p>
            <a:r>
              <a:rPr lang="en-US" sz="1000" dirty="0" err="1"/>
              <a:t>Bigtera</a:t>
            </a:r>
            <a:r>
              <a:rPr lang="en-US" sz="1000" dirty="0"/>
              <a:t> </a:t>
            </a:r>
            <a:r>
              <a:rPr lang="en-US" sz="1000" dirty="0" err="1"/>
              <a:t>VirtualStor</a:t>
            </a:r>
            <a:r>
              <a:rPr lang="en-US" sz="1000" dirty="0"/>
              <a:t> (block)</a:t>
            </a:r>
          </a:p>
          <a:p>
            <a:r>
              <a:rPr lang="en-US" sz="1000" dirty="0" err="1"/>
              <a:t>Bigtera</a:t>
            </a:r>
            <a:r>
              <a:rPr lang="en-US" sz="1000" dirty="0"/>
              <a:t> </a:t>
            </a:r>
            <a:r>
              <a:rPr lang="en-US" sz="1000" dirty="0" err="1"/>
              <a:t>VirtualStor</a:t>
            </a:r>
            <a:r>
              <a:rPr lang="en-US" sz="1000" dirty="0"/>
              <a:t> (filesystem)</a:t>
            </a:r>
          </a:p>
          <a:p>
            <a:r>
              <a:rPr lang="en-US" sz="1000" dirty="0" err="1"/>
              <a:t>BizFlyCloud</a:t>
            </a:r>
            <a:r>
              <a:rPr lang="en-US" sz="1000" dirty="0"/>
              <a:t> Block Storage</a:t>
            </a:r>
          </a:p>
          <a:p>
            <a:r>
              <a:rPr lang="en-US" sz="1000" dirty="0" err="1"/>
              <a:t>CephFS</a:t>
            </a:r>
            <a:endParaRPr lang="en-US" sz="1000" dirty="0"/>
          </a:p>
          <a:p>
            <a:r>
              <a:rPr lang="en-US" sz="1000" dirty="0" err="1"/>
              <a:t>Ceph</a:t>
            </a:r>
            <a:r>
              <a:rPr lang="en-US" sz="1000" dirty="0"/>
              <a:t> RBD</a:t>
            </a:r>
          </a:p>
          <a:p>
            <a:r>
              <a:rPr lang="en-US" sz="1000" dirty="0" err="1"/>
              <a:t>ChubaoFS</a:t>
            </a:r>
            <a:endParaRPr lang="en-US" sz="1000" dirty="0"/>
          </a:p>
          <a:p>
            <a:r>
              <a:rPr lang="en-US" sz="1000" dirty="0"/>
              <a:t>Cinder</a:t>
            </a:r>
          </a:p>
          <a:p>
            <a:r>
              <a:rPr lang="en-US" sz="1000" dirty="0" err="1"/>
              <a:t>cloudscale.ch</a:t>
            </a:r>
            <a:endParaRPr lang="en-US" sz="1000" dirty="0"/>
          </a:p>
          <a:p>
            <a:r>
              <a:rPr lang="en-US" sz="1000" dirty="0" err="1"/>
              <a:t>Datatom-InfinityCSI</a:t>
            </a:r>
            <a:endParaRPr lang="en-US" sz="1000" dirty="0"/>
          </a:p>
          <a:p>
            <a:r>
              <a:rPr lang="en-US" sz="1000" dirty="0" err="1"/>
              <a:t>Datatom-InfinityCSI</a:t>
            </a:r>
            <a:r>
              <a:rPr lang="en-US" sz="1000" dirty="0"/>
              <a:t> (filesystem)</a:t>
            </a:r>
          </a:p>
          <a:p>
            <a:r>
              <a:rPr lang="en-US" sz="1000" dirty="0" err="1"/>
              <a:t>Datera</a:t>
            </a:r>
            <a:endParaRPr lang="en-US" sz="1000" dirty="0"/>
          </a:p>
          <a:p>
            <a:r>
              <a:rPr lang="en-US" sz="1000" dirty="0"/>
              <a:t>DDN </a:t>
            </a:r>
            <a:r>
              <a:rPr lang="en-US" sz="1000" dirty="0" err="1"/>
              <a:t>EXAScaler</a:t>
            </a:r>
            <a:endParaRPr lang="en-US" sz="1000" dirty="0"/>
          </a:p>
          <a:p>
            <a:r>
              <a:rPr lang="en-US" sz="1000" dirty="0"/>
              <a:t>Dell EMC </a:t>
            </a:r>
            <a:r>
              <a:rPr lang="en-US" sz="1000" dirty="0" err="1"/>
              <a:t>PowerMax</a:t>
            </a:r>
            <a:endParaRPr lang="en-US" sz="1000" dirty="0"/>
          </a:p>
          <a:p>
            <a:r>
              <a:rPr lang="en-US" sz="1000" dirty="0"/>
              <a:t>Dell EMC </a:t>
            </a:r>
            <a:r>
              <a:rPr lang="en-US" sz="1000" dirty="0" err="1"/>
              <a:t>PowerScale</a:t>
            </a:r>
            <a:endParaRPr lang="en-US" sz="1000" dirty="0"/>
          </a:p>
          <a:p>
            <a:r>
              <a:rPr lang="en-US" sz="1000" dirty="0"/>
              <a:t>Dell EMC </a:t>
            </a:r>
            <a:r>
              <a:rPr lang="en-US" sz="1000" dirty="0" err="1"/>
              <a:t>PowerStore</a:t>
            </a:r>
            <a:endParaRPr lang="en-US" sz="1000" dirty="0"/>
          </a:p>
          <a:p>
            <a:r>
              <a:rPr lang="en-US" sz="1000" dirty="0"/>
              <a:t>Dell EMC Unity</a:t>
            </a:r>
          </a:p>
          <a:p>
            <a:r>
              <a:rPr lang="en-US" sz="1000" dirty="0"/>
              <a:t>Dell EMC </a:t>
            </a:r>
            <a:r>
              <a:rPr lang="en-US" sz="1000" dirty="0" err="1"/>
              <a:t>VxFlexOS</a:t>
            </a:r>
            <a:endParaRPr lang="en-US" sz="1000" dirty="0"/>
          </a:p>
          <a:p>
            <a:r>
              <a:rPr lang="en-US" sz="1000" dirty="0"/>
              <a:t>democratic-</a:t>
            </a:r>
            <a:r>
              <a:rPr lang="en-US" sz="1000" dirty="0" err="1"/>
              <a:t>csi</a:t>
            </a:r>
            <a:endParaRPr lang="en-US" sz="1000" dirty="0"/>
          </a:p>
          <a:p>
            <a:r>
              <a:rPr lang="en-US" sz="1000" dirty="0" err="1"/>
              <a:t>Diamanti</a:t>
            </a:r>
            <a:r>
              <a:rPr lang="en-US" sz="1000" dirty="0"/>
              <a:t>-CSI</a:t>
            </a:r>
          </a:p>
          <a:p>
            <a:r>
              <a:rPr lang="en-US" sz="1000" dirty="0" err="1"/>
              <a:t>DigitalOcean</a:t>
            </a:r>
            <a:r>
              <a:rPr lang="en-US" sz="1000" dirty="0"/>
              <a:t> Block Storage</a:t>
            </a:r>
          </a:p>
          <a:p>
            <a:r>
              <a:rPr lang="en-US" sz="1000" dirty="0" err="1"/>
              <a:t>Dothill</a:t>
            </a:r>
            <a:r>
              <a:rPr lang="en-US" sz="1000" dirty="0"/>
              <a:t>-CSI</a:t>
            </a:r>
          </a:p>
          <a:p>
            <a:r>
              <a:rPr lang="en-US" sz="1000" dirty="0"/>
              <a:t>Ember CSI</a:t>
            </a:r>
          </a:p>
          <a:p>
            <a:r>
              <a:rPr lang="en-US" sz="1000" dirty="0" err="1"/>
              <a:t>Excelero</a:t>
            </a:r>
            <a:r>
              <a:rPr lang="en-US" sz="1000" dirty="0"/>
              <a:t> </a:t>
            </a:r>
            <a:r>
              <a:rPr lang="en-US" sz="1000" dirty="0" err="1"/>
              <a:t>NVMesh</a:t>
            </a:r>
            <a:endParaRPr lang="en-US" sz="1000" dirty="0"/>
          </a:p>
          <a:p>
            <a:r>
              <a:rPr lang="en-US" sz="1000" dirty="0"/>
              <a:t>Fungible</a:t>
            </a:r>
          </a:p>
          <a:p>
            <a:r>
              <a:rPr lang="en-US" sz="1000" dirty="0"/>
              <a:t>GCE Persistent Disk</a:t>
            </a:r>
          </a:p>
          <a:p>
            <a:r>
              <a:rPr lang="en-US" sz="1000" dirty="0"/>
              <a:t>Google Cloud </a:t>
            </a:r>
            <a:r>
              <a:rPr lang="en-US" sz="1000" dirty="0" err="1"/>
              <a:t>Filestore</a:t>
            </a:r>
            <a:endParaRPr lang="en-US" sz="1000" dirty="0"/>
          </a:p>
          <a:p>
            <a:r>
              <a:rPr lang="en-US" sz="1000" dirty="0"/>
              <a:t>Google Cloud Storage</a:t>
            </a:r>
          </a:p>
          <a:p>
            <a:r>
              <a:rPr lang="en-US" sz="1000" dirty="0" err="1"/>
              <a:t>GlusterFS</a:t>
            </a:r>
            <a:endParaRPr lang="en-US" sz="1000" dirty="0"/>
          </a:p>
          <a:p>
            <a:r>
              <a:rPr lang="en-US" sz="1000" dirty="0" err="1"/>
              <a:t>Gluster</a:t>
            </a:r>
            <a:r>
              <a:rPr lang="en-US" sz="1000" dirty="0"/>
              <a:t> </a:t>
            </a:r>
            <a:r>
              <a:rPr lang="en-US" sz="1000" dirty="0" err="1"/>
              <a:t>VirtBlock</a:t>
            </a:r>
            <a:endParaRPr lang="en-US" sz="1000" dirty="0"/>
          </a:p>
          <a:p>
            <a:r>
              <a:rPr lang="en-US" sz="1000" dirty="0" err="1"/>
              <a:t>Hammerspace</a:t>
            </a:r>
            <a:r>
              <a:rPr lang="en-US" sz="1000" dirty="0"/>
              <a:t> CSI</a:t>
            </a:r>
          </a:p>
          <a:p>
            <a:r>
              <a:rPr lang="en-US" sz="1000" dirty="0" err="1"/>
              <a:t>Hedvig</a:t>
            </a:r>
            <a:endParaRPr lang="en-US" sz="1000" dirty="0"/>
          </a:p>
          <a:p>
            <a:r>
              <a:rPr lang="en-US" sz="1000" dirty="0" err="1"/>
              <a:t>Hetzner</a:t>
            </a:r>
            <a:r>
              <a:rPr lang="en-US" sz="1000" dirty="0"/>
              <a:t> Cloud Volumes CSI</a:t>
            </a:r>
          </a:p>
          <a:p>
            <a:r>
              <a:rPr lang="en-US" sz="1000" dirty="0"/>
              <a:t>Hitachi Vantara</a:t>
            </a:r>
          </a:p>
          <a:p>
            <a:r>
              <a:rPr lang="en-US" sz="1000" dirty="0"/>
              <a:t>HPE</a:t>
            </a:r>
          </a:p>
          <a:p>
            <a:r>
              <a:rPr lang="en-US" sz="1000" dirty="0"/>
              <a:t>HPE </a:t>
            </a:r>
            <a:r>
              <a:rPr lang="en-US" sz="1000" dirty="0" err="1"/>
              <a:t>Ezmeral</a:t>
            </a:r>
            <a:r>
              <a:rPr lang="en-US" sz="1000" dirty="0"/>
              <a:t> (</a:t>
            </a:r>
            <a:r>
              <a:rPr lang="en-US" sz="1000" dirty="0" err="1"/>
              <a:t>MapR</a:t>
            </a:r>
            <a:r>
              <a:rPr lang="en-US" sz="1000" dirty="0"/>
              <a:t>)</a:t>
            </a:r>
          </a:p>
          <a:p>
            <a:r>
              <a:rPr lang="en-US" sz="1000" dirty="0"/>
              <a:t>Huawei Storage CSI</a:t>
            </a:r>
          </a:p>
          <a:p>
            <a:r>
              <a:rPr lang="en-US" sz="1000" dirty="0" err="1"/>
              <a:t>HyperV</a:t>
            </a:r>
            <a:r>
              <a:rPr lang="en-US" sz="1000" dirty="0"/>
              <a:t> CSI</a:t>
            </a:r>
          </a:p>
          <a:p>
            <a:r>
              <a:rPr lang="en-US" sz="1000" dirty="0"/>
              <a:t>IBM Block Storage</a:t>
            </a:r>
          </a:p>
          <a:p>
            <a:r>
              <a:rPr lang="en-US" sz="1000" dirty="0"/>
              <a:t>IBM Spectrum Scale</a:t>
            </a:r>
          </a:p>
          <a:p>
            <a:r>
              <a:rPr lang="en-US" sz="1000" dirty="0"/>
              <a:t>IBM Cloud Block Storage VPC CSI Driver</a:t>
            </a:r>
          </a:p>
          <a:p>
            <a:r>
              <a:rPr lang="en-US" sz="1000" dirty="0" err="1"/>
              <a:t>Infinidat</a:t>
            </a:r>
            <a:endParaRPr lang="en-US" sz="1000" dirty="0"/>
          </a:p>
          <a:p>
            <a:r>
              <a:rPr lang="en-US" sz="1000" dirty="0"/>
              <a:t>Inspur </a:t>
            </a:r>
            <a:r>
              <a:rPr lang="en-US" sz="1000" dirty="0" err="1"/>
              <a:t>InStorage</a:t>
            </a:r>
            <a:r>
              <a:rPr lang="en-US" sz="1000" dirty="0"/>
              <a:t> CSI</a:t>
            </a:r>
          </a:p>
          <a:p>
            <a:r>
              <a:rPr lang="en-US" sz="1000" dirty="0"/>
              <a:t>Intel PMEM-CSI</a:t>
            </a:r>
          </a:p>
          <a:p>
            <a:r>
              <a:rPr lang="en-US" sz="1000" dirty="0" err="1"/>
              <a:t>Intelliflash</a:t>
            </a:r>
            <a:r>
              <a:rPr lang="en-US" sz="1000" dirty="0"/>
              <a:t> Block Storage</a:t>
            </a:r>
          </a:p>
          <a:p>
            <a:r>
              <a:rPr lang="en-US" sz="1000" dirty="0" err="1"/>
              <a:t>Intelliflash</a:t>
            </a:r>
            <a:r>
              <a:rPr lang="en-US" sz="1000" dirty="0"/>
              <a:t> File Storage</a:t>
            </a:r>
          </a:p>
          <a:p>
            <a:r>
              <a:rPr lang="en-US" sz="1000" dirty="0" err="1"/>
              <a:t>ionir</a:t>
            </a:r>
            <a:endParaRPr lang="en-US" sz="1000" dirty="0"/>
          </a:p>
          <a:p>
            <a:r>
              <a:rPr lang="en-US" sz="1000" dirty="0" err="1"/>
              <a:t>JuiceFS</a:t>
            </a:r>
            <a:endParaRPr lang="en-US" sz="1000" dirty="0"/>
          </a:p>
          <a:p>
            <a:r>
              <a:rPr lang="en-US" sz="1000" dirty="0" err="1"/>
              <a:t>kaDalu</a:t>
            </a:r>
            <a:endParaRPr lang="en-US" sz="1000" dirty="0"/>
          </a:p>
          <a:p>
            <a:r>
              <a:rPr lang="en-US" sz="1000" dirty="0" err="1"/>
              <a:t>KumoScale</a:t>
            </a:r>
            <a:r>
              <a:rPr lang="en-US" sz="1000" dirty="0"/>
              <a:t> Block Storage</a:t>
            </a:r>
          </a:p>
          <a:p>
            <a:r>
              <a:rPr lang="en-US" sz="1000" dirty="0" err="1"/>
              <a:t>Linode</a:t>
            </a:r>
            <a:r>
              <a:rPr lang="en-US" sz="1000" dirty="0"/>
              <a:t> Block Storage</a:t>
            </a:r>
          </a:p>
          <a:p>
            <a:r>
              <a:rPr lang="en-US" sz="1000" dirty="0"/>
              <a:t>LINSTOR</a:t>
            </a:r>
          </a:p>
          <a:p>
            <a:r>
              <a:rPr lang="en-US" sz="1000" dirty="0"/>
              <a:t>Longhorn</a:t>
            </a:r>
          </a:p>
          <a:p>
            <a:r>
              <a:rPr lang="en-US" sz="1000" dirty="0" err="1"/>
              <a:t>MacroSAN</a:t>
            </a:r>
            <a:endParaRPr lang="en-US" sz="1000" dirty="0"/>
          </a:p>
          <a:p>
            <a:r>
              <a:rPr lang="en-US" sz="1000" dirty="0"/>
              <a:t>Manila</a:t>
            </a:r>
          </a:p>
          <a:p>
            <a:r>
              <a:rPr lang="en-US" sz="1000" dirty="0" err="1"/>
              <a:t>MooseFS</a:t>
            </a:r>
            <a:endParaRPr lang="en-US" sz="1000" dirty="0"/>
          </a:p>
          <a:p>
            <a:r>
              <a:rPr lang="en-US" sz="1000" dirty="0"/>
              <a:t>NetApp</a:t>
            </a:r>
          </a:p>
          <a:p>
            <a:r>
              <a:rPr lang="en-US" sz="1000" dirty="0" err="1"/>
              <a:t>NexentaStor</a:t>
            </a:r>
            <a:r>
              <a:rPr lang="en-US" sz="1000" dirty="0"/>
              <a:t> File Storage</a:t>
            </a:r>
          </a:p>
          <a:p>
            <a:r>
              <a:rPr lang="en-US" sz="1000" dirty="0" err="1"/>
              <a:t>NexentaStor</a:t>
            </a:r>
            <a:r>
              <a:rPr lang="en-US" sz="1000" dirty="0"/>
              <a:t> Block Storage</a:t>
            </a:r>
          </a:p>
          <a:p>
            <a:r>
              <a:rPr lang="en-US" sz="1000" dirty="0"/>
              <a:t>Nutanix</a:t>
            </a:r>
          </a:p>
          <a:p>
            <a:r>
              <a:rPr lang="en-US" sz="1000" dirty="0" err="1"/>
              <a:t>OpenEBS</a:t>
            </a:r>
            <a:endParaRPr lang="en-US" sz="1000" dirty="0"/>
          </a:p>
          <a:p>
            <a:r>
              <a:rPr lang="en-US" sz="1000" dirty="0"/>
              <a:t>Open-E</a:t>
            </a:r>
          </a:p>
          <a:p>
            <a:r>
              <a:rPr lang="en-US" sz="1000" dirty="0"/>
              <a:t>Open-Local</a:t>
            </a:r>
          </a:p>
          <a:p>
            <a:r>
              <a:rPr lang="en-US" sz="1000" dirty="0"/>
              <a:t>Oracle Cloud Infrastructure(OCI) Block Storage</a:t>
            </a:r>
          </a:p>
          <a:p>
            <a:r>
              <a:rPr lang="en-US" sz="1000" dirty="0" err="1"/>
              <a:t>oVirt</a:t>
            </a:r>
            <a:endParaRPr lang="en-US" sz="1000" dirty="0"/>
          </a:p>
          <a:p>
            <a:r>
              <a:rPr lang="en-US" sz="1000" dirty="0" err="1"/>
              <a:t>Portworx</a:t>
            </a:r>
            <a:endParaRPr lang="en-US" sz="1000" dirty="0"/>
          </a:p>
          <a:p>
            <a:r>
              <a:rPr lang="en-US" sz="1000" dirty="0"/>
              <a:t>Pure Storage CSI</a:t>
            </a:r>
          </a:p>
          <a:p>
            <a:r>
              <a:rPr lang="en-US" sz="1000" dirty="0" err="1"/>
              <a:t>QingCloud</a:t>
            </a:r>
            <a:r>
              <a:rPr lang="en-US" sz="1000" dirty="0"/>
              <a:t> CSI</a:t>
            </a:r>
          </a:p>
          <a:p>
            <a:r>
              <a:rPr lang="en-US" sz="1000" dirty="0" err="1"/>
              <a:t>QingStor</a:t>
            </a:r>
            <a:r>
              <a:rPr lang="en-US" sz="1000" dirty="0"/>
              <a:t> CSI</a:t>
            </a:r>
          </a:p>
          <a:p>
            <a:r>
              <a:rPr lang="en-US" sz="1000" dirty="0" err="1"/>
              <a:t>Quobyte</a:t>
            </a:r>
            <a:endParaRPr lang="en-US" sz="1000" dirty="0"/>
          </a:p>
          <a:p>
            <a:r>
              <a:rPr lang="en-US" sz="1000" dirty="0"/>
              <a:t>ROBIN</a:t>
            </a:r>
          </a:p>
          <a:p>
            <a:r>
              <a:rPr lang="en-US" sz="1000" dirty="0" err="1"/>
              <a:t>SandStone</a:t>
            </a:r>
            <a:endParaRPr lang="en-US" sz="1000" dirty="0"/>
          </a:p>
          <a:p>
            <a:r>
              <a:rPr lang="en-US" sz="1000" dirty="0" err="1"/>
              <a:t>Sangfor</a:t>
            </a:r>
            <a:r>
              <a:rPr lang="en-US" sz="1000" dirty="0"/>
              <a:t>-EDS-File-Storage</a:t>
            </a:r>
          </a:p>
          <a:p>
            <a:r>
              <a:rPr lang="en-US" sz="1000" dirty="0" err="1"/>
              <a:t>Sangfor</a:t>
            </a:r>
            <a:r>
              <a:rPr lang="en-US" sz="1000" dirty="0"/>
              <a:t>-EDS-Block-Storage</a:t>
            </a:r>
          </a:p>
          <a:p>
            <a:r>
              <a:rPr lang="en-US" sz="1000" dirty="0" err="1"/>
              <a:t>Scaleway</a:t>
            </a:r>
            <a:r>
              <a:rPr lang="en-US" sz="1000" dirty="0"/>
              <a:t> CSI</a:t>
            </a:r>
          </a:p>
          <a:p>
            <a:r>
              <a:rPr lang="en-US" sz="1000" dirty="0"/>
              <a:t>Seagate </a:t>
            </a:r>
            <a:r>
              <a:rPr lang="en-US" sz="1000" dirty="0" err="1"/>
              <a:t>Exos</a:t>
            </a:r>
            <a:r>
              <a:rPr lang="en-US" sz="1000" dirty="0"/>
              <a:t> X</a:t>
            </a:r>
          </a:p>
          <a:p>
            <a:r>
              <a:rPr lang="en-US" sz="1000" dirty="0" err="1"/>
              <a:t>SeaweedFS</a:t>
            </a:r>
            <a:endParaRPr lang="en-US" sz="1000" dirty="0"/>
          </a:p>
          <a:p>
            <a:r>
              <a:rPr lang="en-US" sz="1000" dirty="0"/>
              <a:t>Secrets Store CSI Driver</a:t>
            </a:r>
          </a:p>
          <a:p>
            <a:r>
              <a:rPr lang="en-US" sz="1000" dirty="0" err="1"/>
              <a:t>SmartX</a:t>
            </a:r>
            <a:endParaRPr lang="en-US" sz="1000" dirty="0"/>
          </a:p>
          <a:p>
            <a:r>
              <a:rPr lang="en-US" sz="1000" dirty="0"/>
              <a:t>SODA</a:t>
            </a:r>
          </a:p>
          <a:p>
            <a:r>
              <a:rPr lang="en-US" sz="1000" dirty="0"/>
              <a:t>SPDK-CSI</a:t>
            </a:r>
          </a:p>
          <a:p>
            <a:r>
              <a:rPr lang="en-US" sz="1000" dirty="0" err="1"/>
              <a:t>StorageOS</a:t>
            </a:r>
            <a:endParaRPr lang="en-US" sz="1000" dirty="0"/>
          </a:p>
          <a:p>
            <a:r>
              <a:rPr lang="en-US" sz="1000" dirty="0" err="1"/>
              <a:t>Storidge</a:t>
            </a:r>
            <a:endParaRPr lang="en-US" sz="1000" dirty="0"/>
          </a:p>
          <a:p>
            <a:r>
              <a:rPr lang="en-US" sz="1000" dirty="0" err="1"/>
              <a:t>StorPool</a:t>
            </a:r>
            <a:endParaRPr lang="en-US" sz="1000" dirty="0"/>
          </a:p>
          <a:p>
            <a:r>
              <a:rPr lang="en-US" sz="1000" dirty="0"/>
              <a:t>Synology</a:t>
            </a:r>
          </a:p>
          <a:p>
            <a:r>
              <a:rPr lang="en-US" sz="1000" dirty="0"/>
              <a:t>Tencent Cloud Block Storage</a:t>
            </a:r>
          </a:p>
          <a:p>
            <a:r>
              <a:rPr lang="en-US" sz="1000" dirty="0"/>
              <a:t>Tencent Cloud File Storage</a:t>
            </a:r>
          </a:p>
          <a:p>
            <a:r>
              <a:rPr lang="en-US" sz="1000" dirty="0"/>
              <a:t>Tencent Cloud Object Storage</a:t>
            </a:r>
          </a:p>
          <a:p>
            <a:r>
              <a:rPr lang="en-US" sz="1000" dirty="0" err="1"/>
              <a:t>TopoLVM</a:t>
            </a:r>
            <a:endParaRPr lang="en-US" sz="1000" dirty="0"/>
          </a:p>
          <a:p>
            <a:r>
              <a:rPr lang="en-US" sz="1000" dirty="0"/>
              <a:t>VAST Data</a:t>
            </a:r>
          </a:p>
          <a:p>
            <a:r>
              <a:rPr lang="en-US" sz="1000" dirty="0"/>
              <a:t>XSKY-EBS</a:t>
            </a:r>
          </a:p>
          <a:p>
            <a:r>
              <a:rPr lang="en-US" sz="1000" dirty="0"/>
              <a:t>XSKY-EUS</a:t>
            </a:r>
          </a:p>
          <a:p>
            <a:r>
              <a:rPr lang="en-US" sz="1000" dirty="0"/>
              <a:t>Vault</a:t>
            </a:r>
          </a:p>
          <a:p>
            <a:r>
              <a:rPr lang="en-US" sz="1000" dirty="0"/>
              <a:t>VDA</a:t>
            </a:r>
          </a:p>
          <a:p>
            <a:r>
              <a:rPr lang="en-US" sz="1000" dirty="0"/>
              <a:t>Veritas </a:t>
            </a:r>
            <a:r>
              <a:rPr lang="en-US" sz="1000" dirty="0" err="1"/>
              <a:t>InfoScale</a:t>
            </a:r>
            <a:r>
              <a:rPr lang="en-US" sz="1000" dirty="0"/>
              <a:t> Volumes</a:t>
            </a:r>
          </a:p>
          <a:p>
            <a:r>
              <a:rPr lang="en-US" sz="1000" dirty="0"/>
              <a:t>vSphere</a:t>
            </a:r>
          </a:p>
          <a:p>
            <a:r>
              <a:rPr lang="en-US" sz="1000" dirty="0" err="1"/>
              <a:t>Vultr</a:t>
            </a:r>
            <a:r>
              <a:rPr lang="en-US" sz="1000" dirty="0"/>
              <a:t> Block Storage</a:t>
            </a:r>
          </a:p>
          <a:p>
            <a:r>
              <a:rPr lang="en-US" sz="1000" dirty="0" err="1"/>
              <a:t>WekaIO</a:t>
            </a:r>
            <a:endParaRPr lang="en-US" sz="1000" dirty="0"/>
          </a:p>
          <a:p>
            <a:r>
              <a:rPr lang="en-US" sz="1000" dirty="0" err="1"/>
              <a:t>Yandex.Cloud</a:t>
            </a:r>
            <a:endParaRPr lang="en-US" sz="1000" dirty="0"/>
          </a:p>
          <a:p>
            <a:r>
              <a:rPr lang="en-US" sz="1000" dirty="0" err="1"/>
              <a:t>YanRongYun</a:t>
            </a:r>
            <a:endParaRPr lang="en-US" sz="1000" dirty="0"/>
          </a:p>
          <a:p>
            <a:r>
              <a:rPr lang="en-US" sz="1000" dirty="0" err="1"/>
              <a:t>Zadara</a:t>
            </a:r>
            <a:r>
              <a:rPr lang="en-US" sz="1000" dirty="0"/>
              <a:t>-CSI</a:t>
            </a:r>
          </a:p>
        </p:txBody>
      </p:sp>
    </p:spTree>
    <p:extLst>
      <p:ext uri="{BB962C8B-B14F-4D97-AF65-F5344CB8AC3E}">
        <p14:creationId xmlns:p14="http://schemas.microsoft.com/office/powerpoint/2010/main" val="4251583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C39BAA-389B-A04B-8989-013DA9760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Kubernetes supports many storage types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5579C3-E4CD-1D4A-8550-4895E5AF6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Storage options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3F127-2D90-1142-99C2-54FF723C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11</a:t>
            </a:fld>
            <a:endParaRPr lang="en-US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E17697EF-2F1B-A2CE-EE65-EA8D5A302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0309" y="84081"/>
            <a:ext cx="6818811" cy="6356350"/>
          </a:xfrm>
        </p:spPr>
        <p:txBody>
          <a:bodyPr numCol="4">
            <a:normAutofit fontScale="92500" lnSpcReduction="20000"/>
          </a:bodyPr>
          <a:lstStyle/>
          <a:p>
            <a:r>
              <a:rPr lang="en-US" sz="1000" dirty="0" err="1"/>
              <a:t>Alicloud</a:t>
            </a:r>
            <a:r>
              <a:rPr lang="en-US" sz="1000" dirty="0"/>
              <a:t> Disk</a:t>
            </a:r>
          </a:p>
          <a:p>
            <a:r>
              <a:rPr lang="en-US" sz="1000" dirty="0" err="1"/>
              <a:t>Alicloud</a:t>
            </a:r>
            <a:r>
              <a:rPr lang="en-US" sz="1000" dirty="0"/>
              <a:t> NAS</a:t>
            </a:r>
          </a:p>
          <a:p>
            <a:r>
              <a:rPr lang="en-US" sz="1000" dirty="0" err="1"/>
              <a:t>Alicloud</a:t>
            </a:r>
            <a:r>
              <a:rPr lang="en-US" sz="1000" dirty="0"/>
              <a:t> OSS</a:t>
            </a:r>
          </a:p>
          <a:p>
            <a:r>
              <a:rPr lang="en-US" sz="1000" dirty="0" err="1"/>
              <a:t>ArStor</a:t>
            </a:r>
            <a:r>
              <a:rPr lang="en-US" sz="1000" dirty="0"/>
              <a:t> CSI</a:t>
            </a:r>
          </a:p>
          <a:p>
            <a:r>
              <a:rPr lang="en-US" sz="1000" dirty="0"/>
              <a:t>AWS Elastic Block Storage</a:t>
            </a:r>
          </a:p>
          <a:p>
            <a:r>
              <a:rPr lang="en-US" sz="1000" dirty="0"/>
              <a:t>AWS Elastic File System</a:t>
            </a:r>
          </a:p>
          <a:p>
            <a:r>
              <a:rPr lang="en-US" sz="1000" dirty="0"/>
              <a:t>AWS </a:t>
            </a:r>
            <a:r>
              <a:rPr lang="en-US" sz="1000" dirty="0" err="1"/>
              <a:t>FSx</a:t>
            </a:r>
            <a:r>
              <a:rPr lang="en-US" sz="1000" dirty="0"/>
              <a:t> for </a:t>
            </a:r>
            <a:r>
              <a:rPr lang="en-US" sz="1000" dirty="0" err="1"/>
              <a:t>Lustre</a:t>
            </a:r>
            <a:endParaRPr lang="en-US" sz="1000" dirty="0"/>
          </a:p>
          <a:p>
            <a:r>
              <a:rPr lang="en-US" sz="1000" dirty="0"/>
              <a:t>Azure disk</a:t>
            </a:r>
          </a:p>
          <a:p>
            <a:r>
              <a:rPr lang="en-US" sz="1000" dirty="0"/>
              <a:t>Azure file</a:t>
            </a:r>
          </a:p>
          <a:p>
            <a:r>
              <a:rPr lang="en-US" sz="1000" dirty="0" err="1"/>
              <a:t>BeeGFS</a:t>
            </a:r>
            <a:endParaRPr lang="en-US" sz="1000" dirty="0"/>
          </a:p>
          <a:p>
            <a:r>
              <a:rPr lang="en-US" sz="1000" dirty="0" err="1"/>
              <a:t>Bigtera</a:t>
            </a:r>
            <a:r>
              <a:rPr lang="en-US" sz="1000" dirty="0"/>
              <a:t> </a:t>
            </a:r>
            <a:r>
              <a:rPr lang="en-US" sz="1000" dirty="0" err="1"/>
              <a:t>VirtualStor</a:t>
            </a:r>
            <a:r>
              <a:rPr lang="en-US" sz="1000" dirty="0"/>
              <a:t> (block)</a:t>
            </a:r>
          </a:p>
          <a:p>
            <a:r>
              <a:rPr lang="en-US" sz="1000" dirty="0" err="1"/>
              <a:t>Bigtera</a:t>
            </a:r>
            <a:r>
              <a:rPr lang="en-US" sz="1000" dirty="0"/>
              <a:t> </a:t>
            </a:r>
            <a:r>
              <a:rPr lang="en-US" sz="1000" dirty="0" err="1"/>
              <a:t>VirtualStor</a:t>
            </a:r>
            <a:r>
              <a:rPr lang="en-US" sz="1000" dirty="0"/>
              <a:t> (filesystem)</a:t>
            </a:r>
          </a:p>
          <a:p>
            <a:r>
              <a:rPr lang="en-US" sz="1000" dirty="0" err="1"/>
              <a:t>BizFlyCloud</a:t>
            </a:r>
            <a:r>
              <a:rPr lang="en-US" sz="1000" dirty="0"/>
              <a:t> Block Storage</a:t>
            </a:r>
          </a:p>
          <a:p>
            <a:r>
              <a:rPr lang="en-US" sz="1000" dirty="0" err="1"/>
              <a:t>CephFS</a:t>
            </a:r>
            <a:endParaRPr lang="en-US" sz="1000" dirty="0"/>
          </a:p>
          <a:p>
            <a:r>
              <a:rPr lang="en-US" sz="1000" dirty="0" err="1"/>
              <a:t>Ceph</a:t>
            </a:r>
            <a:r>
              <a:rPr lang="en-US" sz="1000" dirty="0"/>
              <a:t> RBD</a:t>
            </a:r>
          </a:p>
          <a:p>
            <a:r>
              <a:rPr lang="en-US" sz="1000" dirty="0" err="1"/>
              <a:t>ChubaoFS</a:t>
            </a:r>
            <a:endParaRPr lang="en-US" sz="1000" dirty="0"/>
          </a:p>
          <a:p>
            <a:r>
              <a:rPr lang="en-US" sz="1000" dirty="0"/>
              <a:t>Cinder</a:t>
            </a:r>
          </a:p>
          <a:p>
            <a:r>
              <a:rPr lang="en-US" sz="1000" dirty="0" err="1"/>
              <a:t>cloudscale.ch</a:t>
            </a:r>
            <a:endParaRPr lang="en-US" sz="1000" dirty="0"/>
          </a:p>
          <a:p>
            <a:r>
              <a:rPr lang="en-US" sz="1000" dirty="0" err="1"/>
              <a:t>Datatom-InfinityCSI</a:t>
            </a:r>
            <a:endParaRPr lang="en-US" sz="1000" dirty="0"/>
          </a:p>
          <a:p>
            <a:r>
              <a:rPr lang="en-US" sz="1000" dirty="0" err="1"/>
              <a:t>Datatom-InfinityCSI</a:t>
            </a:r>
            <a:r>
              <a:rPr lang="en-US" sz="1000" dirty="0"/>
              <a:t> (filesystem)</a:t>
            </a:r>
          </a:p>
          <a:p>
            <a:r>
              <a:rPr lang="en-US" sz="1000" dirty="0" err="1"/>
              <a:t>Datera</a:t>
            </a:r>
            <a:endParaRPr lang="en-US" sz="1000" dirty="0"/>
          </a:p>
          <a:p>
            <a:r>
              <a:rPr lang="en-US" sz="1000" dirty="0"/>
              <a:t>DDN </a:t>
            </a:r>
            <a:r>
              <a:rPr lang="en-US" sz="1000" dirty="0" err="1"/>
              <a:t>EXAScaler</a:t>
            </a:r>
            <a:endParaRPr lang="en-US" sz="1000" dirty="0"/>
          </a:p>
          <a:p>
            <a:r>
              <a:rPr lang="en-US" sz="1000" dirty="0"/>
              <a:t>Dell EMC </a:t>
            </a:r>
            <a:r>
              <a:rPr lang="en-US" sz="1000" dirty="0" err="1"/>
              <a:t>PowerMax</a:t>
            </a:r>
            <a:endParaRPr lang="en-US" sz="1000" dirty="0"/>
          </a:p>
          <a:p>
            <a:r>
              <a:rPr lang="en-US" sz="1000" dirty="0"/>
              <a:t>Dell EMC </a:t>
            </a:r>
            <a:r>
              <a:rPr lang="en-US" sz="1000" dirty="0" err="1"/>
              <a:t>PowerScale</a:t>
            </a:r>
            <a:endParaRPr lang="en-US" sz="1000" dirty="0"/>
          </a:p>
          <a:p>
            <a:r>
              <a:rPr lang="en-US" sz="1000" dirty="0"/>
              <a:t>Dell EMC </a:t>
            </a:r>
            <a:r>
              <a:rPr lang="en-US" sz="1000" dirty="0" err="1"/>
              <a:t>PowerStore</a:t>
            </a:r>
            <a:endParaRPr lang="en-US" sz="1000" dirty="0"/>
          </a:p>
          <a:p>
            <a:r>
              <a:rPr lang="en-US" sz="1000" dirty="0"/>
              <a:t>Dell EMC Unity</a:t>
            </a:r>
          </a:p>
          <a:p>
            <a:r>
              <a:rPr lang="en-US" sz="1000" dirty="0"/>
              <a:t>Dell EMC </a:t>
            </a:r>
            <a:r>
              <a:rPr lang="en-US" sz="1000" dirty="0" err="1"/>
              <a:t>VxFlexOS</a:t>
            </a:r>
            <a:endParaRPr lang="en-US" sz="1000" dirty="0"/>
          </a:p>
          <a:p>
            <a:r>
              <a:rPr lang="en-US" sz="1000" dirty="0"/>
              <a:t>democratic-</a:t>
            </a:r>
            <a:r>
              <a:rPr lang="en-US" sz="1000" dirty="0" err="1"/>
              <a:t>csi</a:t>
            </a:r>
            <a:endParaRPr lang="en-US" sz="1000" dirty="0"/>
          </a:p>
          <a:p>
            <a:r>
              <a:rPr lang="en-US" sz="1000" dirty="0" err="1"/>
              <a:t>Diamanti</a:t>
            </a:r>
            <a:r>
              <a:rPr lang="en-US" sz="1000" dirty="0"/>
              <a:t>-CSI</a:t>
            </a:r>
          </a:p>
          <a:p>
            <a:r>
              <a:rPr lang="en-US" sz="1000" dirty="0" err="1"/>
              <a:t>DigitalOcean</a:t>
            </a:r>
            <a:r>
              <a:rPr lang="en-US" sz="1000" dirty="0"/>
              <a:t> Block Storage</a:t>
            </a:r>
          </a:p>
          <a:p>
            <a:r>
              <a:rPr lang="en-US" sz="1000" dirty="0" err="1"/>
              <a:t>Dothill</a:t>
            </a:r>
            <a:r>
              <a:rPr lang="en-US" sz="1000" dirty="0"/>
              <a:t>-CSI</a:t>
            </a:r>
          </a:p>
          <a:p>
            <a:r>
              <a:rPr lang="en-US" sz="1000" dirty="0"/>
              <a:t>Ember CSI</a:t>
            </a:r>
          </a:p>
          <a:p>
            <a:r>
              <a:rPr lang="en-US" sz="1000" dirty="0" err="1"/>
              <a:t>Excelero</a:t>
            </a:r>
            <a:r>
              <a:rPr lang="en-US" sz="1000" dirty="0"/>
              <a:t> </a:t>
            </a:r>
            <a:r>
              <a:rPr lang="en-US" sz="1000" dirty="0" err="1"/>
              <a:t>NVMesh</a:t>
            </a:r>
            <a:endParaRPr lang="en-US" sz="1000" dirty="0"/>
          </a:p>
          <a:p>
            <a:r>
              <a:rPr lang="en-US" sz="1000" dirty="0"/>
              <a:t>Fungible</a:t>
            </a:r>
          </a:p>
          <a:p>
            <a:r>
              <a:rPr lang="en-US" sz="1000" dirty="0"/>
              <a:t>GCE Persistent Disk</a:t>
            </a:r>
          </a:p>
          <a:p>
            <a:r>
              <a:rPr lang="en-US" sz="1000" dirty="0"/>
              <a:t>Google Cloud </a:t>
            </a:r>
            <a:r>
              <a:rPr lang="en-US" sz="1000" dirty="0" err="1"/>
              <a:t>Filestore</a:t>
            </a:r>
            <a:endParaRPr lang="en-US" sz="1000" dirty="0"/>
          </a:p>
          <a:p>
            <a:r>
              <a:rPr lang="en-US" sz="1000" dirty="0"/>
              <a:t>Google Cloud Storage</a:t>
            </a:r>
          </a:p>
          <a:p>
            <a:r>
              <a:rPr lang="en-US" sz="1000" dirty="0" err="1"/>
              <a:t>GlusterFS</a:t>
            </a:r>
            <a:endParaRPr lang="en-US" sz="1000" dirty="0"/>
          </a:p>
          <a:p>
            <a:r>
              <a:rPr lang="en-US" sz="1000" dirty="0" err="1"/>
              <a:t>Gluster</a:t>
            </a:r>
            <a:r>
              <a:rPr lang="en-US" sz="1000" dirty="0"/>
              <a:t> </a:t>
            </a:r>
            <a:r>
              <a:rPr lang="en-US" sz="1000" dirty="0" err="1"/>
              <a:t>VirtBlock</a:t>
            </a:r>
            <a:endParaRPr lang="en-US" sz="1000" dirty="0"/>
          </a:p>
          <a:p>
            <a:r>
              <a:rPr lang="en-US" sz="1000" dirty="0" err="1"/>
              <a:t>Hammerspace</a:t>
            </a:r>
            <a:r>
              <a:rPr lang="en-US" sz="1000" dirty="0"/>
              <a:t> CSI</a:t>
            </a:r>
          </a:p>
          <a:p>
            <a:r>
              <a:rPr lang="en-US" sz="1000" dirty="0" err="1"/>
              <a:t>Hedvig</a:t>
            </a:r>
            <a:endParaRPr lang="en-US" sz="1000" dirty="0"/>
          </a:p>
          <a:p>
            <a:r>
              <a:rPr lang="en-US" sz="1000" dirty="0" err="1"/>
              <a:t>Hetzner</a:t>
            </a:r>
            <a:r>
              <a:rPr lang="en-US" sz="1000" dirty="0"/>
              <a:t> Cloud Volumes CSI</a:t>
            </a:r>
          </a:p>
          <a:p>
            <a:r>
              <a:rPr lang="en-US" sz="1000" dirty="0"/>
              <a:t>Hitachi Vantara</a:t>
            </a:r>
          </a:p>
          <a:p>
            <a:r>
              <a:rPr lang="en-US" sz="1000" dirty="0"/>
              <a:t>HPE</a:t>
            </a:r>
          </a:p>
          <a:p>
            <a:r>
              <a:rPr lang="en-US" sz="1000" dirty="0"/>
              <a:t>HPE </a:t>
            </a:r>
            <a:r>
              <a:rPr lang="en-US" sz="1000" dirty="0" err="1"/>
              <a:t>Ezmeral</a:t>
            </a:r>
            <a:r>
              <a:rPr lang="en-US" sz="1000" dirty="0"/>
              <a:t> (</a:t>
            </a:r>
            <a:r>
              <a:rPr lang="en-US" sz="1000" dirty="0" err="1"/>
              <a:t>MapR</a:t>
            </a:r>
            <a:r>
              <a:rPr lang="en-US" sz="1000" dirty="0"/>
              <a:t>)</a:t>
            </a:r>
          </a:p>
          <a:p>
            <a:r>
              <a:rPr lang="en-US" sz="1000" dirty="0"/>
              <a:t>Huawei Storage CSI</a:t>
            </a:r>
          </a:p>
          <a:p>
            <a:r>
              <a:rPr lang="en-US" sz="1000" dirty="0" err="1"/>
              <a:t>HyperV</a:t>
            </a:r>
            <a:r>
              <a:rPr lang="en-US" sz="1000" dirty="0"/>
              <a:t> CSI</a:t>
            </a:r>
          </a:p>
          <a:p>
            <a:r>
              <a:rPr lang="en-US" sz="1000" dirty="0"/>
              <a:t>IBM Block Storage</a:t>
            </a:r>
          </a:p>
          <a:p>
            <a:r>
              <a:rPr lang="en-US" sz="1000" dirty="0"/>
              <a:t>IBM Spectrum Scale</a:t>
            </a:r>
          </a:p>
          <a:p>
            <a:r>
              <a:rPr lang="en-US" sz="1000" dirty="0"/>
              <a:t>IBM Cloud Block Storage VPC CSI Driver</a:t>
            </a:r>
          </a:p>
          <a:p>
            <a:r>
              <a:rPr lang="en-US" sz="1000" dirty="0" err="1"/>
              <a:t>Infinidat</a:t>
            </a:r>
            <a:endParaRPr lang="en-US" sz="1000" dirty="0"/>
          </a:p>
          <a:p>
            <a:r>
              <a:rPr lang="en-US" sz="1000" dirty="0"/>
              <a:t>Inspur </a:t>
            </a:r>
            <a:r>
              <a:rPr lang="en-US" sz="1000" dirty="0" err="1"/>
              <a:t>InStorage</a:t>
            </a:r>
            <a:r>
              <a:rPr lang="en-US" sz="1000" dirty="0"/>
              <a:t> CSI</a:t>
            </a:r>
          </a:p>
          <a:p>
            <a:r>
              <a:rPr lang="en-US" sz="1000" dirty="0"/>
              <a:t>Intel PMEM-CSI</a:t>
            </a:r>
          </a:p>
          <a:p>
            <a:r>
              <a:rPr lang="en-US" sz="1000" dirty="0" err="1"/>
              <a:t>Intelliflash</a:t>
            </a:r>
            <a:r>
              <a:rPr lang="en-US" sz="1000" dirty="0"/>
              <a:t> Block Storage</a:t>
            </a:r>
          </a:p>
          <a:p>
            <a:r>
              <a:rPr lang="en-US" sz="1000" dirty="0" err="1"/>
              <a:t>Intelliflash</a:t>
            </a:r>
            <a:r>
              <a:rPr lang="en-US" sz="1000" dirty="0"/>
              <a:t> File Storage</a:t>
            </a:r>
          </a:p>
          <a:p>
            <a:r>
              <a:rPr lang="en-US" sz="1000" dirty="0" err="1"/>
              <a:t>ionir</a:t>
            </a:r>
            <a:endParaRPr lang="en-US" sz="1000" dirty="0"/>
          </a:p>
          <a:p>
            <a:r>
              <a:rPr lang="en-US" sz="1000" dirty="0" err="1"/>
              <a:t>JuiceFS</a:t>
            </a:r>
            <a:endParaRPr lang="en-US" sz="1000" dirty="0"/>
          </a:p>
          <a:p>
            <a:r>
              <a:rPr lang="en-US" sz="1000" dirty="0" err="1"/>
              <a:t>kaDalu</a:t>
            </a:r>
            <a:endParaRPr lang="en-US" sz="1000" dirty="0"/>
          </a:p>
          <a:p>
            <a:r>
              <a:rPr lang="en-US" sz="1000" dirty="0" err="1"/>
              <a:t>KumoScale</a:t>
            </a:r>
            <a:r>
              <a:rPr lang="en-US" sz="1000" dirty="0"/>
              <a:t> Block Storage</a:t>
            </a:r>
          </a:p>
          <a:p>
            <a:r>
              <a:rPr lang="en-US" sz="1000" dirty="0" err="1"/>
              <a:t>Linode</a:t>
            </a:r>
            <a:r>
              <a:rPr lang="en-US" sz="1000" dirty="0"/>
              <a:t> Block Storage</a:t>
            </a:r>
          </a:p>
          <a:p>
            <a:r>
              <a:rPr lang="en-US" sz="1000" dirty="0"/>
              <a:t>LINSTOR</a:t>
            </a:r>
          </a:p>
          <a:p>
            <a:r>
              <a:rPr lang="en-US" sz="1000" dirty="0"/>
              <a:t>Longhorn</a:t>
            </a:r>
          </a:p>
          <a:p>
            <a:r>
              <a:rPr lang="en-US" sz="1000" dirty="0" err="1"/>
              <a:t>MacroSAN</a:t>
            </a:r>
            <a:endParaRPr lang="en-US" sz="1000" dirty="0"/>
          </a:p>
          <a:p>
            <a:r>
              <a:rPr lang="en-US" sz="1000" dirty="0"/>
              <a:t>Manila</a:t>
            </a:r>
          </a:p>
          <a:p>
            <a:r>
              <a:rPr lang="en-US" sz="1000" dirty="0" err="1"/>
              <a:t>MooseFS</a:t>
            </a:r>
            <a:endParaRPr lang="en-US" sz="1000" dirty="0"/>
          </a:p>
          <a:p>
            <a:r>
              <a:rPr lang="en-US" sz="1000" dirty="0"/>
              <a:t>NetApp</a:t>
            </a:r>
          </a:p>
          <a:p>
            <a:r>
              <a:rPr lang="en-US" sz="1000" dirty="0" err="1"/>
              <a:t>NexentaStor</a:t>
            </a:r>
            <a:r>
              <a:rPr lang="en-US" sz="1000" dirty="0"/>
              <a:t> File Storage</a:t>
            </a:r>
          </a:p>
          <a:p>
            <a:r>
              <a:rPr lang="en-US" sz="1000" dirty="0" err="1"/>
              <a:t>NexentaStor</a:t>
            </a:r>
            <a:r>
              <a:rPr lang="en-US" sz="1000" dirty="0"/>
              <a:t> Block Storage</a:t>
            </a:r>
          </a:p>
          <a:p>
            <a:r>
              <a:rPr lang="en-US" sz="1000" dirty="0"/>
              <a:t>Nutanix</a:t>
            </a:r>
          </a:p>
          <a:p>
            <a:r>
              <a:rPr lang="en-US" sz="1000" dirty="0" err="1"/>
              <a:t>OpenEBS</a:t>
            </a:r>
            <a:endParaRPr lang="en-US" sz="1000" dirty="0"/>
          </a:p>
          <a:p>
            <a:r>
              <a:rPr lang="en-US" sz="1000" dirty="0"/>
              <a:t>Open-E</a:t>
            </a:r>
          </a:p>
          <a:p>
            <a:r>
              <a:rPr lang="en-US" sz="1000" dirty="0"/>
              <a:t>Open-Local</a:t>
            </a:r>
          </a:p>
          <a:p>
            <a:r>
              <a:rPr lang="en-US" sz="1000" dirty="0"/>
              <a:t>Oracle Cloud Infrastructure(OCI) Block Storage</a:t>
            </a:r>
          </a:p>
          <a:p>
            <a:r>
              <a:rPr lang="en-US" sz="1000" dirty="0" err="1"/>
              <a:t>oVirt</a:t>
            </a:r>
            <a:endParaRPr lang="en-US" sz="1000" dirty="0"/>
          </a:p>
          <a:p>
            <a:r>
              <a:rPr lang="en-US" sz="1000" dirty="0" err="1"/>
              <a:t>Portworx</a:t>
            </a:r>
            <a:endParaRPr lang="en-US" sz="1000" dirty="0"/>
          </a:p>
          <a:p>
            <a:r>
              <a:rPr lang="en-US" sz="1000" dirty="0"/>
              <a:t>Pure Storage CSI</a:t>
            </a:r>
          </a:p>
          <a:p>
            <a:r>
              <a:rPr lang="en-US" sz="1000" dirty="0" err="1"/>
              <a:t>QingCloud</a:t>
            </a:r>
            <a:r>
              <a:rPr lang="en-US" sz="1000" dirty="0"/>
              <a:t> CSI</a:t>
            </a:r>
          </a:p>
          <a:p>
            <a:r>
              <a:rPr lang="en-US" sz="1000" dirty="0" err="1"/>
              <a:t>QingStor</a:t>
            </a:r>
            <a:r>
              <a:rPr lang="en-US" sz="1000" dirty="0"/>
              <a:t> CSI</a:t>
            </a:r>
          </a:p>
          <a:p>
            <a:r>
              <a:rPr lang="en-US" sz="1000" dirty="0" err="1"/>
              <a:t>Quobyte</a:t>
            </a:r>
            <a:endParaRPr lang="en-US" sz="1000" dirty="0"/>
          </a:p>
          <a:p>
            <a:r>
              <a:rPr lang="en-US" sz="1000" dirty="0"/>
              <a:t>ROBIN</a:t>
            </a:r>
          </a:p>
          <a:p>
            <a:r>
              <a:rPr lang="en-US" sz="1000" dirty="0" err="1"/>
              <a:t>SandStone</a:t>
            </a:r>
            <a:endParaRPr lang="en-US" sz="1000" dirty="0"/>
          </a:p>
          <a:p>
            <a:r>
              <a:rPr lang="en-US" sz="1000" dirty="0" err="1"/>
              <a:t>Sangfor</a:t>
            </a:r>
            <a:r>
              <a:rPr lang="en-US" sz="1000" dirty="0"/>
              <a:t>-EDS-File-Storage</a:t>
            </a:r>
          </a:p>
          <a:p>
            <a:r>
              <a:rPr lang="en-US" sz="1000" dirty="0" err="1"/>
              <a:t>Sangfor</a:t>
            </a:r>
            <a:r>
              <a:rPr lang="en-US" sz="1000" dirty="0"/>
              <a:t>-EDS-Block-Storage</a:t>
            </a:r>
          </a:p>
          <a:p>
            <a:r>
              <a:rPr lang="en-US" sz="1000" dirty="0" err="1"/>
              <a:t>Scaleway</a:t>
            </a:r>
            <a:r>
              <a:rPr lang="en-US" sz="1000" dirty="0"/>
              <a:t> CSI</a:t>
            </a:r>
          </a:p>
          <a:p>
            <a:r>
              <a:rPr lang="en-US" sz="1000" dirty="0"/>
              <a:t>Seagate </a:t>
            </a:r>
            <a:r>
              <a:rPr lang="en-US" sz="1000" dirty="0" err="1"/>
              <a:t>Exos</a:t>
            </a:r>
            <a:r>
              <a:rPr lang="en-US" sz="1000" dirty="0"/>
              <a:t> X</a:t>
            </a:r>
          </a:p>
          <a:p>
            <a:r>
              <a:rPr lang="en-US" sz="1000" dirty="0" err="1"/>
              <a:t>SeaweedFS</a:t>
            </a:r>
            <a:endParaRPr lang="en-US" sz="1000" dirty="0"/>
          </a:p>
          <a:p>
            <a:r>
              <a:rPr lang="en-US" sz="1000" dirty="0"/>
              <a:t>Secrets Store CSI Driver</a:t>
            </a:r>
          </a:p>
          <a:p>
            <a:r>
              <a:rPr lang="en-US" sz="1000" dirty="0" err="1"/>
              <a:t>SmartX</a:t>
            </a:r>
            <a:endParaRPr lang="en-US" sz="1000" dirty="0"/>
          </a:p>
          <a:p>
            <a:r>
              <a:rPr lang="en-US" sz="1000" dirty="0"/>
              <a:t>SODA</a:t>
            </a:r>
          </a:p>
          <a:p>
            <a:r>
              <a:rPr lang="en-US" sz="1000" dirty="0"/>
              <a:t>SPDK-CSI</a:t>
            </a:r>
          </a:p>
          <a:p>
            <a:r>
              <a:rPr lang="en-US" sz="1000" dirty="0" err="1"/>
              <a:t>StorageOS</a:t>
            </a:r>
            <a:endParaRPr lang="en-US" sz="1000" dirty="0"/>
          </a:p>
          <a:p>
            <a:r>
              <a:rPr lang="en-US" sz="1000" dirty="0" err="1"/>
              <a:t>Storidge</a:t>
            </a:r>
            <a:endParaRPr lang="en-US" sz="1000" dirty="0"/>
          </a:p>
          <a:p>
            <a:r>
              <a:rPr lang="en-US" sz="1000" dirty="0" err="1"/>
              <a:t>StorPool</a:t>
            </a:r>
            <a:endParaRPr lang="en-US" sz="1000" dirty="0"/>
          </a:p>
          <a:p>
            <a:r>
              <a:rPr lang="en-US" sz="1000" dirty="0"/>
              <a:t>Synology</a:t>
            </a:r>
          </a:p>
          <a:p>
            <a:r>
              <a:rPr lang="en-US" sz="1000" dirty="0"/>
              <a:t>Tencent Cloud Block Storage</a:t>
            </a:r>
          </a:p>
          <a:p>
            <a:r>
              <a:rPr lang="en-US" sz="1000" dirty="0"/>
              <a:t>Tencent Cloud File Storage</a:t>
            </a:r>
          </a:p>
          <a:p>
            <a:r>
              <a:rPr lang="en-US" sz="1000" dirty="0"/>
              <a:t>Tencent Cloud Object Storage</a:t>
            </a:r>
          </a:p>
          <a:p>
            <a:r>
              <a:rPr lang="en-US" sz="1000" dirty="0" err="1"/>
              <a:t>TopoLVM</a:t>
            </a:r>
            <a:endParaRPr lang="en-US" sz="1000" dirty="0"/>
          </a:p>
          <a:p>
            <a:r>
              <a:rPr lang="en-US" sz="1000" dirty="0"/>
              <a:t>VAST Data</a:t>
            </a:r>
          </a:p>
          <a:p>
            <a:r>
              <a:rPr lang="en-US" sz="1000" dirty="0"/>
              <a:t>XSKY-EBS</a:t>
            </a:r>
          </a:p>
          <a:p>
            <a:r>
              <a:rPr lang="en-US" sz="1000" dirty="0"/>
              <a:t>XSKY-EUS</a:t>
            </a:r>
          </a:p>
          <a:p>
            <a:r>
              <a:rPr lang="en-US" sz="1000" dirty="0"/>
              <a:t>Vault</a:t>
            </a:r>
          </a:p>
          <a:p>
            <a:r>
              <a:rPr lang="en-US" sz="1000" dirty="0"/>
              <a:t>VDA</a:t>
            </a:r>
          </a:p>
          <a:p>
            <a:r>
              <a:rPr lang="en-US" sz="1000" dirty="0"/>
              <a:t>Veritas </a:t>
            </a:r>
            <a:r>
              <a:rPr lang="en-US" sz="1000" dirty="0" err="1"/>
              <a:t>InfoScale</a:t>
            </a:r>
            <a:r>
              <a:rPr lang="en-US" sz="1000" dirty="0"/>
              <a:t> Volumes</a:t>
            </a:r>
          </a:p>
          <a:p>
            <a:r>
              <a:rPr lang="en-US" sz="1000" dirty="0"/>
              <a:t>vSphere</a:t>
            </a:r>
          </a:p>
          <a:p>
            <a:r>
              <a:rPr lang="en-US" sz="1000" dirty="0" err="1"/>
              <a:t>Vultr</a:t>
            </a:r>
            <a:r>
              <a:rPr lang="en-US" sz="1000" dirty="0"/>
              <a:t> Block Storage</a:t>
            </a:r>
          </a:p>
          <a:p>
            <a:r>
              <a:rPr lang="en-US" sz="1000" dirty="0" err="1"/>
              <a:t>WekaIO</a:t>
            </a:r>
            <a:endParaRPr lang="en-US" sz="1000" dirty="0"/>
          </a:p>
          <a:p>
            <a:r>
              <a:rPr lang="en-US" sz="1000" dirty="0" err="1"/>
              <a:t>Yandex.Cloud</a:t>
            </a:r>
            <a:endParaRPr lang="en-US" sz="1000" dirty="0"/>
          </a:p>
          <a:p>
            <a:r>
              <a:rPr lang="en-US" sz="1000" dirty="0" err="1"/>
              <a:t>YanRongYun</a:t>
            </a:r>
            <a:endParaRPr lang="en-US" sz="1000" dirty="0"/>
          </a:p>
          <a:p>
            <a:r>
              <a:rPr lang="en-US" sz="1000" dirty="0" err="1"/>
              <a:t>Zadara</a:t>
            </a:r>
            <a:r>
              <a:rPr lang="en-US" sz="1000" dirty="0"/>
              <a:t>-CSI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E0305948-B5C3-7267-6D8E-C571B90B9593}"/>
              </a:ext>
            </a:extLst>
          </p:cNvPr>
          <p:cNvSpPr/>
          <p:nvPr/>
        </p:nvSpPr>
        <p:spPr>
          <a:xfrm>
            <a:off x="3283527" y="1672936"/>
            <a:ext cx="6587837" cy="3927764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But your cluster will likely support only a few</a:t>
            </a:r>
          </a:p>
        </p:txBody>
      </p:sp>
    </p:spTree>
    <p:extLst>
      <p:ext uri="{BB962C8B-B14F-4D97-AF65-F5344CB8AC3E}">
        <p14:creationId xmlns:p14="http://schemas.microsoft.com/office/powerpoint/2010/main" val="3331273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2907DA-34EE-CD4C-90E4-49668EFF3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Tutorial K8S has </a:t>
            </a:r>
            <a:r>
              <a:rPr lang="en-US" sz="4000" dirty="0" err="1">
                <a:solidFill>
                  <a:srgbClr val="FFFFFF"/>
                </a:solidFill>
              </a:rPr>
              <a:t>Ceph</a:t>
            </a:r>
            <a:r>
              <a:rPr lang="en-US" sz="4000" dirty="0">
                <a:solidFill>
                  <a:srgbClr val="FFFFFF"/>
                </a:solidFill>
              </a:rPr>
              <a:t> managed by Rook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D3BA738-8ED9-FF4C-AECA-603434A192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5728420"/>
              </p:ext>
            </p:extLst>
          </p:nvPr>
        </p:nvGraphicFramePr>
        <p:xfrm>
          <a:off x="838200" y="2504209"/>
          <a:ext cx="10515600" cy="3672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18B2BE-3339-4C4D-94BA-85CAC8D14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Storage options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9B430-652F-304C-81F2-EBE81A07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46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F7E547-081B-1A48-AF24-8E1250DD6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2239" y="405333"/>
            <a:ext cx="5492153" cy="7364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Request </a:t>
            </a:r>
            <a:r>
              <a:rPr lang="en-US" dirty="0" err="1">
                <a:solidFill>
                  <a:srgbClr val="000000"/>
                </a:solidFill>
              </a:rPr>
              <a:t>CephFS</a:t>
            </a:r>
            <a:r>
              <a:rPr lang="en-US" dirty="0">
                <a:solidFill>
                  <a:srgbClr val="000000"/>
                </a:solidFill>
              </a:rPr>
              <a:t> PVC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E7E23872-86C4-4E35-9A37-392192BFDD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909B3A-B5BC-764D-9040-0D4FEEB89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Storage options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52FF09-4F7D-AA42-B6AB-7440E49EA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13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7249D1-A5B1-8A00-702C-1E5827BA1EE9}"/>
              </a:ext>
            </a:extLst>
          </p:cNvPr>
          <p:cNvSpPr/>
          <p:nvPr/>
        </p:nvSpPr>
        <p:spPr>
          <a:xfrm>
            <a:off x="6080783" y="1322249"/>
            <a:ext cx="5339263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524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apiVersion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: v1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kind: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PersistentVolumeClaim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metadata: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 name: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examplevol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spec: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storageClassName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: rook-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cephfs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accessModes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 -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ReadWriteMany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 resources: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   requests: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     storage: 20Gi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A36127A-DC57-A85A-29C8-C2565775F2C2}"/>
              </a:ext>
            </a:extLst>
          </p:cNvPr>
          <p:cNvSpPr/>
          <p:nvPr/>
        </p:nvSpPr>
        <p:spPr>
          <a:xfrm>
            <a:off x="8780318" y="2528148"/>
            <a:ext cx="2126675" cy="713816"/>
          </a:xfrm>
          <a:prstGeom prst="ellipse">
            <a:avLst/>
          </a:prstGeom>
          <a:noFill/>
          <a:ln w="28575">
            <a:solidFill>
              <a:srgbClr val="C00000">
                <a:alpha val="3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0A9F7F0-FE75-FC5B-B9A9-74F4EAC9CDC0}"/>
              </a:ext>
            </a:extLst>
          </p:cNvPr>
          <p:cNvSpPr/>
          <p:nvPr/>
        </p:nvSpPr>
        <p:spPr>
          <a:xfrm>
            <a:off x="7935190" y="3907410"/>
            <a:ext cx="1115291" cy="713816"/>
          </a:xfrm>
          <a:prstGeom prst="ellipse">
            <a:avLst/>
          </a:prstGeom>
          <a:noFill/>
          <a:ln w="28575">
            <a:solidFill>
              <a:srgbClr val="C00000">
                <a:alpha val="3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15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F7E547-081B-1A48-AF24-8E1250DD6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2239" y="405333"/>
            <a:ext cx="5492153" cy="7364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Use </a:t>
            </a:r>
            <a:r>
              <a:rPr lang="en-US" dirty="0" err="1">
                <a:solidFill>
                  <a:srgbClr val="000000"/>
                </a:solidFill>
              </a:rPr>
              <a:t>CephFS</a:t>
            </a:r>
            <a:r>
              <a:rPr lang="en-US" dirty="0">
                <a:solidFill>
                  <a:srgbClr val="000000"/>
                </a:solidFill>
              </a:rPr>
              <a:t> PVC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E7E23872-86C4-4E35-9A37-392192BFDD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909B3A-B5BC-764D-9040-0D4FEEB89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Storage options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52FF09-4F7D-AA42-B6AB-7440E49EA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14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800C8-D9B6-C1F6-BA1A-EDF35F025DA5}"/>
              </a:ext>
            </a:extLst>
          </p:cNvPr>
          <p:cNvSpPr/>
          <p:nvPr/>
        </p:nvSpPr>
        <p:spPr>
          <a:xfrm>
            <a:off x="5988683" y="1071424"/>
            <a:ext cx="5339263" cy="178510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524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rgbClr val="000000"/>
                </a:solidFill>
                <a:latin typeface="Courier" pitchFamily="2" charset="0"/>
              </a:rPr>
              <a:t>apiVersion</a:t>
            </a:r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: v1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kind: </a:t>
            </a:r>
            <a:r>
              <a:rPr lang="en-US" sz="1000" dirty="0" err="1">
                <a:solidFill>
                  <a:srgbClr val="000000"/>
                </a:solidFill>
                <a:latin typeface="Courier" pitchFamily="2" charset="0"/>
              </a:rPr>
              <a:t>PersistentVolumeClaim</a:t>
            </a:r>
            <a:endParaRPr lang="en-US" sz="10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metadata: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name: </a:t>
            </a:r>
            <a:r>
              <a:rPr lang="en-US" sz="1000" dirty="0" err="1">
                <a:solidFill>
                  <a:srgbClr val="000000"/>
                </a:solidFill>
                <a:latin typeface="Courier" pitchFamily="2" charset="0"/>
              </a:rPr>
              <a:t>examplevol</a:t>
            </a:r>
            <a:endParaRPr lang="en-US" sz="10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spec: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Courier" pitchFamily="2" charset="0"/>
              </a:rPr>
              <a:t>storageClassName</a:t>
            </a:r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: rook-</a:t>
            </a:r>
            <a:r>
              <a:rPr lang="en-US" sz="1000" dirty="0" err="1">
                <a:solidFill>
                  <a:srgbClr val="000000"/>
                </a:solidFill>
                <a:latin typeface="Courier" pitchFamily="2" charset="0"/>
              </a:rPr>
              <a:t>cephfs</a:t>
            </a:r>
            <a:endParaRPr lang="en-US" sz="10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Courier" pitchFamily="2" charset="0"/>
              </a:rPr>
              <a:t>accessModes</a:t>
            </a:r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- </a:t>
            </a:r>
            <a:r>
              <a:rPr lang="en-US" sz="1000" dirty="0" err="1">
                <a:solidFill>
                  <a:srgbClr val="000000"/>
                </a:solidFill>
                <a:latin typeface="Courier" pitchFamily="2" charset="0"/>
              </a:rPr>
              <a:t>ReadWriteMany</a:t>
            </a:r>
            <a:endParaRPr lang="en-US" sz="10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resources: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  requests: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    storage: 20Gi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C5B4F8-C721-7EC3-A042-4E723E85CE6D}"/>
              </a:ext>
            </a:extLst>
          </p:cNvPr>
          <p:cNvSpPr/>
          <p:nvPr/>
        </p:nvSpPr>
        <p:spPr>
          <a:xfrm>
            <a:off x="6362490" y="1871878"/>
            <a:ext cx="5339263" cy="4278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524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apiVersion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v1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kind: Pod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metadata: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name: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mypod</a:t>
            </a:r>
            <a:endParaRPr lang="en-US" sz="16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spec: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containers: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- name: vol-container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image: ubuntu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["sleep", "36500000"]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volumeMounts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-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mountPath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/data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  name: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mystorage</a:t>
            </a:r>
            <a:endParaRPr lang="en-US" sz="16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restartPolicy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Never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volumes: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- name: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mystorage</a:t>
            </a:r>
            <a:endParaRPr lang="en-US" sz="16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persistentVolumeClaim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claimName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examplevol</a:t>
            </a:r>
            <a:endParaRPr lang="en-US" sz="1600" dirty="0">
              <a:solidFill>
                <a:srgbClr val="000000"/>
              </a:solidFill>
              <a:latin typeface="Courier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A36127A-DC57-A85A-29C8-C2565775F2C2}"/>
              </a:ext>
            </a:extLst>
          </p:cNvPr>
          <p:cNvSpPr/>
          <p:nvPr/>
        </p:nvSpPr>
        <p:spPr>
          <a:xfrm>
            <a:off x="6660573" y="5180398"/>
            <a:ext cx="3844636" cy="1172225"/>
          </a:xfrm>
          <a:prstGeom prst="ellipse">
            <a:avLst/>
          </a:prstGeom>
          <a:noFill/>
          <a:ln w="28575">
            <a:solidFill>
              <a:srgbClr val="C00000">
                <a:alpha val="3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73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2907DA-34EE-CD4C-90E4-49668EFF3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Getting data in and out of Kubernetes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18B2BE-3339-4C4D-94BA-85CAC8D14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Storage options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9B430-652F-304C-81F2-EBE81A07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15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A09A4AF-9B86-DB27-D670-DF9B4A927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3935"/>
            <a:ext cx="10515600" cy="3423027"/>
          </a:xfrm>
        </p:spPr>
        <p:txBody>
          <a:bodyPr/>
          <a:lstStyle/>
          <a:p>
            <a:r>
              <a:rPr lang="en-US" dirty="0"/>
              <a:t>Kubernetes per-se has very limited data movement capabilities</a:t>
            </a:r>
          </a:p>
          <a:p>
            <a:pPr lvl="1"/>
            <a:r>
              <a:rPr lang="en-US" dirty="0"/>
              <a:t>There is</a:t>
            </a:r>
            <a:br>
              <a:rPr lang="en-US" dirty="0"/>
            </a:br>
            <a:r>
              <a:rPr lang="en-US" dirty="0" err="1">
                <a:latin typeface="Courier" pitchFamily="2" charset="0"/>
              </a:rPr>
              <a:t>kubectl</a:t>
            </a:r>
            <a:r>
              <a:rPr lang="en-US" dirty="0">
                <a:latin typeface="Courier" pitchFamily="2" charset="0"/>
              </a:rPr>
              <a:t> cp</a:t>
            </a:r>
            <a:br>
              <a:rPr lang="en-US" dirty="0">
                <a:latin typeface="Courier" pitchFamily="2" charset="0"/>
              </a:rPr>
            </a:br>
            <a:r>
              <a:rPr lang="en-US" dirty="0"/>
              <a:t>which is similar to </a:t>
            </a:r>
            <a:r>
              <a:rPr lang="en-US" dirty="0" err="1"/>
              <a:t>scp</a:t>
            </a:r>
            <a:endParaRPr lang="en-US" dirty="0"/>
          </a:p>
          <a:p>
            <a:pPr lvl="1"/>
            <a:r>
              <a:rPr lang="en-US" dirty="0"/>
              <a:t>But routes all data through a central server, making it </a:t>
            </a:r>
            <a:r>
              <a:rPr lang="en-US" b="1" dirty="0">
                <a:solidFill>
                  <a:srgbClr val="C00000"/>
                </a:solidFill>
              </a:rPr>
              <a:t>very slow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Good enough for testing and debugging, but not much more</a:t>
            </a:r>
          </a:p>
        </p:txBody>
      </p:sp>
    </p:spTree>
    <p:extLst>
      <p:ext uri="{BB962C8B-B14F-4D97-AF65-F5344CB8AC3E}">
        <p14:creationId xmlns:p14="http://schemas.microsoft.com/office/powerpoint/2010/main" val="2462548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2907DA-34EE-CD4C-90E4-49668EFF3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Getting data in and out of Kubernetes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18B2BE-3339-4C4D-94BA-85CAC8D14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Storage options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9B430-652F-304C-81F2-EBE81A07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16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A09A4AF-9B86-DB27-D670-DF9B4A927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3935"/>
            <a:ext cx="10515600" cy="342302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Kubernetes per-se has very limited data movement capabilities</a:t>
            </a:r>
          </a:p>
          <a:p>
            <a:r>
              <a:rPr lang="en-US" dirty="0"/>
              <a:t>You should plan on using third-party data movement tools</a:t>
            </a:r>
            <a:br>
              <a:rPr lang="en-US" dirty="0"/>
            </a:br>
            <a:r>
              <a:rPr lang="en-US" dirty="0"/>
              <a:t>inside your containers, instead</a:t>
            </a:r>
          </a:p>
          <a:p>
            <a:pPr lvl="1"/>
            <a:r>
              <a:rPr lang="en-US" dirty="0"/>
              <a:t>Any combination of </a:t>
            </a:r>
            <a:r>
              <a:rPr lang="en-US" dirty="0" err="1"/>
              <a:t>wget</a:t>
            </a:r>
            <a:r>
              <a:rPr lang="en-US" dirty="0"/>
              <a:t>, </a:t>
            </a:r>
            <a:r>
              <a:rPr lang="en-US" dirty="0" err="1"/>
              <a:t>gridftp</a:t>
            </a:r>
            <a:r>
              <a:rPr lang="en-US" dirty="0"/>
              <a:t>, globus, s3, </a:t>
            </a:r>
            <a:r>
              <a:rPr lang="en-US" dirty="0" err="1"/>
              <a:t>xrootd</a:t>
            </a:r>
            <a:r>
              <a:rPr lang="en-US" dirty="0"/>
              <a:t>, etc. will do</a:t>
            </a:r>
          </a:p>
          <a:p>
            <a:pPr lvl="1"/>
            <a:r>
              <a:rPr lang="en-US" dirty="0"/>
              <a:t>Just remember to inject the necessary credentials (ideally through a secret)</a:t>
            </a:r>
          </a:p>
          <a:p>
            <a:r>
              <a:rPr lang="en-US" dirty="0"/>
              <a:t>And rely on persistent storage to pass data between containers</a:t>
            </a:r>
          </a:p>
        </p:txBody>
      </p:sp>
    </p:spTree>
    <p:extLst>
      <p:ext uri="{BB962C8B-B14F-4D97-AF65-F5344CB8AC3E}">
        <p14:creationId xmlns:p14="http://schemas.microsoft.com/office/powerpoint/2010/main" val="3744509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24987A-3E1F-E343-A87A-12AB8E9DA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6432" y="1741337"/>
            <a:ext cx="6739136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end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437D2C-6473-5A40-8CF8-BAE3E3B0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Storage options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2CA26-6D44-9C4B-A27E-6823F865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84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BCE03-726B-CB41-9C3F-6761B2177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Acknowledgents</a:t>
            </a:r>
          </a:p>
        </p:txBody>
      </p:sp>
      <p:pic>
        <p:nvPicPr>
          <p:cNvPr id="23" name="Graphic 22" descr="Court">
            <a:extLst>
              <a:ext uri="{FF2B5EF4-FFF2-40B4-BE49-F238E27FC236}">
                <a16:creationId xmlns:a16="http://schemas.microsoft.com/office/drawing/2014/main" id="{C56CEF2B-331F-43C3-BD00-58B2570EF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BDA47-C5B1-B84D-B6EA-3A16D9684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This work was partially funded by 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US National Science Foundation (NSF) awards 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CNS-1456638, CNS-1730158, 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ACI-1540112, ACI-1541349, 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OAC-1826967, OAC 1450871, OAC-1659169 OAC-2030508 and OAC-1841530.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DC0169-6FED-4841-9E31-273AA12EB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Storage options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29602E-7B7E-084A-963D-F5790DDFF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51CDB8-791F-7645-8803-6FD902676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0000"/>
                </a:solidFill>
                <a:latin typeface="+mn-lt"/>
              </a:rPr>
              <a:t>Outline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Teacher">
            <a:extLst>
              <a:ext uri="{FF2B5EF4-FFF2-40B4-BE49-F238E27FC236}">
                <a16:creationId xmlns:a16="http://schemas.microsoft.com/office/drawing/2014/main" id="{8F5B9B1E-1C57-43A1-BD78-700F8D6ED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3EF0D-3BF0-8042-851C-239F2EDFD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t" anchorCtr="0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Ephemeral vs Persistent storage</a:t>
            </a:r>
          </a:p>
          <a:p>
            <a:r>
              <a:rPr lang="en-US" sz="2000" dirty="0">
                <a:solidFill>
                  <a:srgbClr val="000000"/>
                </a:solidFill>
              </a:rPr>
              <a:t>Mounting storage</a:t>
            </a:r>
          </a:p>
          <a:p>
            <a:r>
              <a:rPr lang="en-US" sz="2000" dirty="0" err="1">
                <a:solidFill>
                  <a:srgbClr val="000000"/>
                </a:solidFill>
              </a:rPr>
              <a:t>Ceph</a:t>
            </a:r>
            <a:r>
              <a:rPr lang="en-US" sz="2000" dirty="0">
                <a:solidFill>
                  <a:srgbClr val="000000"/>
                </a:solidFill>
              </a:rPr>
              <a:t> and Kubernetes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Data movement options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C826F-EBBC-0848-A91B-3B8AAECB0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Storage options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FC4EA-3CF6-914A-96E0-92D17E8FC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62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2907DA-34EE-CD4C-90E4-49668EFF3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Container are stateless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D3BA738-8ED9-FF4C-AECA-603434A192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7687454"/>
              </p:ext>
            </p:extLst>
          </p:nvPr>
        </p:nvGraphicFramePr>
        <p:xfrm>
          <a:off x="838200" y="2753936"/>
          <a:ext cx="10515600" cy="34230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18B2BE-3339-4C4D-94BA-85CAC8D14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Storage options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9B430-652F-304C-81F2-EBE81A07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11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C39BAA-389B-A04B-8989-013DA9760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Ephemeral storage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EA5F296-767C-8344-9FD8-6D77E7FBF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0368587"/>
              </p:ext>
            </p:extLst>
          </p:nvPr>
        </p:nvGraphicFramePr>
        <p:xfrm>
          <a:off x="6090573" y="801866"/>
          <a:ext cx="5927255" cy="5230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5579C3-E4CD-1D4A-8550-4895E5AF6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Storage options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3F127-2D90-1142-99C2-54FF723C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848560-B2B9-D6D6-9CB8-EE83F313C5A5}"/>
              </a:ext>
            </a:extLst>
          </p:cNvPr>
          <p:cNvSpPr txBox="1"/>
          <p:nvPr/>
        </p:nvSpPr>
        <p:spPr>
          <a:xfrm>
            <a:off x="5946152" y="478016"/>
            <a:ext cx="5328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If you do not need persistence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C8F050-3802-BFDF-A5AE-1B9BEEA2AF58}"/>
              </a:ext>
            </a:extLst>
          </p:cNvPr>
          <p:cNvSpPr/>
          <p:nvPr/>
        </p:nvSpPr>
        <p:spPr>
          <a:xfrm>
            <a:off x="6595236" y="5685264"/>
            <a:ext cx="54621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8"/>
              </a:rPr>
              <a:t>https://kubernetes.io/docs/concepts/storage/volumes/#emptydir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58690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94DCFD-6FD6-864D-AB6F-3F925A35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Containers can share ephemeral storage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25B7E43-7C21-FE47-822A-479421870B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6206901"/>
              </p:ext>
            </p:extLst>
          </p:nvPr>
        </p:nvGraphicFramePr>
        <p:xfrm>
          <a:off x="1153965" y="2714996"/>
          <a:ext cx="6238611" cy="3316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1C6C9E50-32D3-E542-A3E2-C04D946CFD6A}"/>
              </a:ext>
            </a:extLst>
          </p:cNvPr>
          <p:cNvGrpSpPr/>
          <p:nvPr/>
        </p:nvGrpSpPr>
        <p:grpSpPr>
          <a:xfrm>
            <a:off x="8373083" y="3496470"/>
            <a:ext cx="2863671" cy="2011101"/>
            <a:chOff x="7912359" y="3428999"/>
            <a:chExt cx="2863671" cy="201110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28178C-54F1-9344-AC37-042DF1AEE33F}"/>
                </a:ext>
              </a:extLst>
            </p:cNvPr>
            <p:cNvSpPr/>
            <p:nvPr/>
          </p:nvSpPr>
          <p:spPr>
            <a:xfrm>
              <a:off x="7912359" y="3428999"/>
              <a:ext cx="2863671" cy="201110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dirty="0"/>
                <a:t>Pod</a:t>
              </a:r>
            </a:p>
          </p:txBody>
        </p:sp>
        <p:sp>
          <p:nvSpPr>
            <p:cNvPr id="12" name="Magnetic Disk 11">
              <a:extLst>
                <a:ext uri="{FF2B5EF4-FFF2-40B4-BE49-F238E27FC236}">
                  <a16:creationId xmlns:a16="http://schemas.microsoft.com/office/drawing/2014/main" id="{A0F8C848-57FA-B044-9872-D08087CAC2AF}"/>
                </a:ext>
              </a:extLst>
            </p:cNvPr>
            <p:cNvSpPr/>
            <p:nvPr/>
          </p:nvSpPr>
          <p:spPr>
            <a:xfrm>
              <a:off x="9572263" y="4104065"/>
              <a:ext cx="972274" cy="838325"/>
            </a:xfrm>
            <a:prstGeom prst="flowChartMagneticDisk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D390C864-98BE-7046-BB05-4E8CCC771FEE}"/>
                </a:ext>
              </a:extLst>
            </p:cNvPr>
            <p:cNvSpPr/>
            <p:nvPr/>
          </p:nvSpPr>
          <p:spPr>
            <a:xfrm>
              <a:off x="8137003" y="3912245"/>
              <a:ext cx="1736202" cy="45141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Container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E2A1D742-163A-1840-BB91-23D9BC6F6A6D}"/>
                </a:ext>
              </a:extLst>
            </p:cNvPr>
            <p:cNvSpPr/>
            <p:nvPr/>
          </p:nvSpPr>
          <p:spPr>
            <a:xfrm>
              <a:off x="8137003" y="4774004"/>
              <a:ext cx="1736202" cy="45141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Container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4F3AB69-3DB3-3745-9A07-436C48AAE3AF}"/>
                </a:ext>
              </a:extLst>
            </p:cNvPr>
            <p:cNvCxnSpPr>
              <a:cxnSpLocks/>
            </p:cNvCxnSpPr>
            <p:nvPr/>
          </p:nvCxnSpPr>
          <p:spPr>
            <a:xfrm>
              <a:off x="8937251" y="4305783"/>
              <a:ext cx="6585" cy="508371"/>
            </a:xfrm>
            <a:prstGeom prst="line">
              <a:avLst/>
            </a:prstGeom>
            <a:ln w="57150">
              <a:prstDash val="sys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FC6808FA-DFED-EE41-B55A-CAE315762E76}"/>
              </a:ext>
            </a:extLst>
          </p:cNvPr>
          <p:cNvSpPr/>
          <p:nvPr/>
        </p:nvSpPr>
        <p:spPr>
          <a:xfrm>
            <a:off x="7588495" y="2929405"/>
            <a:ext cx="45417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8"/>
              </a:rPr>
              <a:t>https://kubernetes.io/docs/concepts/workloads/pods/pod/</a:t>
            </a:r>
            <a:endParaRPr lang="en-US" sz="1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4510CA-D8E1-9C4D-A78E-FE0B3FB72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Storage options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CB396-E1BA-AB40-8775-D012DB95E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76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CAF3BE-0F33-AA45-AB5C-94D8B8317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Linking to external storage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C2947CF-A69E-624B-9986-57767C3EDD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6720843"/>
              </p:ext>
            </p:extLst>
          </p:nvPr>
        </p:nvGraphicFramePr>
        <p:xfrm>
          <a:off x="1179074" y="2753936"/>
          <a:ext cx="9833548" cy="3317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16113E-E4DD-FA48-AA95-7D617BDF490C}"/>
              </a:ext>
            </a:extLst>
          </p:cNvPr>
          <p:cNvSpPr/>
          <p:nvPr/>
        </p:nvSpPr>
        <p:spPr>
          <a:xfrm>
            <a:off x="3821807" y="5941328"/>
            <a:ext cx="42329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8"/>
              </a:rPr>
              <a:t>https://kubernetes.io/docs/concepts/storage/volumes/</a:t>
            </a:r>
            <a:br>
              <a:rPr lang="en-US" sz="1400" dirty="0"/>
            </a:br>
            <a:r>
              <a:rPr lang="en-US" sz="1400" dirty="0">
                <a:hlinkClick r:id="rId9"/>
              </a:rPr>
              <a:t>https://kubernetes-csi.github.io/docs/</a:t>
            </a:r>
            <a:endParaRPr lang="en-US" sz="1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A72135-1B50-5F48-8C4E-21164F2F1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Storage options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BECFD-66A6-CC43-9B81-1E300F2E4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893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CAF3BE-0F33-AA45-AB5C-94D8B8317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Linking to external storage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C2947CF-A69E-624B-9986-57767C3EDD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187315"/>
              </p:ext>
            </p:extLst>
          </p:nvPr>
        </p:nvGraphicFramePr>
        <p:xfrm>
          <a:off x="1179074" y="2753936"/>
          <a:ext cx="9833548" cy="3317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16113E-E4DD-FA48-AA95-7D617BDF490C}"/>
              </a:ext>
            </a:extLst>
          </p:cNvPr>
          <p:cNvSpPr/>
          <p:nvPr/>
        </p:nvSpPr>
        <p:spPr>
          <a:xfrm>
            <a:off x="3821807" y="5941328"/>
            <a:ext cx="42329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8"/>
              </a:rPr>
              <a:t>https://kubernetes.io/docs/concepts/storage/volumes/</a:t>
            </a:r>
            <a:br>
              <a:rPr lang="en-US" sz="1400" dirty="0"/>
            </a:br>
            <a:r>
              <a:rPr lang="en-US" sz="1400" dirty="0">
                <a:hlinkClick r:id="rId9"/>
              </a:rPr>
              <a:t>https://kubernetes-csi.github.io/docs/</a:t>
            </a:r>
            <a:endParaRPr lang="en-US" sz="1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A72135-1B50-5F48-8C4E-21164F2F1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Storage options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BECFD-66A6-CC43-9B81-1E300F2E4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Cloud Callout 8">
            <a:extLst>
              <a:ext uri="{FF2B5EF4-FFF2-40B4-BE49-F238E27FC236}">
                <a16:creationId xmlns:a16="http://schemas.microsoft.com/office/drawing/2014/main" id="{99129E41-9494-BC11-A6DE-770261B77144}"/>
              </a:ext>
            </a:extLst>
          </p:cNvPr>
          <p:cNvSpPr/>
          <p:nvPr/>
        </p:nvSpPr>
        <p:spPr>
          <a:xfrm>
            <a:off x="8691966" y="4485753"/>
            <a:ext cx="2369975" cy="1455575"/>
          </a:xfrm>
          <a:prstGeom prst="cloudCallout">
            <a:avLst>
              <a:gd name="adj1" fmla="val -102910"/>
              <a:gd name="adj2" fmla="val 2842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 really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k8s-native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but still useful </a:t>
            </a:r>
          </a:p>
        </p:txBody>
      </p:sp>
    </p:spTree>
    <p:extLst>
      <p:ext uri="{BB962C8B-B14F-4D97-AF65-F5344CB8AC3E}">
        <p14:creationId xmlns:p14="http://schemas.microsoft.com/office/powerpoint/2010/main" val="1677866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C39BAA-389B-A04B-8989-013DA9760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Mounting storage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EA5F296-767C-8344-9FD8-6D77E7FBF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2340537"/>
              </p:ext>
            </p:extLst>
          </p:nvPr>
        </p:nvGraphicFramePr>
        <p:xfrm>
          <a:off x="5725391" y="801866"/>
          <a:ext cx="6192981" cy="5230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5579C3-E4CD-1D4A-8550-4895E5AF6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Storage options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3F127-2D90-1142-99C2-54FF723C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10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F7E547-081B-1A48-AF24-8E1250DD6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2239" y="405333"/>
            <a:ext cx="5492153" cy="7364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Mounting </a:t>
            </a:r>
            <a:r>
              <a:rPr lang="en-US" dirty="0" err="1">
                <a:solidFill>
                  <a:srgbClr val="000000"/>
                </a:solidFill>
              </a:rPr>
              <a:t>emptyDir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E7E23872-86C4-4E35-9A37-392192BFDD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72BE61A-1B29-564B-9466-576759541692}"/>
              </a:ext>
            </a:extLst>
          </p:cNvPr>
          <p:cNvSpPr/>
          <p:nvPr/>
        </p:nvSpPr>
        <p:spPr>
          <a:xfrm>
            <a:off x="6065129" y="1225023"/>
            <a:ext cx="5339263" cy="477053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524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apiVersion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v1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kind: Pod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metadata: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name: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mypod</a:t>
            </a:r>
            <a:endParaRPr lang="en-US" sz="16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spec: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containers: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- name: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mypod</a:t>
            </a:r>
            <a:endParaRPr lang="en-US" sz="16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image: centos:centos8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resources: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  requests: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    memory: 100Mi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cpu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100m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command: ["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sh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", "-c", ”do something"]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volumeMounts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- name: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mydata</a:t>
            </a:r>
            <a:endParaRPr lang="en-US" sz="16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mountPath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/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mnt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myscratch</a:t>
            </a:r>
            <a:endParaRPr lang="en-US" sz="16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volumes: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- name: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mydata</a:t>
            </a:r>
            <a:endParaRPr lang="en-US" sz="16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emptyDir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{}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909B3A-B5BC-764D-9040-0D4FEEB89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Storage options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52FF09-4F7D-AA42-B6AB-7440E49EA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9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A36127A-DC57-A85A-29C8-C2565775F2C2}"/>
              </a:ext>
            </a:extLst>
          </p:cNvPr>
          <p:cNvSpPr/>
          <p:nvPr/>
        </p:nvSpPr>
        <p:spPr>
          <a:xfrm>
            <a:off x="6255327" y="5299366"/>
            <a:ext cx="2795155" cy="841664"/>
          </a:xfrm>
          <a:prstGeom prst="ellipse">
            <a:avLst/>
          </a:prstGeom>
          <a:noFill/>
          <a:ln w="28575">
            <a:solidFill>
              <a:srgbClr val="C00000">
                <a:alpha val="3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8473E9B-B2C8-668D-F23F-E5498F0D37B2}"/>
              </a:ext>
            </a:extLst>
          </p:cNvPr>
          <p:cNvSpPr/>
          <p:nvPr/>
        </p:nvSpPr>
        <p:spPr>
          <a:xfrm>
            <a:off x="6705580" y="4537079"/>
            <a:ext cx="3456729" cy="841664"/>
          </a:xfrm>
          <a:prstGeom prst="ellipse">
            <a:avLst/>
          </a:prstGeom>
          <a:noFill/>
          <a:ln w="28575">
            <a:solidFill>
              <a:srgbClr val="C00000">
                <a:alpha val="3393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16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2649</TotalTime>
  <Words>1454</Words>
  <Application>Microsoft Macintosh PowerPoint</Application>
  <PresentationFormat>Widescreen</PresentationFormat>
  <Paragraphs>403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</vt:lpstr>
      <vt:lpstr>Office Theme</vt:lpstr>
      <vt:lpstr>Storage options</vt:lpstr>
      <vt:lpstr>Outline</vt:lpstr>
      <vt:lpstr>Container are stateless</vt:lpstr>
      <vt:lpstr>Ephemeral storage</vt:lpstr>
      <vt:lpstr>Containers can share ephemeral storage</vt:lpstr>
      <vt:lpstr>Linking to external storage</vt:lpstr>
      <vt:lpstr>Linking to external storage</vt:lpstr>
      <vt:lpstr>Mounting storage</vt:lpstr>
      <vt:lpstr>Mounting emptyDir</vt:lpstr>
      <vt:lpstr>Kubernetes SW supports many storage types</vt:lpstr>
      <vt:lpstr>Kubernetes supports many storage types</vt:lpstr>
      <vt:lpstr>Tutorial K8S has Ceph managed by Rook</vt:lpstr>
      <vt:lpstr>Request CephFS PVC</vt:lpstr>
      <vt:lpstr>Use CephFS PVC</vt:lpstr>
      <vt:lpstr>Getting data in and out of Kubernetes</vt:lpstr>
      <vt:lpstr>Getting data in and out of Kubernetes</vt:lpstr>
      <vt:lpstr>The end</vt:lpstr>
      <vt:lpstr>Acknowledgents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the Kubernetes architecture</dc:title>
  <dc:creator>Sfiligoi, Igor</dc:creator>
  <cp:lastModifiedBy>Sfiligoi, Igor</cp:lastModifiedBy>
  <cp:revision>39</cp:revision>
  <dcterms:created xsi:type="dcterms:W3CDTF">2019-10-28T20:48:20Z</dcterms:created>
  <dcterms:modified xsi:type="dcterms:W3CDTF">2022-04-27T23:24:04Z</dcterms:modified>
</cp:coreProperties>
</file>