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42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9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6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4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871F-1026-4B22-B094-2A418AFE6A1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359E8-B94E-4568-8F4C-C0F8BDFA1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CA95-D9D3-8D35-F218-3B2D7892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/>
          <a:lstStyle/>
          <a:p>
            <a:r>
              <a:rPr lang="en-US" dirty="0"/>
              <a:t> Introduction to Working Capital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374C5B-8073-3C6F-F5D5-3D3C85F852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953" y="4458709"/>
            <a:ext cx="97588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management of short-term assets and liabilities to ensure a company can continue its operations and meet financial obligations.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Vital for maintaining liquidity, operational efficiency, and overall financial health. </a:t>
            </a:r>
          </a:p>
        </p:txBody>
      </p:sp>
    </p:spTree>
    <p:extLst>
      <p:ext uri="{BB962C8B-B14F-4D97-AF65-F5344CB8AC3E}">
        <p14:creationId xmlns:p14="http://schemas.microsoft.com/office/powerpoint/2010/main" val="30693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902A-85E9-5833-971E-1725AA8F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Working Capital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3A8C05-228A-B664-6222-4286DC77B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510314"/>
            <a:ext cx="89869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Assets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Cash, accounts receivable, inventory, and other short-term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Liabilities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Accounts payable, short-term debt, and other obligations due within a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Working Capital = Current Assets - Current Liabilities. </a:t>
            </a:r>
          </a:p>
        </p:txBody>
      </p:sp>
    </p:spTree>
    <p:extLst>
      <p:ext uri="{BB962C8B-B14F-4D97-AF65-F5344CB8AC3E}">
        <p14:creationId xmlns:p14="http://schemas.microsoft.com/office/powerpoint/2010/main" val="132059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9A4F-6785-DD9B-84C1-D60F083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Strategies for Managing Working </a:t>
            </a:r>
            <a:r>
              <a:rPr lang="en-US" dirty="0" err="1"/>
              <a:t>CapitalKey</a:t>
            </a:r>
            <a:r>
              <a:rPr lang="en-US" dirty="0"/>
              <a:t> Strategies for Managing Working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1FCEB8-2275-A842-2617-4A72E27E4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734" y="2726842"/>
            <a:ext cx="89238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cash flow by forecasting and controlling cash receipts and disbursements.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just-in-time (JIT) inventory to reduce holding costs and avoid stockouts.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Receivable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 credit policies, collection processes, and payment terms to minimize overdue accounts. </a:t>
            </a:r>
          </a:p>
        </p:txBody>
      </p:sp>
    </p:spTree>
    <p:extLst>
      <p:ext uri="{BB962C8B-B14F-4D97-AF65-F5344CB8AC3E}">
        <p14:creationId xmlns:p14="http://schemas.microsoft.com/office/powerpoint/2010/main" val="31744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9F0-E699-C1F5-DEE2-C1AC98F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Effective Working Capital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13BE8-2C05-4203-9B14-3211DB26E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71600"/>
            <a:ext cx="88450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Liquidity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sufficient cash flow for daily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Profitability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use of resources can lead to cost savings and increased revenues.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the risk of insolvency and financial distress. </a:t>
            </a:r>
          </a:p>
        </p:txBody>
      </p:sp>
    </p:spTree>
    <p:extLst>
      <p:ext uri="{BB962C8B-B14F-4D97-AF65-F5344CB8AC3E}">
        <p14:creationId xmlns:p14="http://schemas.microsoft.com/office/powerpoint/2010/main" val="30397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7648-1A2C-88D3-3904-3A01975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Working Capital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B7B4A-D763-0138-CC2B-2CE85215C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952" y="3270486"/>
            <a:ext cx="97115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Fluctuations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Changes in market conditions can impact cash flow and inventory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Risk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customer credit effectively to minimize bad debts.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Disruptions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External factors affecting inventory levels and cash flow. </a:t>
            </a:r>
          </a:p>
        </p:txBody>
      </p:sp>
    </p:spTree>
    <p:extLst>
      <p:ext uri="{BB962C8B-B14F-4D97-AF65-F5344CB8AC3E}">
        <p14:creationId xmlns:p14="http://schemas.microsoft.com/office/powerpoint/2010/main" val="13851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B934-8F2E-3895-536A-B0E298B4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70" y="3440575"/>
            <a:ext cx="5864771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1587-D26C-6709-9D2B-CEF44D27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23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244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Introduction to Working Capital Management</vt:lpstr>
      <vt:lpstr>Components of Working Capital </vt:lpstr>
      <vt:lpstr>Key Strategies for Managing Working CapitalKey Strategies for Managing Working </vt:lpstr>
      <vt:lpstr>Benefits of Effective Working Capital Management</vt:lpstr>
      <vt:lpstr>Challenges in Working Capital Management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Networking-Lab</dc:creator>
  <cp:lastModifiedBy>Networking-Lab</cp:lastModifiedBy>
  <cp:revision>1</cp:revision>
  <dcterms:created xsi:type="dcterms:W3CDTF">2024-10-05T10:23:04Z</dcterms:created>
  <dcterms:modified xsi:type="dcterms:W3CDTF">2024-10-05T11:16:34Z</dcterms:modified>
</cp:coreProperties>
</file>