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330" r:id="rId3"/>
    <p:sldId id="319" r:id="rId4"/>
    <p:sldId id="320" r:id="rId5"/>
    <p:sldId id="321" r:id="rId6"/>
    <p:sldId id="322" r:id="rId7"/>
    <p:sldId id="328" r:id="rId8"/>
    <p:sldId id="323" r:id="rId9"/>
    <p:sldId id="324" r:id="rId10"/>
    <p:sldId id="326" r:id="rId11"/>
    <p:sldId id="325" r:id="rId12"/>
    <p:sldId id="329" r:id="rId13"/>
    <p:sldId id="32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0F0F0"/>
    <a:srgbClr val="A8C6E5"/>
    <a:srgbClr val="D1E8FE"/>
    <a:srgbClr val="FFFFCC"/>
    <a:srgbClr val="F19D19"/>
    <a:srgbClr val="DE92B3"/>
    <a:srgbClr val="A162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038" autoAdjust="0"/>
    <p:restoredTop sz="96751" autoAdjust="0"/>
  </p:normalViewPr>
  <p:slideViewPr>
    <p:cSldViewPr snapToGrid="0">
      <p:cViewPr varScale="1">
        <p:scale>
          <a:sx n="128" d="100"/>
          <a:sy n="128" d="100"/>
        </p:scale>
        <p:origin x="-31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920F1-0919-4CDA-8508-DE3E8ACD0913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8FF56-2068-4787-9D05-BD5DF4889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4967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EC5E-CC5E-4938-90A8-9795B95261BE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DB586-2A58-45DC-97DA-7E8C8A9B29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967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31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5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1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9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54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37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5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0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66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204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59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4970-E903-463F-A2AF-CE1294F5933A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92AF-1122-4C29-BE32-F30437587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87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350055"/>
            <a:ext cx="12192000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Benjamin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Hur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November 17</a:t>
            </a:r>
            <a:r>
              <a:rPr lang="en-US" altLang="ko-KR" baseline="30000" dirty="0" smtClean="0">
                <a:solidFill>
                  <a:schemeClr val="bg1"/>
                </a:solidFill>
              </a:rPr>
              <a:t>th</a:t>
            </a:r>
            <a:r>
              <a:rPr lang="en-US" altLang="ko-KR" dirty="0" smtClean="0">
                <a:solidFill>
                  <a:schemeClr val="bg1"/>
                </a:solidFill>
              </a:rPr>
              <a:t> 2015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Bio &amp; Health Informatics Lab., Seoul National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519" y="2301977"/>
            <a:ext cx="10957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Helvetica Light"/>
              </a:rPr>
              <a:t>PSIPRED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Helvetica Light"/>
              </a:rPr>
              <a:t>( Practice )</a:t>
            </a:r>
            <a:endParaRPr lang="ko-KR" altLang="en-US" sz="2800" b="1" dirty="0">
              <a:solidFill>
                <a:schemeClr val="bg1"/>
              </a:solidFill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2589" y="1957291"/>
            <a:ext cx="10951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0519" y="3633694"/>
            <a:ext cx="10951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13304" y="1398456"/>
            <a:ext cx="521418" cy="458840"/>
            <a:chOff x="600415" y="1398469"/>
            <a:chExt cx="521418" cy="458840"/>
          </a:xfrm>
        </p:grpSpPr>
        <p:sp>
          <p:nvSpPr>
            <p:cNvPr id="14" name="Rounded Rectangle 13"/>
            <p:cNvSpPr/>
            <p:nvPr/>
          </p:nvSpPr>
          <p:spPr>
            <a:xfrm>
              <a:off x="600415" y="1398469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58649" y="1614369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715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minor preparation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486025"/>
            <a:ext cx="8972550" cy="4371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9725" y="1352418"/>
            <a:ext cx="7171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Need several modification…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open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runpsipred</a:t>
            </a:r>
            <a:r>
              <a:rPr lang="en-US" altLang="ko-KR" sz="2000" dirty="0" smtClean="0">
                <a:solidFill>
                  <a:schemeClr val="bg1"/>
                </a:solidFill>
              </a:rPr>
              <a:t> file  ( </a:t>
            </a:r>
            <a:r>
              <a:rPr lang="en-US" altLang="ko-KR" sz="2000" dirty="0" smtClean="0">
                <a:solidFill>
                  <a:schemeClr val="accent5"/>
                </a:solidFill>
              </a:rPr>
              <a:t>$ vim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runpsipred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9725" y="4826011"/>
            <a:ext cx="6153150" cy="24847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09725" y="5593527"/>
            <a:ext cx="6153150" cy="24847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18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Run PSIPRED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04198" y="1785402"/>
            <a:ext cx="1020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</a:rPr>
              <a:t>$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runpsipred</a:t>
            </a:r>
            <a:r>
              <a:rPr lang="en-US" altLang="ko-KR" sz="2400" dirty="0" smtClean="0">
                <a:solidFill>
                  <a:schemeClr val="accent5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unknown_seq_fasta.file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62" y="1578436"/>
            <a:ext cx="3056670" cy="94611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698600" y="1880969"/>
            <a:ext cx="842068" cy="34104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79" y="3274710"/>
            <a:ext cx="7761480" cy="70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5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result representation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02" y="2069317"/>
            <a:ext cx="6628140" cy="60093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37883" y="1352418"/>
            <a:ext cx="1413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horiz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0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(result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representation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79" y="2017734"/>
            <a:ext cx="4201114" cy="57864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45" y="1999525"/>
            <a:ext cx="3987451" cy="5804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5408" y="1352418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ss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84131" y="1355984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.ss2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6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978" y="1697669"/>
            <a:ext cx="4219575" cy="4514850"/>
          </a:xfrm>
          <a:prstGeom prst="rect">
            <a:avLst/>
          </a:prstGeom>
        </p:spPr>
      </p:pic>
      <p:grpSp>
        <p:nvGrpSpPr>
          <p:cNvPr id="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INTRO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2762" y="3231094"/>
            <a:ext cx="640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PSIPRED for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Protein secondary structure prediction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6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INTRO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8" y="1744337"/>
            <a:ext cx="9998765" cy="57158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8536" y="999222"/>
            <a:ext cx="4707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http://bioinf.cs.ucl.ac.uk/psipred/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7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Download &amp; install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8" y="867971"/>
            <a:ext cx="10008704" cy="60336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83365" y="2643809"/>
            <a:ext cx="1560444" cy="188843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809" y="5208104"/>
            <a:ext cx="5327374" cy="211086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16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Download &amp; install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67426" y="2622980"/>
            <a:ext cx="5150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Download the data file with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wget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$ </a:t>
            </a:r>
            <a:r>
              <a:rPr lang="en-US" altLang="ko-KR" sz="2400" b="1" dirty="0" err="1" smtClean="0">
                <a:solidFill>
                  <a:schemeClr val="accent5"/>
                </a:solidFill>
              </a:rPr>
              <a:t>wget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 [download link]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41824" y="1946826"/>
            <a:ext cx="6533038" cy="3143250"/>
            <a:chOff x="613833" y="1668531"/>
            <a:chExt cx="6533038" cy="31432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833" y="1668531"/>
              <a:ext cx="4800600" cy="314325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13833" y="4084984"/>
              <a:ext cx="3948228" cy="248478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62061" y="4024557"/>
              <a:ext cx="258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Copy the link address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83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Download &amp; install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03" y="2094271"/>
            <a:ext cx="10449145" cy="630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3669" y="3198487"/>
            <a:ext cx="742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Unzip the file using tar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$ tar –</a:t>
            </a:r>
            <a:r>
              <a:rPr lang="en-US" altLang="ko-KR" sz="2400" b="1" dirty="0" err="1" smtClean="0">
                <a:solidFill>
                  <a:schemeClr val="accent5"/>
                </a:solidFill>
              </a:rPr>
              <a:t>xvf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 psipred3.5.tar.gz</a:t>
            </a:r>
            <a:endParaRPr lang="en-US" altLang="ko-KR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8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Preparing data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33803" y="2507014"/>
            <a:ext cx="5755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//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data/bioinfo2/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</a:rPr>
              <a:t>human_faa_db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</a:rPr>
              <a:t>human.protein.faa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p53_human.fasta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100" y="3661176"/>
            <a:ext cx="67094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Will be used for construction of protein data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Will be used for unknown sequence.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7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Download &amp; install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24124" y="3265796"/>
            <a:ext cx="574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Details of installation &amp; Usage are in README file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12" y="1214158"/>
            <a:ext cx="6153150" cy="1828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39912" y="2208071"/>
            <a:ext cx="6153150" cy="24847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833" y="4246253"/>
            <a:ext cx="5174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Installation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STEP 1: </a:t>
            </a:r>
            <a:r>
              <a:rPr lang="en-US" altLang="ko-KR" sz="2400" dirty="0" smtClean="0">
                <a:solidFill>
                  <a:schemeClr val="bg1"/>
                </a:solidFill>
              </a:rPr>
              <a:t>go to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2400" dirty="0" smtClean="0">
                <a:solidFill>
                  <a:schemeClr val="bg1"/>
                </a:solidFill>
              </a:rPr>
              <a:t> folder ( </a:t>
            </a:r>
            <a:r>
              <a:rPr lang="en-US" altLang="ko-KR" sz="2400" dirty="0" smtClean="0">
                <a:solidFill>
                  <a:schemeClr val="accent5"/>
                </a:solidFill>
              </a:rPr>
              <a:t>$ cd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src</a:t>
            </a:r>
            <a:r>
              <a:rPr lang="en-US" altLang="ko-KR" sz="2400" dirty="0" smtClean="0">
                <a:solidFill>
                  <a:schemeClr val="accent5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STEP 2: </a:t>
            </a:r>
            <a:r>
              <a:rPr lang="en-US" altLang="ko-KR" sz="2400" dirty="0" smtClean="0">
                <a:solidFill>
                  <a:schemeClr val="accent5"/>
                </a:solidFill>
              </a:rPr>
              <a:t>$ make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STEP 3: </a:t>
            </a:r>
            <a:r>
              <a:rPr lang="en-US" altLang="ko-KR" sz="2400" dirty="0" smtClean="0">
                <a:solidFill>
                  <a:schemeClr val="accent5"/>
                </a:solidFill>
              </a:rPr>
              <a:t>$ make install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84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60085"/>
            <a:ext cx="12192000" cy="707886"/>
            <a:chOff x="0" y="160085"/>
            <a:chExt cx="12192000" cy="70788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754744"/>
              <a:ext cx="12192000" cy="30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8007" y="160085"/>
              <a:ext cx="92287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PSIPRED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Create Sequence data bank 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2415" y="255470"/>
              <a:ext cx="347715" cy="3209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649" y="471370"/>
              <a:ext cx="263184" cy="2429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3832" y="1443517"/>
            <a:ext cx="9061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Process of PSIPRED : </a:t>
            </a:r>
          </a:p>
          <a:p>
            <a:pPr lvl="1"/>
            <a:endParaRPr lang="en-US" altLang="ko-KR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Create Sequence data bank</a:t>
            </a:r>
          </a:p>
          <a:p>
            <a:pPr marL="800100" lvl="1" indent="-3429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Run PSIPRED with unknown protein sequence.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575" y="3465613"/>
            <a:ext cx="131981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Make Sequence data bank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STEP 1 :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pfilt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human.protein.faa</a:t>
            </a:r>
            <a:r>
              <a:rPr lang="en-US" altLang="ko-KR" sz="2000" dirty="0" smtClean="0">
                <a:solidFill>
                  <a:schemeClr val="bg1"/>
                </a:solidFill>
              </a:rPr>
              <a:t> &gt;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human.protein.filt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STEP 2 :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makeblastdb</a:t>
            </a:r>
            <a:r>
              <a:rPr lang="en-US" altLang="ko-KR" sz="2000" dirty="0" smtClean="0">
                <a:solidFill>
                  <a:schemeClr val="bg1"/>
                </a:solidFill>
              </a:rPr>
              <a:t> –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dbtype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prot</a:t>
            </a:r>
            <a:r>
              <a:rPr lang="en-US" altLang="ko-KR" sz="2000" dirty="0" smtClean="0">
                <a:solidFill>
                  <a:schemeClr val="bg1"/>
                </a:solidFill>
              </a:rPr>
              <a:t> –in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human.protein.filt</a:t>
            </a:r>
            <a:r>
              <a:rPr lang="en-US" altLang="ko-KR" sz="2000" dirty="0" smtClean="0">
                <a:solidFill>
                  <a:schemeClr val="bg1"/>
                </a:solidFill>
              </a:rPr>
              <a:t> –out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human.protein.filt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lvl="1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391" y="4127332"/>
            <a:ext cx="233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*</a:t>
            </a:r>
            <a:r>
              <a:rPr lang="en-US" altLang="ko-KR" dirty="0" err="1" smtClean="0">
                <a:solidFill>
                  <a:schemeClr val="accent1"/>
                </a:solidFill>
              </a:rPr>
              <a:t>pfilt</a:t>
            </a:r>
            <a:r>
              <a:rPr lang="en-US" altLang="ko-KR" dirty="0" smtClean="0">
                <a:solidFill>
                  <a:schemeClr val="accent1"/>
                </a:solidFill>
              </a:rPr>
              <a:t> is in </a:t>
            </a:r>
            <a:r>
              <a:rPr lang="en-US" altLang="ko-KR" dirty="0" err="1" smtClean="0">
                <a:solidFill>
                  <a:schemeClr val="accent1"/>
                </a:solidFill>
              </a:rPr>
              <a:t>src</a:t>
            </a:r>
            <a:r>
              <a:rPr lang="en-US" altLang="ko-KR" dirty="0" smtClean="0">
                <a:solidFill>
                  <a:schemeClr val="accent1"/>
                </a:solidFill>
              </a:rPr>
              <a:t> folder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9" y="5442181"/>
            <a:ext cx="11720671" cy="291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0056" y="5924881"/>
            <a:ext cx="549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Sequence data bank construction complete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6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239</Words>
  <Application>Microsoft Office PowerPoint</Application>
  <PresentationFormat>사용자 지정</PresentationFormat>
  <Paragraphs>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Jotunnheim</dc:creator>
  <cp:lastModifiedBy>serdene</cp:lastModifiedBy>
  <cp:revision>603</cp:revision>
  <dcterms:created xsi:type="dcterms:W3CDTF">2014-07-02T03:44:34Z</dcterms:created>
  <dcterms:modified xsi:type="dcterms:W3CDTF">2015-11-14T15:21:35Z</dcterms:modified>
</cp:coreProperties>
</file>