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Libre Franklin Thin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bTGx02XNOyeQtdPeF0XpYMldN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95" d="100"/>
          <a:sy n="95" d="100"/>
        </p:scale>
        <p:origin x="7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title"/>
          </p:nvPr>
        </p:nvSpPr>
        <p:spPr>
          <a:xfrm>
            <a:off x="6445843" y="2708276"/>
            <a:ext cx="543229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ibre Franklin Thin"/>
              <a:buNone/>
              <a:defRPr sz="5400">
                <a:solidFill>
                  <a:srgbClr val="C0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pic>
        <p:nvPicPr>
          <p:cNvPr id="18" name="Google Shape;18;p8"/>
          <p:cNvPicPr preferRelativeResize="0"/>
          <p:nvPr/>
        </p:nvPicPr>
        <p:blipFill rotWithShape="1">
          <a:blip r:embed="rId2">
            <a:alphaModFix/>
          </a:blip>
          <a:srcRect l="-166" t="-159"/>
          <a:stretch/>
        </p:blipFill>
        <p:spPr>
          <a:xfrm>
            <a:off x="-65314" y="-73026"/>
            <a:ext cx="6511157" cy="6941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67222"/>
          <a:stretch/>
        </p:blipFill>
        <p:spPr>
          <a:xfrm>
            <a:off x="9990989" y="5972175"/>
            <a:ext cx="20574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8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7968" r="28822" b="33043"/>
          <a:stretch/>
        </p:blipFill>
        <p:spPr>
          <a:xfrm>
            <a:off x="11159389" y="63500"/>
            <a:ext cx="889000" cy="15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3143250" y="365125"/>
            <a:ext cx="5848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3143250" y="1825625"/>
            <a:ext cx="5848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4" name="Google Shape;24;p9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67222"/>
          <a:stretch/>
        </p:blipFill>
        <p:spPr>
          <a:xfrm>
            <a:off x="9990989" y="5972175"/>
            <a:ext cx="20574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lusion">
  <p:cSld name="Conclus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0"/>
          <p:cNvPicPr preferRelativeResize="0"/>
          <p:nvPr/>
        </p:nvPicPr>
        <p:blipFill rotWithShape="1">
          <a:blip r:embed="rId2">
            <a:alphaModFix/>
          </a:blip>
          <a:srcRect l="-166" t="-159"/>
          <a:stretch/>
        </p:blipFill>
        <p:spPr>
          <a:xfrm>
            <a:off x="0" y="-41957"/>
            <a:ext cx="6511157" cy="694191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6511157" y="3400106"/>
            <a:ext cx="5086350" cy="219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4000"/>
              <a:buChar char="•"/>
              <a:defRPr sz="4000"/>
            </a:lvl1pPr>
            <a:lvl2pPr marL="914400" lvl="1" indent="-431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6511157" y="1771706"/>
            <a:ext cx="5086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ibre Franklin Thin"/>
              <a:buNone/>
              <a:defRPr sz="5400">
                <a:solidFill>
                  <a:srgbClr val="C0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0" descr="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67222"/>
          <a:stretch/>
        </p:blipFill>
        <p:spPr>
          <a:xfrm>
            <a:off x="9990989" y="5972175"/>
            <a:ext cx="20574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only">
  <p:cSld name="Text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3228975" y="909637"/>
            <a:ext cx="5734050" cy="5038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4000"/>
              <a:buChar char="•"/>
              <a:defRPr sz="4000"/>
            </a:lvl1pPr>
            <a:lvl2pPr marL="914400" lvl="1" indent="-457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>
                <a:solidFill>
                  <a:schemeClr val="dk1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F3864"/>
              </a:buClr>
              <a:buSzPts val="2800"/>
              <a:buChar char="•"/>
              <a:defRPr sz="2800">
                <a:solidFill>
                  <a:srgbClr val="1F3864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pic>
        <p:nvPicPr>
          <p:cNvPr id="32" name="Google Shape;32;p11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67222"/>
          <a:stretch/>
        </p:blipFill>
        <p:spPr>
          <a:xfrm>
            <a:off x="9990989" y="5972175"/>
            <a:ext cx="2057400" cy="7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1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7968" r="28822" b="33043"/>
          <a:stretch/>
        </p:blipFill>
        <p:spPr>
          <a:xfrm>
            <a:off x="11159389" y="63500"/>
            <a:ext cx="889000" cy="153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 only">
  <p:cSld name="Title and Image 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3143250" y="365125"/>
            <a:ext cx="5848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ibre Franklin Thin"/>
              <a:buNone/>
              <a:defRPr>
                <a:solidFill>
                  <a:srgbClr val="C0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>
            <a:spLocks noGrp="1"/>
          </p:cNvSpPr>
          <p:nvPr>
            <p:ph type="pic" idx="2"/>
          </p:nvPr>
        </p:nvSpPr>
        <p:spPr>
          <a:xfrm>
            <a:off x="3143250" y="1884363"/>
            <a:ext cx="5848350" cy="433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7" name="Google Shape;37;p12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67222"/>
          <a:stretch/>
        </p:blipFill>
        <p:spPr>
          <a:xfrm>
            <a:off x="9990989" y="5972175"/>
            <a:ext cx="20574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>
            <a:spLocks noGrp="1"/>
          </p:cNvSpPr>
          <p:nvPr>
            <p:ph type="pic" idx="2"/>
          </p:nvPr>
        </p:nvSpPr>
        <p:spPr>
          <a:xfrm>
            <a:off x="3771899" y="901303"/>
            <a:ext cx="4648201" cy="5055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0" name="Google Shape;40;p13" descr="Logo, company nam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67222"/>
          <a:stretch/>
        </p:blipFill>
        <p:spPr>
          <a:xfrm>
            <a:off x="9990989" y="5972175"/>
            <a:ext cx="20574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3143250" y="365125"/>
            <a:ext cx="5848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ibre Franklin Thin"/>
              <a:buNone/>
              <a:defRPr sz="5400" b="0" i="0" u="none" strike="noStrike" cap="none">
                <a:solidFill>
                  <a:srgbClr val="C00000"/>
                </a:solidFill>
                <a:latin typeface="Libre Franklin Thin"/>
                <a:ea typeface="Libre Franklin Thin"/>
                <a:cs typeface="Libre Franklin Thin"/>
                <a:sym typeface="Libre Franklin Th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3143250" y="1825625"/>
            <a:ext cx="5848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Georgia" panose="02040502050405020303" pitchFamily="18" charset="0"/>
          <a:ea typeface="Georgia" panose="02040502050405020303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400" b="0" i="0" u="none" strike="noStrike" cap="none">
          <a:solidFill>
            <a:srgbClr val="C00000"/>
          </a:solidFill>
          <a:latin typeface="Libre Franklin Thin"/>
          <a:ea typeface="Libre Franklin Thin"/>
          <a:cs typeface="Arial"/>
          <a:sym typeface="Libre Franklin Thin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>
            <a:spLocks noGrp="1"/>
          </p:cNvSpPr>
          <p:nvPr>
            <p:ph type="title"/>
          </p:nvPr>
        </p:nvSpPr>
        <p:spPr>
          <a:xfrm>
            <a:off x="6096000" y="2708276"/>
            <a:ext cx="5782133" cy="170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ibre Franklin Thin"/>
              <a:buNone/>
            </a:pPr>
            <a:r>
              <a:rPr lang="en-US" sz="4400" dirty="0">
                <a:latin typeface="Georgia"/>
                <a:ea typeface="Georgia"/>
                <a:cs typeface="Georgia"/>
                <a:sym typeface="Georgia"/>
              </a:rPr>
              <a:t>Opening </a:t>
            </a:r>
            <a:r>
              <a:rPr lang="en-US" sz="4400" dirty="0" err="1">
                <a:latin typeface="Georgia"/>
                <a:ea typeface="Georgia"/>
                <a:cs typeface="Georgia"/>
                <a:sym typeface="Georgia"/>
              </a:rPr>
              <a:t>GitBash</a:t>
            </a:r>
            <a:r>
              <a:rPr lang="en-US" sz="4400" dirty="0">
                <a:latin typeface="Georgia"/>
                <a:ea typeface="Georgia"/>
                <a:cs typeface="Georgia"/>
                <a:sym typeface="Georgia"/>
              </a:rPr>
              <a:t> &amp; Navigating Between Folders</a:t>
            </a:r>
            <a:endParaRPr sz="44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"/>
          <p:cNvSpPr txBox="1"/>
          <p:nvPr/>
        </p:nvSpPr>
        <p:spPr>
          <a:xfrm>
            <a:off x="838200" y="-3183126"/>
            <a:ext cx="11215853" cy="211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2"/>
          <p:cNvSpPr txBox="1">
            <a:spLocks noGrp="1"/>
          </p:cNvSpPr>
          <p:nvPr>
            <p:ph type="title"/>
          </p:nvPr>
        </p:nvSpPr>
        <p:spPr>
          <a:xfrm>
            <a:off x="3143250" y="365125"/>
            <a:ext cx="5848350" cy="75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200"/>
              <a:buFont typeface="Libre Franklin Thin"/>
              <a:buNone/>
            </a:pPr>
            <a:r>
              <a:rPr lang="en-US" sz="4000" dirty="0">
                <a:latin typeface="Georgia"/>
                <a:ea typeface="Georgia"/>
                <a:cs typeface="Georgia"/>
                <a:sym typeface="Georgia"/>
              </a:rPr>
              <a:t>Step 1: Open </a:t>
            </a:r>
            <a:r>
              <a:rPr lang="en-US" sz="4000" dirty="0" err="1">
                <a:latin typeface="Georgia"/>
                <a:ea typeface="Georgia"/>
                <a:cs typeface="Georgia"/>
                <a:sym typeface="Georgia"/>
              </a:rPr>
              <a:t>GitBash</a:t>
            </a:r>
            <a:endParaRPr sz="40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10744200" y="647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11668539" y="646043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4DAF349-D83D-48F9-B690-1F926A7EE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400174"/>
            <a:ext cx="9090193" cy="47053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838200" y="-3183126"/>
            <a:ext cx="11215853" cy="211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30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742950" y="365125"/>
            <a:ext cx="10572750" cy="94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200"/>
              <a:buFont typeface="Libre Franklin Thin"/>
              <a:buNone/>
            </a:pPr>
            <a:r>
              <a:rPr lang="en-US" sz="3600" dirty="0">
                <a:latin typeface="Georgia"/>
                <a:ea typeface="Georgia"/>
                <a:cs typeface="Georgia"/>
                <a:sym typeface="Georgia"/>
              </a:rPr>
              <a:t>Step 2: Change Directory to Desktop (cd Desktop)</a:t>
            </a:r>
            <a:endParaRPr sz="3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10744200" y="647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11668539" y="646043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09F1A3-9A02-414F-85FC-54ECBB4C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93093"/>
            <a:ext cx="9036352" cy="52464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838200" y="-3183126"/>
            <a:ext cx="11215853" cy="2117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3000">
              <a:solidFill>
                <a:srgbClr val="3F3F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190500" y="468225"/>
            <a:ext cx="11563350" cy="655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000"/>
              <a:buFont typeface="Libre Franklin Thin"/>
              <a:buNone/>
            </a:pPr>
            <a:r>
              <a:rPr lang="en-US" sz="4000" dirty="0">
                <a:latin typeface="Georgia"/>
                <a:ea typeface="Georgia"/>
                <a:cs typeface="Georgia"/>
                <a:sym typeface="Georgia"/>
              </a:rPr>
              <a:t>Step 3: change directory to linear algebra ds folder&amp; open </a:t>
            </a:r>
            <a:r>
              <a:rPr lang="en-US" sz="4000" dirty="0" err="1">
                <a:latin typeface="Georgia"/>
                <a:ea typeface="Georgia"/>
                <a:cs typeface="Georgia"/>
                <a:sym typeface="Georgia"/>
              </a:rPr>
              <a:t>Jupyter</a:t>
            </a:r>
            <a:r>
              <a:rPr lang="en-US" sz="4000" dirty="0">
                <a:latin typeface="Georgia"/>
                <a:ea typeface="Georgia"/>
                <a:cs typeface="Georgia"/>
                <a:sym typeface="Georgia"/>
              </a:rPr>
              <a:t> notebook</a:t>
            </a:r>
            <a:endParaRPr sz="40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10744200" y="64703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11668539" y="646043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95184DB-20E8-4566-BEF5-463571CA0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304924"/>
            <a:ext cx="9649677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000"/>
              <a:buNone/>
            </a:pPr>
            <a:r>
              <a:rPr lang="en-US" dirty="0"/>
              <a:t>Thank you!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39</Words>
  <Application>Microsoft Office PowerPoint</Application>
  <PresentationFormat>Widescreen</PresentationFormat>
  <Paragraphs>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Libre Franklin Thin</vt:lpstr>
      <vt:lpstr>Georgia</vt:lpstr>
      <vt:lpstr>Calibri</vt:lpstr>
      <vt:lpstr>Office Theme</vt:lpstr>
      <vt:lpstr>Opening GitBash &amp; Navigating Between Folders</vt:lpstr>
      <vt:lpstr>Step 1: Open GitBash</vt:lpstr>
      <vt:lpstr>Step 2: Change Directory to Desktop (cd Desktop)</vt:lpstr>
      <vt:lpstr>Step 3: change directory to linear algebra ds folder&amp; open Jupyter notebook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Information System?</dc:title>
  <dc:creator>Jones, Anthony E</dc:creator>
  <cp:lastModifiedBy>Doumbia, Moussa</cp:lastModifiedBy>
  <cp:revision>5</cp:revision>
  <dcterms:created xsi:type="dcterms:W3CDTF">2020-05-18T22:25:04Z</dcterms:created>
  <dcterms:modified xsi:type="dcterms:W3CDTF">2023-02-22T15:27:33Z</dcterms:modified>
</cp:coreProperties>
</file>