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10" Type="http://schemas.openxmlformats.org/officeDocument/2006/relationships/image" Target="../media/image36.svg"/><Relationship Id="rId4" Type="http://schemas.openxmlformats.org/officeDocument/2006/relationships/image" Target="../media/image30.svg"/><Relationship Id="rId9" Type="http://schemas.openxmlformats.org/officeDocument/2006/relationships/image" Target="../media/image35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10" Type="http://schemas.openxmlformats.org/officeDocument/2006/relationships/image" Target="../media/image36.svg"/><Relationship Id="rId4" Type="http://schemas.openxmlformats.org/officeDocument/2006/relationships/image" Target="../media/image30.svg"/><Relationship Id="rId9" Type="http://schemas.openxmlformats.org/officeDocument/2006/relationships/image" Target="../media/image3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8F3035-023F-4351-98D9-0B255FD71AF6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0EA2545-BD24-4446-AD59-6AF37490C4C2}">
      <dgm:prSet/>
      <dgm:spPr/>
      <dgm:t>
        <a:bodyPr/>
        <a:lstStyle/>
        <a:p>
          <a:r>
            <a:rPr lang="en-US"/>
            <a:t>1. Go to https://git-scm.com/download/win.</a:t>
          </a:r>
        </a:p>
      </dgm:t>
    </dgm:pt>
    <dgm:pt modelId="{AC60F608-4BA5-4A38-9A10-1368F6328D67}" type="parTrans" cxnId="{9DBB43B5-58B7-4D60-914A-E8FF53FD2BD0}">
      <dgm:prSet/>
      <dgm:spPr/>
      <dgm:t>
        <a:bodyPr/>
        <a:lstStyle/>
        <a:p>
          <a:endParaRPr lang="en-US"/>
        </a:p>
      </dgm:t>
    </dgm:pt>
    <dgm:pt modelId="{B17316FC-0042-4603-A768-28F5CFD6AFB1}" type="sibTrans" cxnId="{9DBB43B5-58B7-4D60-914A-E8FF53FD2BD0}">
      <dgm:prSet/>
      <dgm:spPr/>
      <dgm:t>
        <a:bodyPr/>
        <a:lstStyle/>
        <a:p>
          <a:endParaRPr lang="en-US"/>
        </a:p>
      </dgm:t>
    </dgm:pt>
    <dgm:pt modelId="{5AC8E1BD-5111-4863-83B7-3DD95081CB81}">
      <dgm:prSet/>
      <dgm:spPr/>
      <dgm:t>
        <a:bodyPr/>
        <a:lstStyle/>
        <a:p>
          <a:r>
            <a:rPr lang="en-US"/>
            <a:t>2. Click on the '64-bit' or '32-bit' version based on your system.</a:t>
          </a:r>
        </a:p>
      </dgm:t>
    </dgm:pt>
    <dgm:pt modelId="{120A426D-02DD-40D1-8B22-C310CF6EE4D9}" type="parTrans" cxnId="{389E67CF-FD46-4479-93D5-6550B6052E75}">
      <dgm:prSet/>
      <dgm:spPr/>
      <dgm:t>
        <a:bodyPr/>
        <a:lstStyle/>
        <a:p>
          <a:endParaRPr lang="en-US"/>
        </a:p>
      </dgm:t>
    </dgm:pt>
    <dgm:pt modelId="{16B79DB2-41B1-41D1-AE8A-0EA6A3B264B4}" type="sibTrans" cxnId="{389E67CF-FD46-4479-93D5-6550B6052E75}">
      <dgm:prSet/>
      <dgm:spPr/>
      <dgm:t>
        <a:bodyPr/>
        <a:lstStyle/>
        <a:p>
          <a:endParaRPr lang="en-US"/>
        </a:p>
      </dgm:t>
    </dgm:pt>
    <dgm:pt modelId="{2FCE0151-FCAC-46F6-92E3-E5A955341487}">
      <dgm:prSet/>
      <dgm:spPr/>
      <dgm:t>
        <a:bodyPr/>
        <a:lstStyle/>
        <a:p>
          <a:r>
            <a:rPr lang="en-US"/>
            <a:t>3. The download should start automatically.</a:t>
          </a:r>
        </a:p>
      </dgm:t>
    </dgm:pt>
    <dgm:pt modelId="{783AFD12-2854-4285-8A02-3FBDD53524B0}" type="parTrans" cxnId="{367A1A84-801C-4E5B-AEBE-E9B1196E825E}">
      <dgm:prSet/>
      <dgm:spPr/>
      <dgm:t>
        <a:bodyPr/>
        <a:lstStyle/>
        <a:p>
          <a:endParaRPr lang="en-US"/>
        </a:p>
      </dgm:t>
    </dgm:pt>
    <dgm:pt modelId="{E96C08F9-CA3F-4F39-B50E-17BE45C7CF5D}" type="sibTrans" cxnId="{367A1A84-801C-4E5B-AEBE-E9B1196E825E}">
      <dgm:prSet/>
      <dgm:spPr/>
      <dgm:t>
        <a:bodyPr/>
        <a:lstStyle/>
        <a:p>
          <a:endParaRPr lang="en-US"/>
        </a:p>
      </dgm:t>
    </dgm:pt>
    <dgm:pt modelId="{16014F0C-7C0F-410C-ABA1-63DFBF7416BD}" type="pres">
      <dgm:prSet presAssocID="{538F3035-023F-4351-98D9-0B255FD71AF6}" presName="outerComposite" presStyleCnt="0">
        <dgm:presLayoutVars>
          <dgm:chMax val="5"/>
          <dgm:dir/>
          <dgm:resizeHandles val="exact"/>
        </dgm:presLayoutVars>
      </dgm:prSet>
      <dgm:spPr/>
    </dgm:pt>
    <dgm:pt modelId="{56D03114-22D8-4C93-B7AC-AA0442080E91}" type="pres">
      <dgm:prSet presAssocID="{538F3035-023F-4351-98D9-0B255FD71AF6}" presName="dummyMaxCanvas" presStyleCnt="0">
        <dgm:presLayoutVars/>
      </dgm:prSet>
      <dgm:spPr/>
    </dgm:pt>
    <dgm:pt modelId="{BB21110A-5370-4B2A-BB4A-1CEB1C068835}" type="pres">
      <dgm:prSet presAssocID="{538F3035-023F-4351-98D9-0B255FD71AF6}" presName="ThreeNodes_1" presStyleLbl="node1" presStyleIdx="0" presStyleCnt="3">
        <dgm:presLayoutVars>
          <dgm:bulletEnabled val="1"/>
        </dgm:presLayoutVars>
      </dgm:prSet>
      <dgm:spPr/>
    </dgm:pt>
    <dgm:pt modelId="{525B3D57-38F9-4C8D-9D95-4792F713D4D0}" type="pres">
      <dgm:prSet presAssocID="{538F3035-023F-4351-98D9-0B255FD71AF6}" presName="ThreeNodes_2" presStyleLbl="node1" presStyleIdx="1" presStyleCnt="3">
        <dgm:presLayoutVars>
          <dgm:bulletEnabled val="1"/>
        </dgm:presLayoutVars>
      </dgm:prSet>
      <dgm:spPr/>
    </dgm:pt>
    <dgm:pt modelId="{5EF0BB29-346B-4D76-BB98-64B18D973601}" type="pres">
      <dgm:prSet presAssocID="{538F3035-023F-4351-98D9-0B255FD71AF6}" presName="ThreeNodes_3" presStyleLbl="node1" presStyleIdx="2" presStyleCnt="3">
        <dgm:presLayoutVars>
          <dgm:bulletEnabled val="1"/>
        </dgm:presLayoutVars>
      </dgm:prSet>
      <dgm:spPr/>
    </dgm:pt>
    <dgm:pt modelId="{36C56C07-56FA-4E08-BCEE-5AC32652A350}" type="pres">
      <dgm:prSet presAssocID="{538F3035-023F-4351-98D9-0B255FD71AF6}" presName="ThreeConn_1-2" presStyleLbl="fgAccFollowNode1" presStyleIdx="0" presStyleCnt="2">
        <dgm:presLayoutVars>
          <dgm:bulletEnabled val="1"/>
        </dgm:presLayoutVars>
      </dgm:prSet>
      <dgm:spPr/>
    </dgm:pt>
    <dgm:pt modelId="{3A7D4F44-7791-48C1-ABBA-71C6F8CD47CA}" type="pres">
      <dgm:prSet presAssocID="{538F3035-023F-4351-98D9-0B255FD71AF6}" presName="ThreeConn_2-3" presStyleLbl="fgAccFollowNode1" presStyleIdx="1" presStyleCnt="2">
        <dgm:presLayoutVars>
          <dgm:bulletEnabled val="1"/>
        </dgm:presLayoutVars>
      </dgm:prSet>
      <dgm:spPr/>
    </dgm:pt>
    <dgm:pt modelId="{20F6EAD8-5C55-4A4A-BDEA-941FF34A2912}" type="pres">
      <dgm:prSet presAssocID="{538F3035-023F-4351-98D9-0B255FD71AF6}" presName="ThreeNodes_1_text" presStyleLbl="node1" presStyleIdx="2" presStyleCnt="3">
        <dgm:presLayoutVars>
          <dgm:bulletEnabled val="1"/>
        </dgm:presLayoutVars>
      </dgm:prSet>
      <dgm:spPr/>
    </dgm:pt>
    <dgm:pt modelId="{E7CC37BD-89E3-43B8-B2A9-88AD64558C6E}" type="pres">
      <dgm:prSet presAssocID="{538F3035-023F-4351-98D9-0B255FD71AF6}" presName="ThreeNodes_2_text" presStyleLbl="node1" presStyleIdx="2" presStyleCnt="3">
        <dgm:presLayoutVars>
          <dgm:bulletEnabled val="1"/>
        </dgm:presLayoutVars>
      </dgm:prSet>
      <dgm:spPr/>
    </dgm:pt>
    <dgm:pt modelId="{4DB02CAB-0A56-49B9-AC22-8B4577E65008}" type="pres">
      <dgm:prSet presAssocID="{538F3035-023F-4351-98D9-0B255FD71AF6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0DC1860E-B6B8-4A1F-9798-CBB99A9F5752}" type="presOf" srcId="{00EA2545-BD24-4446-AD59-6AF37490C4C2}" destId="{BB21110A-5370-4B2A-BB4A-1CEB1C068835}" srcOrd="0" destOrd="0" presId="urn:microsoft.com/office/officeart/2005/8/layout/vProcess5"/>
    <dgm:cxn modelId="{3020DF0E-804F-4D31-89D1-BAE400319F9A}" type="presOf" srcId="{5AC8E1BD-5111-4863-83B7-3DD95081CB81}" destId="{525B3D57-38F9-4C8D-9D95-4792F713D4D0}" srcOrd="0" destOrd="0" presId="urn:microsoft.com/office/officeart/2005/8/layout/vProcess5"/>
    <dgm:cxn modelId="{E90DA826-A436-4123-89B2-99C0DB034767}" type="presOf" srcId="{16B79DB2-41B1-41D1-AE8A-0EA6A3B264B4}" destId="{3A7D4F44-7791-48C1-ABBA-71C6F8CD47CA}" srcOrd="0" destOrd="0" presId="urn:microsoft.com/office/officeart/2005/8/layout/vProcess5"/>
    <dgm:cxn modelId="{D6DD3D43-D9AD-47DA-AD6B-14E42A2BA986}" type="presOf" srcId="{00EA2545-BD24-4446-AD59-6AF37490C4C2}" destId="{20F6EAD8-5C55-4A4A-BDEA-941FF34A2912}" srcOrd="1" destOrd="0" presId="urn:microsoft.com/office/officeart/2005/8/layout/vProcess5"/>
    <dgm:cxn modelId="{ACB6F55D-C242-43E3-9804-CE960EA5EE85}" type="presOf" srcId="{2FCE0151-FCAC-46F6-92E3-E5A955341487}" destId="{4DB02CAB-0A56-49B9-AC22-8B4577E65008}" srcOrd="1" destOrd="0" presId="urn:microsoft.com/office/officeart/2005/8/layout/vProcess5"/>
    <dgm:cxn modelId="{367A1A84-801C-4E5B-AEBE-E9B1196E825E}" srcId="{538F3035-023F-4351-98D9-0B255FD71AF6}" destId="{2FCE0151-FCAC-46F6-92E3-E5A955341487}" srcOrd="2" destOrd="0" parTransId="{783AFD12-2854-4285-8A02-3FBDD53524B0}" sibTransId="{E96C08F9-CA3F-4F39-B50E-17BE45C7CF5D}"/>
    <dgm:cxn modelId="{C017DD84-2345-493A-9D2F-0BFD0EF55E2B}" type="presOf" srcId="{B17316FC-0042-4603-A768-28F5CFD6AFB1}" destId="{36C56C07-56FA-4E08-BCEE-5AC32652A350}" srcOrd="0" destOrd="0" presId="urn:microsoft.com/office/officeart/2005/8/layout/vProcess5"/>
    <dgm:cxn modelId="{ED9C51A5-BEDC-4FEA-BD4B-50F4C0E2D6C2}" type="presOf" srcId="{2FCE0151-FCAC-46F6-92E3-E5A955341487}" destId="{5EF0BB29-346B-4D76-BB98-64B18D973601}" srcOrd="0" destOrd="0" presId="urn:microsoft.com/office/officeart/2005/8/layout/vProcess5"/>
    <dgm:cxn modelId="{9DBB43B5-58B7-4D60-914A-E8FF53FD2BD0}" srcId="{538F3035-023F-4351-98D9-0B255FD71AF6}" destId="{00EA2545-BD24-4446-AD59-6AF37490C4C2}" srcOrd="0" destOrd="0" parTransId="{AC60F608-4BA5-4A38-9A10-1368F6328D67}" sibTransId="{B17316FC-0042-4603-A768-28F5CFD6AFB1}"/>
    <dgm:cxn modelId="{389E67CF-FD46-4479-93D5-6550B6052E75}" srcId="{538F3035-023F-4351-98D9-0B255FD71AF6}" destId="{5AC8E1BD-5111-4863-83B7-3DD95081CB81}" srcOrd="1" destOrd="0" parTransId="{120A426D-02DD-40D1-8B22-C310CF6EE4D9}" sibTransId="{16B79DB2-41B1-41D1-AE8A-0EA6A3B264B4}"/>
    <dgm:cxn modelId="{A1B433DA-095F-4CF0-AEE2-F629018E8BEC}" type="presOf" srcId="{538F3035-023F-4351-98D9-0B255FD71AF6}" destId="{16014F0C-7C0F-410C-ABA1-63DFBF7416BD}" srcOrd="0" destOrd="0" presId="urn:microsoft.com/office/officeart/2005/8/layout/vProcess5"/>
    <dgm:cxn modelId="{404981FA-8722-4745-9224-915F076E6821}" type="presOf" srcId="{5AC8E1BD-5111-4863-83B7-3DD95081CB81}" destId="{E7CC37BD-89E3-43B8-B2A9-88AD64558C6E}" srcOrd="1" destOrd="0" presId="urn:microsoft.com/office/officeart/2005/8/layout/vProcess5"/>
    <dgm:cxn modelId="{03444D8F-1F2D-4626-86FC-758C7FA0BF9E}" type="presParOf" srcId="{16014F0C-7C0F-410C-ABA1-63DFBF7416BD}" destId="{56D03114-22D8-4C93-B7AC-AA0442080E91}" srcOrd="0" destOrd="0" presId="urn:microsoft.com/office/officeart/2005/8/layout/vProcess5"/>
    <dgm:cxn modelId="{C5B73D91-73F1-4479-9011-5C2D6D0E434E}" type="presParOf" srcId="{16014F0C-7C0F-410C-ABA1-63DFBF7416BD}" destId="{BB21110A-5370-4B2A-BB4A-1CEB1C068835}" srcOrd="1" destOrd="0" presId="urn:microsoft.com/office/officeart/2005/8/layout/vProcess5"/>
    <dgm:cxn modelId="{799D809E-80E6-4A80-A7B9-950543C80F11}" type="presParOf" srcId="{16014F0C-7C0F-410C-ABA1-63DFBF7416BD}" destId="{525B3D57-38F9-4C8D-9D95-4792F713D4D0}" srcOrd="2" destOrd="0" presId="urn:microsoft.com/office/officeart/2005/8/layout/vProcess5"/>
    <dgm:cxn modelId="{AC29B859-07E6-4C3C-B249-61028D84AEB3}" type="presParOf" srcId="{16014F0C-7C0F-410C-ABA1-63DFBF7416BD}" destId="{5EF0BB29-346B-4D76-BB98-64B18D973601}" srcOrd="3" destOrd="0" presId="urn:microsoft.com/office/officeart/2005/8/layout/vProcess5"/>
    <dgm:cxn modelId="{58338A67-A469-480F-943D-1CFC836553D6}" type="presParOf" srcId="{16014F0C-7C0F-410C-ABA1-63DFBF7416BD}" destId="{36C56C07-56FA-4E08-BCEE-5AC32652A350}" srcOrd="4" destOrd="0" presId="urn:microsoft.com/office/officeart/2005/8/layout/vProcess5"/>
    <dgm:cxn modelId="{B04C7F22-E3CC-496D-89D0-3EAC0584F249}" type="presParOf" srcId="{16014F0C-7C0F-410C-ABA1-63DFBF7416BD}" destId="{3A7D4F44-7791-48C1-ABBA-71C6F8CD47CA}" srcOrd="5" destOrd="0" presId="urn:microsoft.com/office/officeart/2005/8/layout/vProcess5"/>
    <dgm:cxn modelId="{8682F8AF-618B-4084-82ED-D72255916EBC}" type="presParOf" srcId="{16014F0C-7C0F-410C-ABA1-63DFBF7416BD}" destId="{20F6EAD8-5C55-4A4A-BDEA-941FF34A2912}" srcOrd="6" destOrd="0" presId="urn:microsoft.com/office/officeart/2005/8/layout/vProcess5"/>
    <dgm:cxn modelId="{9D201743-A6CA-4F53-A261-17C619E5CCE3}" type="presParOf" srcId="{16014F0C-7C0F-410C-ABA1-63DFBF7416BD}" destId="{E7CC37BD-89E3-43B8-B2A9-88AD64558C6E}" srcOrd="7" destOrd="0" presId="urn:microsoft.com/office/officeart/2005/8/layout/vProcess5"/>
    <dgm:cxn modelId="{0DD3FEC0-812A-4016-A506-7F2F016A8A4D}" type="presParOf" srcId="{16014F0C-7C0F-410C-ABA1-63DFBF7416BD}" destId="{4DB02CAB-0A56-49B9-AC22-8B4577E65008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C54D6AF-59BB-458B-81D0-D66667DEDC0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A4C56E3-B7B0-468D-B1BF-7EAC576D0E33}">
      <dgm:prSet/>
      <dgm:spPr/>
      <dgm:t>
        <a:bodyPr/>
        <a:lstStyle/>
        <a:p>
          <a:pPr>
            <a:defRPr cap="all"/>
          </a:pPr>
          <a:r>
            <a:rPr lang="en-US"/>
            <a:t>1. Locate the downloaded installer (usually in your 'Downloads' folder) and double-click it.</a:t>
          </a:r>
        </a:p>
      </dgm:t>
    </dgm:pt>
    <dgm:pt modelId="{38D601CB-F035-4AE8-88E9-472C06AA4777}" type="parTrans" cxnId="{DA8CAD37-659D-44F0-9930-5753FDB93097}">
      <dgm:prSet/>
      <dgm:spPr/>
      <dgm:t>
        <a:bodyPr/>
        <a:lstStyle/>
        <a:p>
          <a:endParaRPr lang="en-US"/>
        </a:p>
      </dgm:t>
    </dgm:pt>
    <dgm:pt modelId="{DE535BC4-CF43-46A1-8161-B2D32A0B4F4B}" type="sibTrans" cxnId="{DA8CAD37-659D-44F0-9930-5753FDB93097}">
      <dgm:prSet/>
      <dgm:spPr/>
      <dgm:t>
        <a:bodyPr/>
        <a:lstStyle/>
        <a:p>
          <a:endParaRPr lang="en-US"/>
        </a:p>
      </dgm:t>
    </dgm:pt>
    <dgm:pt modelId="{E12A541E-47A8-4D0B-BF5A-4349CE508A0D}">
      <dgm:prSet/>
      <dgm:spPr/>
      <dgm:t>
        <a:bodyPr/>
        <a:lstStyle/>
        <a:p>
          <a:pPr>
            <a:defRPr cap="all"/>
          </a:pPr>
          <a:r>
            <a:rPr lang="en-US"/>
            <a:t>2. If prompted, click 'Yes' to allow the installer to make changes to your system.</a:t>
          </a:r>
        </a:p>
      </dgm:t>
    </dgm:pt>
    <dgm:pt modelId="{15AA85E5-B94F-49AB-894D-2B212537E699}" type="parTrans" cxnId="{0F6591A9-A881-407A-A2F3-FFA30A85906A}">
      <dgm:prSet/>
      <dgm:spPr/>
      <dgm:t>
        <a:bodyPr/>
        <a:lstStyle/>
        <a:p>
          <a:endParaRPr lang="en-US"/>
        </a:p>
      </dgm:t>
    </dgm:pt>
    <dgm:pt modelId="{4B5B41E9-C606-445A-A424-438B6BBAAA02}" type="sibTrans" cxnId="{0F6591A9-A881-407A-A2F3-FFA30A85906A}">
      <dgm:prSet/>
      <dgm:spPr/>
      <dgm:t>
        <a:bodyPr/>
        <a:lstStyle/>
        <a:p>
          <a:endParaRPr lang="en-US"/>
        </a:p>
      </dgm:t>
    </dgm:pt>
    <dgm:pt modelId="{DA4C7CC7-2834-4B76-B729-6718C5559037}">
      <dgm:prSet/>
      <dgm:spPr/>
      <dgm:t>
        <a:bodyPr/>
        <a:lstStyle/>
        <a:p>
          <a:pPr>
            <a:defRPr cap="all"/>
          </a:pPr>
          <a:r>
            <a:rPr lang="en-US"/>
            <a:t>3. Select the components to install (the default options are generally sufficient).</a:t>
          </a:r>
        </a:p>
      </dgm:t>
    </dgm:pt>
    <dgm:pt modelId="{2B8B2337-B055-461B-8D2C-58114F636BBF}" type="parTrans" cxnId="{F8849CB0-E2C9-461C-AB85-9EA3B6C56E0A}">
      <dgm:prSet/>
      <dgm:spPr/>
      <dgm:t>
        <a:bodyPr/>
        <a:lstStyle/>
        <a:p>
          <a:endParaRPr lang="en-US"/>
        </a:p>
      </dgm:t>
    </dgm:pt>
    <dgm:pt modelId="{2AF2C163-7B22-4CF9-898C-A5A702831A3C}" type="sibTrans" cxnId="{F8849CB0-E2C9-461C-AB85-9EA3B6C56E0A}">
      <dgm:prSet/>
      <dgm:spPr/>
      <dgm:t>
        <a:bodyPr/>
        <a:lstStyle/>
        <a:p>
          <a:endParaRPr lang="en-US"/>
        </a:p>
      </dgm:t>
    </dgm:pt>
    <dgm:pt modelId="{39BB1CDD-41E8-41EA-A2A1-21CDB88A4152}">
      <dgm:prSet/>
      <dgm:spPr/>
      <dgm:t>
        <a:bodyPr/>
        <a:lstStyle/>
        <a:p>
          <a:pPr>
            <a:defRPr cap="all"/>
          </a:pPr>
          <a:r>
            <a:rPr lang="en-US"/>
            <a:t>4. Choose 'Use Git from the Windows Command Prompt' option for easy command-line access.</a:t>
          </a:r>
        </a:p>
      </dgm:t>
    </dgm:pt>
    <dgm:pt modelId="{39E9B175-3F4A-4F0E-81EC-3740AA2CE07F}" type="parTrans" cxnId="{C4D75780-22D8-4359-B6C2-42545A1A2718}">
      <dgm:prSet/>
      <dgm:spPr/>
      <dgm:t>
        <a:bodyPr/>
        <a:lstStyle/>
        <a:p>
          <a:endParaRPr lang="en-US"/>
        </a:p>
      </dgm:t>
    </dgm:pt>
    <dgm:pt modelId="{C57E67AE-29BB-4D1B-B619-AC8FA00A9575}" type="sibTrans" cxnId="{C4D75780-22D8-4359-B6C2-42545A1A2718}">
      <dgm:prSet/>
      <dgm:spPr/>
      <dgm:t>
        <a:bodyPr/>
        <a:lstStyle/>
        <a:p>
          <a:endParaRPr lang="en-US"/>
        </a:p>
      </dgm:t>
    </dgm:pt>
    <dgm:pt modelId="{7EB3E7DE-E34D-4C55-BA4A-E37FD17BFCE0}">
      <dgm:prSet/>
      <dgm:spPr/>
      <dgm:t>
        <a:bodyPr/>
        <a:lstStyle/>
        <a:p>
          <a:pPr>
            <a:defRPr cap="all"/>
          </a:pPr>
          <a:r>
            <a:rPr lang="en-US"/>
            <a:t>5. Select the desired line ending conversion (usually 'Checkout as-is, commit as-is' is recommended).</a:t>
          </a:r>
        </a:p>
      </dgm:t>
    </dgm:pt>
    <dgm:pt modelId="{5AC74107-DB59-4C40-9777-FE54F6A853E0}" type="parTrans" cxnId="{33F52036-23B8-4A7B-B709-087E0FAA75A5}">
      <dgm:prSet/>
      <dgm:spPr/>
      <dgm:t>
        <a:bodyPr/>
        <a:lstStyle/>
        <a:p>
          <a:endParaRPr lang="en-US"/>
        </a:p>
      </dgm:t>
    </dgm:pt>
    <dgm:pt modelId="{D521C315-78E7-4A13-89AA-0541E25B5C9C}" type="sibTrans" cxnId="{33F52036-23B8-4A7B-B709-087E0FAA75A5}">
      <dgm:prSet/>
      <dgm:spPr/>
      <dgm:t>
        <a:bodyPr/>
        <a:lstStyle/>
        <a:p>
          <a:endParaRPr lang="en-US"/>
        </a:p>
      </dgm:t>
    </dgm:pt>
    <dgm:pt modelId="{A1AD26D4-46AE-4A27-94BC-DBB1D1B1F254}">
      <dgm:prSet/>
      <dgm:spPr/>
      <dgm:t>
        <a:bodyPr/>
        <a:lstStyle/>
        <a:p>
          <a:pPr>
            <a:defRPr cap="all"/>
          </a:pPr>
          <a:r>
            <a:rPr lang="en-US"/>
            <a:t>6. Choose the terminal emulator for Git (usually 'Use Windows' default console window').</a:t>
          </a:r>
        </a:p>
      </dgm:t>
    </dgm:pt>
    <dgm:pt modelId="{BF7ADB27-7F4C-4545-8B39-A1DCC8B7E7D1}" type="parTrans" cxnId="{BB325155-2C6B-4B26-A641-39BB78E08C18}">
      <dgm:prSet/>
      <dgm:spPr/>
      <dgm:t>
        <a:bodyPr/>
        <a:lstStyle/>
        <a:p>
          <a:endParaRPr lang="en-US"/>
        </a:p>
      </dgm:t>
    </dgm:pt>
    <dgm:pt modelId="{013B56E2-6DF1-4644-8581-A9DBC2690FBC}" type="sibTrans" cxnId="{BB325155-2C6B-4B26-A641-39BB78E08C18}">
      <dgm:prSet/>
      <dgm:spPr/>
      <dgm:t>
        <a:bodyPr/>
        <a:lstStyle/>
        <a:p>
          <a:endParaRPr lang="en-US"/>
        </a:p>
      </dgm:t>
    </dgm:pt>
    <dgm:pt modelId="{B2829045-D519-4BAE-9560-B582F25F458B}">
      <dgm:prSet/>
      <dgm:spPr/>
      <dgm:t>
        <a:bodyPr/>
        <a:lstStyle/>
        <a:p>
          <a:pPr>
            <a:defRPr cap="all"/>
          </a:pPr>
          <a:r>
            <a:rPr lang="en-US"/>
            <a:t>7. Click the 'Install' button to begin the installation.</a:t>
          </a:r>
        </a:p>
      </dgm:t>
    </dgm:pt>
    <dgm:pt modelId="{4038CE96-40BD-40B6-B5AD-35E12E7A26CE}" type="parTrans" cxnId="{AE08E844-BEB9-40C1-9D31-1B0CB66A6DAA}">
      <dgm:prSet/>
      <dgm:spPr/>
      <dgm:t>
        <a:bodyPr/>
        <a:lstStyle/>
        <a:p>
          <a:endParaRPr lang="en-US"/>
        </a:p>
      </dgm:t>
    </dgm:pt>
    <dgm:pt modelId="{7D572B1D-49F6-44E3-A5BA-68FE031D395A}" type="sibTrans" cxnId="{AE08E844-BEB9-40C1-9D31-1B0CB66A6DAA}">
      <dgm:prSet/>
      <dgm:spPr/>
      <dgm:t>
        <a:bodyPr/>
        <a:lstStyle/>
        <a:p>
          <a:endParaRPr lang="en-US"/>
        </a:p>
      </dgm:t>
    </dgm:pt>
    <dgm:pt modelId="{BE503831-3773-4500-A71B-629EE542474E}" type="pres">
      <dgm:prSet presAssocID="{FC54D6AF-59BB-458B-81D0-D66667DEDC01}" presName="root" presStyleCnt="0">
        <dgm:presLayoutVars>
          <dgm:dir/>
          <dgm:resizeHandles val="exact"/>
        </dgm:presLayoutVars>
      </dgm:prSet>
      <dgm:spPr/>
    </dgm:pt>
    <dgm:pt modelId="{5F6F0016-6C63-4DED-AE9D-FD2733A9145F}" type="pres">
      <dgm:prSet presAssocID="{4A4C56E3-B7B0-468D-B1BF-7EAC576D0E33}" presName="compNode" presStyleCnt="0"/>
      <dgm:spPr/>
    </dgm:pt>
    <dgm:pt modelId="{8DD27144-E3C0-45BF-8ACB-7DBD5F35B881}" type="pres">
      <dgm:prSet presAssocID="{4A4C56E3-B7B0-468D-B1BF-7EAC576D0E33}" presName="iconBgRect" presStyleLbl="bgShp" presStyleIdx="0" presStyleCnt="7"/>
      <dgm:spPr/>
    </dgm:pt>
    <dgm:pt modelId="{40A10A7A-1D97-49B5-BCC3-756ADCBE406D}" type="pres">
      <dgm:prSet presAssocID="{4A4C56E3-B7B0-468D-B1BF-7EAC576D0E33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load"/>
        </a:ext>
      </dgm:extLst>
    </dgm:pt>
    <dgm:pt modelId="{6C766C96-D271-42A6-AD52-C7B648584E62}" type="pres">
      <dgm:prSet presAssocID="{4A4C56E3-B7B0-468D-B1BF-7EAC576D0E33}" presName="spaceRect" presStyleCnt="0"/>
      <dgm:spPr/>
    </dgm:pt>
    <dgm:pt modelId="{2262C961-74A0-415B-AB28-EFBE438B9E85}" type="pres">
      <dgm:prSet presAssocID="{4A4C56E3-B7B0-468D-B1BF-7EAC576D0E33}" presName="textRect" presStyleLbl="revTx" presStyleIdx="0" presStyleCnt="7">
        <dgm:presLayoutVars>
          <dgm:chMax val="1"/>
          <dgm:chPref val="1"/>
        </dgm:presLayoutVars>
      </dgm:prSet>
      <dgm:spPr/>
    </dgm:pt>
    <dgm:pt modelId="{8F05102A-B6A5-4C30-B8BE-0AA28313D63D}" type="pres">
      <dgm:prSet presAssocID="{DE535BC4-CF43-46A1-8161-B2D32A0B4F4B}" presName="sibTrans" presStyleCnt="0"/>
      <dgm:spPr/>
    </dgm:pt>
    <dgm:pt modelId="{E218B995-ADE1-47EF-93A6-77C14D745D89}" type="pres">
      <dgm:prSet presAssocID="{E12A541E-47A8-4D0B-BF5A-4349CE508A0D}" presName="compNode" presStyleCnt="0"/>
      <dgm:spPr/>
    </dgm:pt>
    <dgm:pt modelId="{7FD5F9AB-9393-47F5-97D8-6095D720AAC8}" type="pres">
      <dgm:prSet presAssocID="{E12A541E-47A8-4D0B-BF5A-4349CE508A0D}" presName="iconBgRect" presStyleLbl="bgShp" presStyleIdx="1" presStyleCnt="7"/>
      <dgm:spPr/>
    </dgm:pt>
    <dgm:pt modelId="{59848A36-669F-49CE-A889-9ED64EB4EB84}" type="pres">
      <dgm:prSet presAssocID="{E12A541E-47A8-4D0B-BF5A-4349CE508A0D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dd"/>
        </a:ext>
      </dgm:extLst>
    </dgm:pt>
    <dgm:pt modelId="{35AD54E5-DB9E-4EA3-9EED-43E6259F6C1E}" type="pres">
      <dgm:prSet presAssocID="{E12A541E-47A8-4D0B-BF5A-4349CE508A0D}" presName="spaceRect" presStyleCnt="0"/>
      <dgm:spPr/>
    </dgm:pt>
    <dgm:pt modelId="{802EC9B4-FDD0-452B-AADB-98E1FCDD03EC}" type="pres">
      <dgm:prSet presAssocID="{E12A541E-47A8-4D0B-BF5A-4349CE508A0D}" presName="textRect" presStyleLbl="revTx" presStyleIdx="1" presStyleCnt="7">
        <dgm:presLayoutVars>
          <dgm:chMax val="1"/>
          <dgm:chPref val="1"/>
        </dgm:presLayoutVars>
      </dgm:prSet>
      <dgm:spPr/>
    </dgm:pt>
    <dgm:pt modelId="{916CE37A-2398-4CD3-9423-FC473B41F3AE}" type="pres">
      <dgm:prSet presAssocID="{4B5B41E9-C606-445A-A424-438B6BBAAA02}" presName="sibTrans" presStyleCnt="0"/>
      <dgm:spPr/>
    </dgm:pt>
    <dgm:pt modelId="{490D9429-E1F5-41F4-ABE3-F07BFF450DA0}" type="pres">
      <dgm:prSet presAssocID="{DA4C7CC7-2834-4B76-B729-6718C5559037}" presName="compNode" presStyleCnt="0"/>
      <dgm:spPr/>
    </dgm:pt>
    <dgm:pt modelId="{4BB2B0C7-BCFE-498D-8688-EEC93DBE714B}" type="pres">
      <dgm:prSet presAssocID="{DA4C7CC7-2834-4B76-B729-6718C5559037}" presName="iconBgRect" presStyleLbl="bgShp" presStyleIdx="2" presStyleCnt="7"/>
      <dgm:spPr/>
    </dgm:pt>
    <dgm:pt modelId="{CDD5982F-1766-482C-8266-391755921183}" type="pres">
      <dgm:prSet presAssocID="{DA4C7CC7-2834-4B76-B729-6718C5559037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rench"/>
        </a:ext>
      </dgm:extLst>
    </dgm:pt>
    <dgm:pt modelId="{176E8000-3930-44E8-9F67-3B55F1D3239D}" type="pres">
      <dgm:prSet presAssocID="{DA4C7CC7-2834-4B76-B729-6718C5559037}" presName="spaceRect" presStyleCnt="0"/>
      <dgm:spPr/>
    </dgm:pt>
    <dgm:pt modelId="{58AA23DB-1329-40F1-A7AF-B05DB8C2CBA0}" type="pres">
      <dgm:prSet presAssocID="{DA4C7CC7-2834-4B76-B729-6718C5559037}" presName="textRect" presStyleLbl="revTx" presStyleIdx="2" presStyleCnt="7">
        <dgm:presLayoutVars>
          <dgm:chMax val="1"/>
          <dgm:chPref val="1"/>
        </dgm:presLayoutVars>
      </dgm:prSet>
      <dgm:spPr/>
    </dgm:pt>
    <dgm:pt modelId="{8A98D690-73E6-4D32-A02F-047947A20998}" type="pres">
      <dgm:prSet presAssocID="{2AF2C163-7B22-4CF9-898C-A5A702831A3C}" presName="sibTrans" presStyleCnt="0"/>
      <dgm:spPr/>
    </dgm:pt>
    <dgm:pt modelId="{610608CE-3F39-4164-AFEE-A5ADF314F869}" type="pres">
      <dgm:prSet presAssocID="{39BB1CDD-41E8-41EA-A2A1-21CDB88A4152}" presName="compNode" presStyleCnt="0"/>
      <dgm:spPr/>
    </dgm:pt>
    <dgm:pt modelId="{D7C642A8-A2DE-4C7B-A31E-5802C9E0641F}" type="pres">
      <dgm:prSet presAssocID="{39BB1CDD-41E8-41EA-A2A1-21CDB88A4152}" presName="iconBgRect" presStyleLbl="bgShp" presStyleIdx="3" presStyleCnt="7"/>
      <dgm:spPr/>
    </dgm:pt>
    <dgm:pt modelId="{13B8D689-4B34-49C1-ABC0-72A4B4124A0B}" type="pres">
      <dgm:prSet presAssocID="{39BB1CDD-41E8-41EA-A2A1-21CDB88A4152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2E0FC840-EAF2-4E33-B65C-09356F796569}" type="pres">
      <dgm:prSet presAssocID="{39BB1CDD-41E8-41EA-A2A1-21CDB88A4152}" presName="spaceRect" presStyleCnt="0"/>
      <dgm:spPr/>
    </dgm:pt>
    <dgm:pt modelId="{5FB8C059-D427-45E3-BA64-E50369026FA6}" type="pres">
      <dgm:prSet presAssocID="{39BB1CDD-41E8-41EA-A2A1-21CDB88A4152}" presName="textRect" presStyleLbl="revTx" presStyleIdx="3" presStyleCnt="7">
        <dgm:presLayoutVars>
          <dgm:chMax val="1"/>
          <dgm:chPref val="1"/>
        </dgm:presLayoutVars>
      </dgm:prSet>
      <dgm:spPr/>
    </dgm:pt>
    <dgm:pt modelId="{F125B9BA-AFD3-4F56-94A7-D54D1CC6BDBF}" type="pres">
      <dgm:prSet presAssocID="{C57E67AE-29BB-4D1B-B619-AC8FA00A9575}" presName="sibTrans" presStyleCnt="0"/>
      <dgm:spPr/>
    </dgm:pt>
    <dgm:pt modelId="{C494C431-B66D-4272-ADDB-2C645C076E21}" type="pres">
      <dgm:prSet presAssocID="{7EB3E7DE-E34D-4C55-BA4A-E37FD17BFCE0}" presName="compNode" presStyleCnt="0"/>
      <dgm:spPr/>
    </dgm:pt>
    <dgm:pt modelId="{AD8AE9FC-C20E-4311-83ED-316B08D10AB8}" type="pres">
      <dgm:prSet presAssocID="{7EB3E7DE-E34D-4C55-BA4A-E37FD17BFCE0}" presName="iconBgRect" presStyleLbl="bgShp" presStyleIdx="4" presStyleCnt="7"/>
      <dgm:spPr/>
    </dgm:pt>
    <dgm:pt modelId="{99A6120B-F10E-4B51-BF0D-6F395014CC29}" type="pres">
      <dgm:prSet presAssocID="{7EB3E7DE-E34D-4C55-BA4A-E37FD17BFCE0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rsor"/>
        </a:ext>
      </dgm:extLst>
    </dgm:pt>
    <dgm:pt modelId="{2D75597B-F592-419F-B3B0-D4B1442F9AD2}" type="pres">
      <dgm:prSet presAssocID="{7EB3E7DE-E34D-4C55-BA4A-E37FD17BFCE0}" presName="spaceRect" presStyleCnt="0"/>
      <dgm:spPr/>
    </dgm:pt>
    <dgm:pt modelId="{F4C163B3-4E86-4537-9B45-36F0D06F7F99}" type="pres">
      <dgm:prSet presAssocID="{7EB3E7DE-E34D-4C55-BA4A-E37FD17BFCE0}" presName="textRect" presStyleLbl="revTx" presStyleIdx="4" presStyleCnt="7">
        <dgm:presLayoutVars>
          <dgm:chMax val="1"/>
          <dgm:chPref val="1"/>
        </dgm:presLayoutVars>
      </dgm:prSet>
      <dgm:spPr/>
    </dgm:pt>
    <dgm:pt modelId="{54704C92-EA61-4711-ABA6-EB95A1EF9A24}" type="pres">
      <dgm:prSet presAssocID="{D521C315-78E7-4A13-89AA-0541E25B5C9C}" presName="sibTrans" presStyleCnt="0"/>
      <dgm:spPr/>
    </dgm:pt>
    <dgm:pt modelId="{83F99EEF-D0F5-43E1-BE9F-516C61E6DAC6}" type="pres">
      <dgm:prSet presAssocID="{A1AD26D4-46AE-4A27-94BC-DBB1D1B1F254}" presName="compNode" presStyleCnt="0"/>
      <dgm:spPr/>
    </dgm:pt>
    <dgm:pt modelId="{151BDE9A-AEDD-43F5-95BA-550C1F805DC5}" type="pres">
      <dgm:prSet presAssocID="{A1AD26D4-46AE-4A27-94BC-DBB1D1B1F254}" presName="iconBgRect" presStyleLbl="bgShp" presStyleIdx="5" presStyleCnt="7"/>
      <dgm:spPr/>
    </dgm:pt>
    <dgm:pt modelId="{4B7BF502-E128-453C-B4CF-B1AF04DE73BA}" type="pres">
      <dgm:prSet presAssocID="{A1AD26D4-46AE-4A27-94BC-DBB1D1B1F254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owser Window"/>
        </a:ext>
      </dgm:extLst>
    </dgm:pt>
    <dgm:pt modelId="{5BDF271F-38AF-49B3-962A-F0A3FFB8C6CF}" type="pres">
      <dgm:prSet presAssocID="{A1AD26D4-46AE-4A27-94BC-DBB1D1B1F254}" presName="spaceRect" presStyleCnt="0"/>
      <dgm:spPr/>
    </dgm:pt>
    <dgm:pt modelId="{4AAA10F6-6C82-4DDA-8642-AA765361DD79}" type="pres">
      <dgm:prSet presAssocID="{A1AD26D4-46AE-4A27-94BC-DBB1D1B1F254}" presName="textRect" presStyleLbl="revTx" presStyleIdx="5" presStyleCnt="7">
        <dgm:presLayoutVars>
          <dgm:chMax val="1"/>
          <dgm:chPref val="1"/>
        </dgm:presLayoutVars>
      </dgm:prSet>
      <dgm:spPr/>
    </dgm:pt>
    <dgm:pt modelId="{1D680D17-0409-455E-A618-1AC21E58870F}" type="pres">
      <dgm:prSet presAssocID="{013B56E2-6DF1-4644-8581-A9DBC2690FBC}" presName="sibTrans" presStyleCnt="0"/>
      <dgm:spPr/>
    </dgm:pt>
    <dgm:pt modelId="{918E577B-C616-4697-9C0A-488DA66D6727}" type="pres">
      <dgm:prSet presAssocID="{B2829045-D519-4BAE-9560-B582F25F458B}" presName="compNode" presStyleCnt="0"/>
      <dgm:spPr/>
    </dgm:pt>
    <dgm:pt modelId="{41A8B8AD-8902-4461-8826-C3DD2C784D72}" type="pres">
      <dgm:prSet presAssocID="{B2829045-D519-4BAE-9560-B582F25F458B}" presName="iconBgRect" presStyleLbl="bgShp" presStyleIdx="6" presStyleCnt="7"/>
      <dgm:spPr/>
    </dgm:pt>
    <dgm:pt modelId="{AEE4DB27-848B-44D2-B59A-45A4F5B6B10B}" type="pres">
      <dgm:prSet presAssocID="{B2829045-D519-4BAE-9560-B582F25F458B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wer"/>
        </a:ext>
      </dgm:extLst>
    </dgm:pt>
    <dgm:pt modelId="{845556CE-1E2C-4F66-8B53-53D0A8C1DF31}" type="pres">
      <dgm:prSet presAssocID="{B2829045-D519-4BAE-9560-B582F25F458B}" presName="spaceRect" presStyleCnt="0"/>
      <dgm:spPr/>
    </dgm:pt>
    <dgm:pt modelId="{96C72776-90A3-4CF7-A116-4996F8D6EE63}" type="pres">
      <dgm:prSet presAssocID="{B2829045-D519-4BAE-9560-B582F25F458B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EC8ED50B-61B0-4E69-8141-CA4F0F9DD875}" type="presOf" srcId="{B2829045-D519-4BAE-9560-B582F25F458B}" destId="{96C72776-90A3-4CF7-A116-4996F8D6EE63}" srcOrd="0" destOrd="0" presId="urn:microsoft.com/office/officeart/2018/5/layout/IconCircleLabelList"/>
    <dgm:cxn modelId="{33F52036-23B8-4A7B-B709-087E0FAA75A5}" srcId="{FC54D6AF-59BB-458B-81D0-D66667DEDC01}" destId="{7EB3E7DE-E34D-4C55-BA4A-E37FD17BFCE0}" srcOrd="4" destOrd="0" parTransId="{5AC74107-DB59-4C40-9777-FE54F6A853E0}" sibTransId="{D521C315-78E7-4A13-89AA-0541E25B5C9C}"/>
    <dgm:cxn modelId="{DA8CAD37-659D-44F0-9930-5753FDB93097}" srcId="{FC54D6AF-59BB-458B-81D0-D66667DEDC01}" destId="{4A4C56E3-B7B0-468D-B1BF-7EAC576D0E33}" srcOrd="0" destOrd="0" parTransId="{38D601CB-F035-4AE8-88E9-472C06AA4777}" sibTransId="{DE535BC4-CF43-46A1-8161-B2D32A0B4F4B}"/>
    <dgm:cxn modelId="{AE08E844-BEB9-40C1-9D31-1B0CB66A6DAA}" srcId="{FC54D6AF-59BB-458B-81D0-D66667DEDC01}" destId="{B2829045-D519-4BAE-9560-B582F25F458B}" srcOrd="6" destOrd="0" parTransId="{4038CE96-40BD-40B6-B5AD-35E12E7A26CE}" sibTransId="{7D572B1D-49F6-44E3-A5BA-68FE031D395A}"/>
    <dgm:cxn modelId="{BB325155-2C6B-4B26-A641-39BB78E08C18}" srcId="{FC54D6AF-59BB-458B-81D0-D66667DEDC01}" destId="{A1AD26D4-46AE-4A27-94BC-DBB1D1B1F254}" srcOrd="5" destOrd="0" parTransId="{BF7ADB27-7F4C-4545-8B39-A1DCC8B7E7D1}" sibTransId="{013B56E2-6DF1-4644-8581-A9DBC2690FBC}"/>
    <dgm:cxn modelId="{085B647D-981C-4113-A4FA-5D966E9BE2E0}" type="presOf" srcId="{7EB3E7DE-E34D-4C55-BA4A-E37FD17BFCE0}" destId="{F4C163B3-4E86-4537-9B45-36F0D06F7F99}" srcOrd="0" destOrd="0" presId="urn:microsoft.com/office/officeart/2018/5/layout/IconCircleLabelList"/>
    <dgm:cxn modelId="{C4D75780-22D8-4359-B6C2-42545A1A2718}" srcId="{FC54D6AF-59BB-458B-81D0-D66667DEDC01}" destId="{39BB1CDD-41E8-41EA-A2A1-21CDB88A4152}" srcOrd="3" destOrd="0" parTransId="{39E9B175-3F4A-4F0E-81EC-3740AA2CE07F}" sibTransId="{C57E67AE-29BB-4D1B-B619-AC8FA00A9575}"/>
    <dgm:cxn modelId="{251DD591-BEE1-455B-AA12-ACD4C8F4BD88}" type="presOf" srcId="{A1AD26D4-46AE-4A27-94BC-DBB1D1B1F254}" destId="{4AAA10F6-6C82-4DDA-8642-AA765361DD79}" srcOrd="0" destOrd="0" presId="urn:microsoft.com/office/officeart/2018/5/layout/IconCircleLabelList"/>
    <dgm:cxn modelId="{0F6591A9-A881-407A-A2F3-FFA30A85906A}" srcId="{FC54D6AF-59BB-458B-81D0-D66667DEDC01}" destId="{E12A541E-47A8-4D0B-BF5A-4349CE508A0D}" srcOrd="1" destOrd="0" parTransId="{15AA85E5-B94F-49AB-894D-2B212537E699}" sibTransId="{4B5B41E9-C606-445A-A424-438B6BBAAA02}"/>
    <dgm:cxn modelId="{264F78AE-0333-4601-AFF2-6433977A4DAB}" type="presOf" srcId="{4A4C56E3-B7B0-468D-B1BF-7EAC576D0E33}" destId="{2262C961-74A0-415B-AB28-EFBE438B9E85}" srcOrd="0" destOrd="0" presId="urn:microsoft.com/office/officeart/2018/5/layout/IconCircleLabelList"/>
    <dgm:cxn modelId="{F8849CB0-E2C9-461C-AB85-9EA3B6C56E0A}" srcId="{FC54D6AF-59BB-458B-81D0-D66667DEDC01}" destId="{DA4C7CC7-2834-4B76-B729-6718C5559037}" srcOrd="2" destOrd="0" parTransId="{2B8B2337-B055-461B-8D2C-58114F636BBF}" sibTransId="{2AF2C163-7B22-4CF9-898C-A5A702831A3C}"/>
    <dgm:cxn modelId="{BD7DCBB2-206A-4811-8F18-22A224641BBC}" type="presOf" srcId="{39BB1CDD-41E8-41EA-A2A1-21CDB88A4152}" destId="{5FB8C059-D427-45E3-BA64-E50369026FA6}" srcOrd="0" destOrd="0" presId="urn:microsoft.com/office/officeart/2018/5/layout/IconCircleLabelList"/>
    <dgm:cxn modelId="{330BC7B5-8E67-49F4-A835-CEF11A08BA6E}" type="presOf" srcId="{FC54D6AF-59BB-458B-81D0-D66667DEDC01}" destId="{BE503831-3773-4500-A71B-629EE542474E}" srcOrd="0" destOrd="0" presId="urn:microsoft.com/office/officeart/2018/5/layout/IconCircleLabelList"/>
    <dgm:cxn modelId="{3A81D1BF-21B8-4000-8EEB-19C103B18B4E}" type="presOf" srcId="{DA4C7CC7-2834-4B76-B729-6718C5559037}" destId="{58AA23DB-1329-40F1-A7AF-B05DB8C2CBA0}" srcOrd="0" destOrd="0" presId="urn:microsoft.com/office/officeart/2018/5/layout/IconCircleLabelList"/>
    <dgm:cxn modelId="{97D9E1E4-8F86-47C2-B9A2-3E216410C89F}" type="presOf" srcId="{E12A541E-47A8-4D0B-BF5A-4349CE508A0D}" destId="{802EC9B4-FDD0-452B-AADB-98E1FCDD03EC}" srcOrd="0" destOrd="0" presId="urn:microsoft.com/office/officeart/2018/5/layout/IconCircleLabelList"/>
    <dgm:cxn modelId="{774DDB99-46B2-48A6-A86F-1E874A8A71C4}" type="presParOf" srcId="{BE503831-3773-4500-A71B-629EE542474E}" destId="{5F6F0016-6C63-4DED-AE9D-FD2733A9145F}" srcOrd="0" destOrd="0" presId="urn:microsoft.com/office/officeart/2018/5/layout/IconCircleLabelList"/>
    <dgm:cxn modelId="{52BB0FD3-411D-41EF-97FB-DDAE21291D3D}" type="presParOf" srcId="{5F6F0016-6C63-4DED-AE9D-FD2733A9145F}" destId="{8DD27144-E3C0-45BF-8ACB-7DBD5F35B881}" srcOrd="0" destOrd="0" presId="urn:microsoft.com/office/officeart/2018/5/layout/IconCircleLabelList"/>
    <dgm:cxn modelId="{510AD321-A253-4C34-981F-D4359012E2E6}" type="presParOf" srcId="{5F6F0016-6C63-4DED-AE9D-FD2733A9145F}" destId="{40A10A7A-1D97-49B5-BCC3-756ADCBE406D}" srcOrd="1" destOrd="0" presId="urn:microsoft.com/office/officeart/2018/5/layout/IconCircleLabelList"/>
    <dgm:cxn modelId="{1D485B98-8A83-4186-8477-15DFBB683CF9}" type="presParOf" srcId="{5F6F0016-6C63-4DED-AE9D-FD2733A9145F}" destId="{6C766C96-D271-42A6-AD52-C7B648584E62}" srcOrd="2" destOrd="0" presId="urn:microsoft.com/office/officeart/2018/5/layout/IconCircleLabelList"/>
    <dgm:cxn modelId="{8E91678C-5241-4FCB-966E-C04093A8BA6E}" type="presParOf" srcId="{5F6F0016-6C63-4DED-AE9D-FD2733A9145F}" destId="{2262C961-74A0-415B-AB28-EFBE438B9E85}" srcOrd="3" destOrd="0" presId="urn:microsoft.com/office/officeart/2018/5/layout/IconCircleLabelList"/>
    <dgm:cxn modelId="{5C19B08A-235B-49B8-B219-54BAB938FF49}" type="presParOf" srcId="{BE503831-3773-4500-A71B-629EE542474E}" destId="{8F05102A-B6A5-4C30-B8BE-0AA28313D63D}" srcOrd="1" destOrd="0" presId="urn:microsoft.com/office/officeart/2018/5/layout/IconCircleLabelList"/>
    <dgm:cxn modelId="{2F19E0A9-AC2D-45EE-9CDD-3E5674BD9B28}" type="presParOf" srcId="{BE503831-3773-4500-A71B-629EE542474E}" destId="{E218B995-ADE1-47EF-93A6-77C14D745D89}" srcOrd="2" destOrd="0" presId="urn:microsoft.com/office/officeart/2018/5/layout/IconCircleLabelList"/>
    <dgm:cxn modelId="{382392A7-5F18-472E-AA39-AF83883081E4}" type="presParOf" srcId="{E218B995-ADE1-47EF-93A6-77C14D745D89}" destId="{7FD5F9AB-9393-47F5-97D8-6095D720AAC8}" srcOrd="0" destOrd="0" presId="urn:microsoft.com/office/officeart/2018/5/layout/IconCircleLabelList"/>
    <dgm:cxn modelId="{DFE8EF59-8B0B-4854-A6B6-043501665F73}" type="presParOf" srcId="{E218B995-ADE1-47EF-93A6-77C14D745D89}" destId="{59848A36-669F-49CE-A889-9ED64EB4EB84}" srcOrd="1" destOrd="0" presId="urn:microsoft.com/office/officeart/2018/5/layout/IconCircleLabelList"/>
    <dgm:cxn modelId="{384C5839-0C8B-4FF3-8B09-58D2D8E25570}" type="presParOf" srcId="{E218B995-ADE1-47EF-93A6-77C14D745D89}" destId="{35AD54E5-DB9E-4EA3-9EED-43E6259F6C1E}" srcOrd="2" destOrd="0" presId="urn:microsoft.com/office/officeart/2018/5/layout/IconCircleLabelList"/>
    <dgm:cxn modelId="{2D0094AB-BF37-4CA8-8F71-63B4C3845844}" type="presParOf" srcId="{E218B995-ADE1-47EF-93A6-77C14D745D89}" destId="{802EC9B4-FDD0-452B-AADB-98E1FCDD03EC}" srcOrd="3" destOrd="0" presId="urn:microsoft.com/office/officeart/2018/5/layout/IconCircleLabelList"/>
    <dgm:cxn modelId="{10F56724-3A8E-4FD3-B71F-5547C3BB7BFB}" type="presParOf" srcId="{BE503831-3773-4500-A71B-629EE542474E}" destId="{916CE37A-2398-4CD3-9423-FC473B41F3AE}" srcOrd="3" destOrd="0" presId="urn:microsoft.com/office/officeart/2018/5/layout/IconCircleLabelList"/>
    <dgm:cxn modelId="{1C6AE392-2F0E-4ADB-AB43-51784BDE78E2}" type="presParOf" srcId="{BE503831-3773-4500-A71B-629EE542474E}" destId="{490D9429-E1F5-41F4-ABE3-F07BFF450DA0}" srcOrd="4" destOrd="0" presId="urn:microsoft.com/office/officeart/2018/5/layout/IconCircleLabelList"/>
    <dgm:cxn modelId="{42C797BE-FB25-4D07-AFB3-D32F4D313667}" type="presParOf" srcId="{490D9429-E1F5-41F4-ABE3-F07BFF450DA0}" destId="{4BB2B0C7-BCFE-498D-8688-EEC93DBE714B}" srcOrd="0" destOrd="0" presId="urn:microsoft.com/office/officeart/2018/5/layout/IconCircleLabelList"/>
    <dgm:cxn modelId="{B88C4069-8615-4085-9C24-90CD23DD2949}" type="presParOf" srcId="{490D9429-E1F5-41F4-ABE3-F07BFF450DA0}" destId="{CDD5982F-1766-482C-8266-391755921183}" srcOrd="1" destOrd="0" presId="urn:microsoft.com/office/officeart/2018/5/layout/IconCircleLabelList"/>
    <dgm:cxn modelId="{C4AE7607-1336-4A83-A521-149B55F2617C}" type="presParOf" srcId="{490D9429-E1F5-41F4-ABE3-F07BFF450DA0}" destId="{176E8000-3930-44E8-9F67-3B55F1D3239D}" srcOrd="2" destOrd="0" presId="urn:microsoft.com/office/officeart/2018/5/layout/IconCircleLabelList"/>
    <dgm:cxn modelId="{D5B0A7BE-FA1F-4791-90EB-63E0DF372DB9}" type="presParOf" srcId="{490D9429-E1F5-41F4-ABE3-F07BFF450DA0}" destId="{58AA23DB-1329-40F1-A7AF-B05DB8C2CBA0}" srcOrd="3" destOrd="0" presId="urn:microsoft.com/office/officeart/2018/5/layout/IconCircleLabelList"/>
    <dgm:cxn modelId="{378E47DE-8AF7-4324-8871-47A5B08F48FE}" type="presParOf" srcId="{BE503831-3773-4500-A71B-629EE542474E}" destId="{8A98D690-73E6-4D32-A02F-047947A20998}" srcOrd="5" destOrd="0" presId="urn:microsoft.com/office/officeart/2018/5/layout/IconCircleLabelList"/>
    <dgm:cxn modelId="{9A21895F-E1E9-491A-858D-1DACB092A359}" type="presParOf" srcId="{BE503831-3773-4500-A71B-629EE542474E}" destId="{610608CE-3F39-4164-AFEE-A5ADF314F869}" srcOrd="6" destOrd="0" presId="urn:microsoft.com/office/officeart/2018/5/layout/IconCircleLabelList"/>
    <dgm:cxn modelId="{1B111D98-F490-4FEC-8212-8D7049FACCE4}" type="presParOf" srcId="{610608CE-3F39-4164-AFEE-A5ADF314F869}" destId="{D7C642A8-A2DE-4C7B-A31E-5802C9E0641F}" srcOrd="0" destOrd="0" presId="urn:microsoft.com/office/officeart/2018/5/layout/IconCircleLabelList"/>
    <dgm:cxn modelId="{86CABF06-A308-48F7-A56B-1A19BA155FB9}" type="presParOf" srcId="{610608CE-3F39-4164-AFEE-A5ADF314F869}" destId="{13B8D689-4B34-49C1-ABC0-72A4B4124A0B}" srcOrd="1" destOrd="0" presId="urn:microsoft.com/office/officeart/2018/5/layout/IconCircleLabelList"/>
    <dgm:cxn modelId="{D9303DD0-B257-4AC6-B719-A5D1A8A2FE55}" type="presParOf" srcId="{610608CE-3F39-4164-AFEE-A5ADF314F869}" destId="{2E0FC840-EAF2-4E33-B65C-09356F796569}" srcOrd="2" destOrd="0" presId="urn:microsoft.com/office/officeart/2018/5/layout/IconCircleLabelList"/>
    <dgm:cxn modelId="{6E5C8F09-AB15-4493-A1B3-389CB6858326}" type="presParOf" srcId="{610608CE-3F39-4164-AFEE-A5ADF314F869}" destId="{5FB8C059-D427-45E3-BA64-E50369026FA6}" srcOrd="3" destOrd="0" presId="urn:microsoft.com/office/officeart/2018/5/layout/IconCircleLabelList"/>
    <dgm:cxn modelId="{CB807D5D-2741-4865-8583-9F9DB2485F31}" type="presParOf" srcId="{BE503831-3773-4500-A71B-629EE542474E}" destId="{F125B9BA-AFD3-4F56-94A7-D54D1CC6BDBF}" srcOrd="7" destOrd="0" presId="urn:microsoft.com/office/officeart/2018/5/layout/IconCircleLabelList"/>
    <dgm:cxn modelId="{6453FD9B-7DC8-4EB3-A6FD-D30029DEF996}" type="presParOf" srcId="{BE503831-3773-4500-A71B-629EE542474E}" destId="{C494C431-B66D-4272-ADDB-2C645C076E21}" srcOrd="8" destOrd="0" presId="urn:microsoft.com/office/officeart/2018/5/layout/IconCircleLabelList"/>
    <dgm:cxn modelId="{D89F6D29-E86E-4DBC-AEC3-AFD913F221E2}" type="presParOf" srcId="{C494C431-B66D-4272-ADDB-2C645C076E21}" destId="{AD8AE9FC-C20E-4311-83ED-316B08D10AB8}" srcOrd="0" destOrd="0" presId="urn:microsoft.com/office/officeart/2018/5/layout/IconCircleLabelList"/>
    <dgm:cxn modelId="{80E4F572-4788-4F8B-A71D-B4574F8C3A5D}" type="presParOf" srcId="{C494C431-B66D-4272-ADDB-2C645C076E21}" destId="{99A6120B-F10E-4B51-BF0D-6F395014CC29}" srcOrd="1" destOrd="0" presId="urn:microsoft.com/office/officeart/2018/5/layout/IconCircleLabelList"/>
    <dgm:cxn modelId="{1046BAC2-3E84-41A7-9E4B-80F6CD549C88}" type="presParOf" srcId="{C494C431-B66D-4272-ADDB-2C645C076E21}" destId="{2D75597B-F592-419F-B3B0-D4B1442F9AD2}" srcOrd="2" destOrd="0" presId="urn:microsoft.com/office/officeart/2018/5/layout/IconCircleLabelList"/>
    <dgm:cxn modelId="{9FCC3911-4A20-4ACF-8590-D5FA5E5F2278}" type="presParOf" srcId="{C494C431-B66D-4272-ADDB-2C645C076E21}" destId="{F4C163B3-4E86-4537-9B45-36F0D06F7F99}" srcOrd="3" destOrd="0" presId="urn:microsoft.com/office/officeart/2018/5/layout/IconCircleLabelList"/>
    <dgm:cxn modelId="{830AF040-D192-4D16-8F97-3668A58C24A1}" type="presParOf" srcId="{BE503831-3773-4500-A71B-629EE542474E}" destId="{54704C92-EA61-4711-ABA6-EB95A1EF9A24}" srcOrd="9" destOrd="0" presId="urn:microsoft.com/office/officeart/2018/5/layout/IconCircleLabelList"/>
    <dgm:cxn modelId="{1439D50D-F93E-46D3-8923-E8EE0D6E939C}" type="presParOf" srcId="{BE503831-3773-4500-A71B-629EE542474E}" destId="{83F99EEF-D0F5-43E1-BE9F-516C61E6DAC6}" srcOrd="10" destOrd="0" presId="urn:microsoft.com/office/officeart/2018/5/layout/IconCircleLabelList"/>
    <dgm:cxn modelId="{3E5DA9C5-A27C-45AE-8488-B96806ED9D6B}" type="presParOf" srcId="{83F99EEF-D0F5-43E1-BE9F-516C61E6DAC6}" destId="{151BDE9A-AEDD-43F5-95BA-550C1F805DC5}" srcOrd="0" destOrd="0" presId="urn:microsoft.com/office/officeart/2018/5/layout/IconCircleLabelList"/>
    <dgm:cxn modelId="{BF01538C-3D88-40E9-8A69-1FD2B11A5A92}" type="presParOf" srcId="{83F99EEF-D0F5-43E1-BE9F-516C61E6DAC6}" destId="{4B7BF502-E128-453C-B4CF-B1AF04DE73BA}" srcOrd="1" destOrd="0" presId="urn:microsoft.com/office/officeart/2018/5/layout/IconCircleLabelList"/>
    <dgm:cxn modelId="{18303A66-A4FE-44FC-90E6-23B383CF3AD4}" type="presParOf" srcId="{83F99EEF-D0F5-43E1-BE9F-516C61E6DAC6}" destId="{5BDF271F-38AF-49B3-962A-F0A3FFB8C6CF}" srcOrd="2" destOrd="0" presId="urn:microsoft.com/office/officeart/2018/5/layout/IconCircleLabelList"/>
    <dgm:cxn modelId="{4B145C03-DAB8-4AC1-96DC-03DDCA9591F7}" type="presParOf" srcId="{83F99EEF-D0F5-43E1-BE9F-516C61E6DAC6}" destId="{4AAA10F6-6C82-4DDA-8642-AA765361DD79}" srcOrd="3" destOrd="0" presId="urn:microsoft.com/office/officeart/2018/5/layout/IconCircleLabelList"/>
    <dgm:cxn modelId="{DF573912-1063-4E8C-99AB-9D6FB3086161}" type="presParOf" srcId="{BE503831-3773-4500-A71B-629EE542474E}" destId="{1D680D17-0409-455E-A618-1AC21E58870F}" srcOrd="11" destOrd="0" presId="urn:microsoft.com/office/officeart/2018/5/layout/IconCircleLabelList"/>
    <dgm:cxn modelId="{B9F39D30-81F1-4C17-B33C-5DD3A52D4B4B}" type="presParOf" srcId="{BE503831-3773-4500-A71B-629EE542474E}" destId="{918E577B-C616-4697-9C0A-488DA66D6727}" srcOrd="12" destOrd="0" presId="urn:microsoft.com/office/officeart/2018/5/layout/IconCircleLabelList"/>
    <dgm:cxn modelId="{5FDFC550-4C08-44A9-A71F-75D0426F0910}" type="presParOf" srcId="{918E577B-C616-4697-9C0A-488DA66D6727}" destId="{41A8B8AD-8902-4461-8826-C3DD2C784D72}" srcOrd="0" destOrd="0" presId="urn:microsoft.com/office/officeart/2018/5/layout/IconCircleLabelList"/>
    <dgm:cxn modelId="{47EBD3F7-53D6-410C-8AF1-4C63054D026D}" type="presParOf" srcId="{918E577B-C616-4697-9C0A-488DA66D6727}" destId="{AEE4DB27-848B-44D2-B59A-45A4F5B6B10B}" srcOrd="1" destOrd="0" presId="urn:microsoft.com/office/officeart/2018/5/layout/IconCircleLabelList"/>
    <dgm:cxn modelId="{67284600-1298-4803-9E38-664FEA5AD25F}" type="presParOf" srcId="{918E577B-C616-4697-9C0A-488DA66D6727}" destId="{845556CE-1E2C-4F66-8B53-53D0A8C1DF31}" srcOrd="2" destOrd="0" presId="urn:microsoft.com/office/officeart/2018/5/layout/IconCircleLabelList"/>
    <dgm:cxn modelId="{97128327-1F13-4BF5-8746-FCF4DB2EABF0}" type="presParOf" srcId="{918E577B-C616-4697-9C0A-488DA66D6727}" destId="{96C72776-90A3-4CF7-A116-4996F8D6EE6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24AA5A4-AA46-4C48-8D30-804AA742515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15B9DA7-16E8-4826-BA17-407D2C8AED08}">
      <dgm:prSet/>
      <dgm:spPr/>
      <dgm:t>
        <a:bodyPr/>
        <a:lstStyle/>
        <a:p>
          <a:r>
            <a:rPr lang="en-US"/>
            <a:t>1. Wait for the installation to complete (this may take a few minutes).</a:t>
          </a:r>
        </a:p>
      </dgm:t>
    </dgm:pt>
    <dgm:pt modelId="{D558EBE9-609D-4774-8966-80B2F4980C35}" type="parTrans" cxnId="{E33EFAE3-2CE5-4FBD-8E2F-2E212E90892B}">
      <dgm:prSet/>
      <dgm:spPr/>
      <dgm:t>
        <a:bodyPr/>
        <a:lstStyle/>
        <a:p>
          <a:endParaRPr lang="en-US"/>
        </a:p>
      </dgm:t>
    </dgm:pt>
    <dgm:pt modelId="{6F5CFAF7-FE10-4B3E-A2DD-47A2D300E8E4}" type="sibTrans" cxnId="{E33EFAE3-2CE5-4FBD-8E2F-2E212E90892B}">
      <dgm:prSet/>
      <dgm:spPr/>
      <dgm:t>
        <a:bodyPr/>
        <a:lstStyle/>
        <a:p>
          <a:endParaRPr lang="en-US"/>
        </a:p>
      </dgm:t>
    </dgm:pt>
    <dgm:pt modelId="{CB7A8FF5-4AB7-4AD1-BE39-833DE740F24E}">
      <dgm:prSet/>
      <dgm:spPr/>
      <dgm:t>
        <a:bodyPr/>
        <a:lstStyle/>
        <a:p>
          <a:r>
            <a:rPr lang="en-US"/>
            <a:t>2. On the 'Configuring the line ending conversions' screen, click 'Next'.</a:t>
          </a:r>
        </a:p>
      </dgm:t>
    </dgm:pt>
    <dgm:pt modelId="{23CD1B06-1949-4E5E-A7C7-72036D52E858}" type="parTrans" cxnId="{22F7CCB1-D76A-4ECA-8D89-1C1D874096D6}">
      <dgm:prSet/>
      <dgm:spPr/>
      <dgm:t>
        <a:bodyPr/>
        <a:lstStyle/>
        <a:p>
          <a:endParaRPr lang="en-US"/>
        </a:p>
      </dgm:t>
    </dgm:pt>
    <dgm:pt modelId="{00D3FE56-C07A-4FBC-92B8-1AFB1DE5826A}" type="sibTrans" cxnId="{22F7CCB1-D76A-4ECA-8D89-1C1D874096D6}">
      <dgm:prSet/>
      <dgm:spPr/>
      <dgm:t>
        <a:bodyPr/>
        <a:lstStyle/>
        <a:p>
          <a:endParaRPr lang="en-US"/>
        </a:p>
      </dgm:t>
    </dgm:pt>
    <dgm:pt modelId="{DDA58C31-392E-4F48-8EC0-25A8318D49B6}">
      <dgm:prSet/>
      <dgm:spPr/>
      <dgm:t>
        <a:bodyPr/>
        <a:lstStyle/>
        <a:p>
          <a:r>
            <a:rPr lang="en-US"/>
            <a:t>3. On the 'Configuring the terminal emulator to use with Git Bash' screen, click 'Next'.</a:t>
          </a:r>
        </a:p>
      </dgm:t>
    </dgm:pt>
    <dgm:pt modelId="{68AAF3EF-5077-407D-A2C1-29C8E4DC30A6}" type="parTrans" cxnId="{0DBA239C-EA5F-4C59-9D2F-7A671F7012B1}">
      <dgm:prSet/>
      <dgm:spPr/>
      <dgm:t>
        <a:bodyPr/>
        <a:lstStyle/>
        <a:p>
          <a:endParaRPr lang="en-US"/>
        </a:p>
      </dgm:t>
    </dgm:pt>
    <dgm:pt modelId="{A8FFBBFE-82F2-4E36-BAD1-7A7E5B60A5E5}" type="sibTrans" cxnId="{0DBA239C-EA5F-4C59-9D2F-7A671F7012B1}">
      <dgm:prSet/>
      <dgm:spPr/>
      <dgm:t>
        <a:bodyPr/>
        <a:lstStyle/>
        <a:p>
          <a:endParaRPr lang="en-US"/>
        </a:p>
      </dgm:t>
    </dgm:pt>
    <dgm:pt modelId="{05A047DE-31AF-448A-8ADF-C387A6F98026}">
      <dgm:prSet/>
      <dgm:spPr/>
      <dgm:t>
        <a:bodyPr/>
        <a:lstStyle/>
        <a:p>
          <a:r>
            <a:rPr lang="en-US"/>
            <a:t>4. Check the box 'Enable Git Credential Manager' for convenient authentication (optional).</a:t>
          </a:r>
        </a:p>
      </dgm:t>
    </dgm:pt>
    <dgm:pt modelId="{4ABD4418-E918-4C25-9E1C-DE6D5CF1CAD0}" type="parTrans" cxnId="{211FD265-537F-4E6F-896B-23840E3F67B7}">
      <dgm:prSet/>
      <dgm:spPr/>
      <dgm:t>
        <a:bodyPr/>
        <a:lstStyle/>
        <a:p>
          <a:endParaRPr lang="en-US"/>
        </a:p>
      </dgm:t>
    </dgm:pt>
    <dgm:pt modelId="{F154F38C-3CE6-42C0-AB61-50673AD9382F}" type="sibTrans" cxnId="{211FD265-537F-4E6F-896B-23840E3F67B7}">
      <dgm:prSet/>
      <dgm:spPr/>
      <dgm:t>
        <a:bodyPr/>
        <a:lstStyle/>
        <a:p>
          <a:endParaRPr lang="en-US"/>
        </a:p>
      </dgm:t>
    </dgm:pt>
    <dgm:pt modelId="{8F714224-6783-4498-AA29-FC116C78999B}">
      <dgm:prSet/>
      <dgm:spPr/>
      <dgm:t>
        <a:bodyPr/>
        <a:lstStyle/>
        <a:p>
          <a:r>
            <a:rPr lang="en-US"/>
            <a:t>5. Click the 'Finish' button to complete the installation.</a:t>
          </a:r>
        </a:p>
      </dgm:t>
    </dgm:pt>
    <dgm:pt modelId="{814C4C90-EFC9-4518-8CA9-BDBB7E01088A}" type="parTrans" cxnId="{28CE18F2-2037-4D78-B6E8-F16036C1CAB7}">
      <dgm:prSet/>
      <dgm:spPr/>
      <dgm:t>
        <a:bodyPr/>
        <a:lstStyle/>
        <a:p>
          <a:endParaRPr lang="en-US"/>
        </a:p>
      </dgm:t>
    </dgm:pt>
    <dgm:pt modelId="{089CF20D-F451-4BA1-B4D7-5462861A4109}" type="sibTrans" cxnId="{28CE18F2-2037-4D78-B6E8-F16036C1CAB7}">
      <dgm:prSet/>
      <dgm:spPr/>
      <dgm:t>
        <a:bodyPr/>
        <a:lstStyle/>
        <a:p>
          <a:endParaRPr lang="en-US"/>
        </a:p>
      </dgm:t>
    </dgm:pt>
    <dgm:pt modelId="{D42D737F-1654-4C2B-896E-4E8673BEC961}" type="pres">
      <dgm:prSet presAssocID="{824AA5A4-AA46-4C48-8D30-804AA742515E}" presName="root" presStyleCnt="0">
        <dgm:presLayoutVars>
          <dgm:dir/>
          <dgm:resizeHandles val="exact"/>
        </dgm:presLayoutVars>
      </dgm:prSet>
      <dgm:spPr/>
    </dgm:pt>
    <dgm:pt modelId="{98C80ADA-408E-4877-B09A-199D40F69499}" type="pres">
      <dgm:prSet presAssocID="{115B9DA7-16E8-4826-BA17-407D2C8AED08}" presName="compNode" presStyleCnt="0"/>
      <dgm:spPr/>
    </dgm:pt>
    <dgm:pt modelId="{57B6759D-31A8-470B-B7DD-8070F26CF058}" type="pres">
      <dgm:prSet presAssocID="{115B9DA7-16E8-4826-BA17-407D2C8AED08}" presName="bgRect" presStyleLbl="bgShp" presStyleIdx="0" presStyleCnt="5"/>
      <dgm:spPr/>
    </dgm:pt>
    <dgm:pt modelId="{3B6D852D-50DF-4086-8224-E333A183BFAF}" type="pres">
      <dgm:prSet presAssocID="{115B9DA7-16E8-4826-BA17-407D2C8AED08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DED04ACE-475A-41DF-B238-526F8DE53854}" type="pres">
      <dgm:prSet presAssocID="{115B9DA7-16E8-4826-BA17-407D2C8AED08}" presName="spaceRect" presStyleCnt="0"/>
      <dgm:spPr/>
    </dgm:pt>
    <dgm:pt modelId="{9B6148EA-C7B0-4D8D-90F4-5F05FBD5BF70}" type="pres">
      <dgm:prSet presAssocID="{115B9DA7-16E8-4826-BA17-407D2C8AED08}" presName="parTx" presStyleLbl="revTx" presStyleIdx="0" presStyleCnt="5">
        <dgm:presLayoutVars>
          <dgm:chMax val="0"/>
          <dgm:chPref val="0"/>
        </dgm:presLayoutVars>
      </dgm:prSet>
      <dgm:spPr/>
    </dgm:pt>
    <dgm:pt modelId="{CD7CC98A-0ADE-49BD-99D2-DF6954F37F06}" type="pres">
      <dgm:prSet presAssocID="{6F5CFAF7-FE10-4B3E-A2DD-47A2D300E8E4}" presName="sibTrans" presStyleCnt="0"/>
      <dgm:spPr/>
    </dgm:pt>
    <dgm:pt modelId="{A92F6B14-2A61-4CB2-BB7F-A36B57470211}" type="pres">
      <dgm:prSet presAssocID="{CB7A8FF5-4AB7-4AD1-BE39-833DE740F24E}" presName="compNode" presStyleCnt="0"/>
      <dgm:spPr/>
    </dgm:pt>
    <dgm:pt modelId="{74CB4B41-B29B-468B-966B-5F8383F3983F}" type="pres">
      <dgm:prSet presAssocID="{CB7A8FF5-4AB7-4AD1-BE39-833DE740F24E}" presName="bgRect" presStyleLbl="bgShp" presStyleIdx="1" presStyleCnt="5"/>
      <dgm:spPr/>
    </dgm:pt>
    <dgm:pt modelId="{9A2C8201-9BF1-4CE7-8699-743B88DD01FF}" type="pres">
      <dgm:prSet presAssocID="{CB7A8FF5-4AB7-4AD1-BE39-833DE740F24E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ngle gear"/>
        </a:ext>
      </dgm:extLst>
    </dgm:pt>
    <dgm:pt modelId="{39229F0D-BC47-45EB-AC1A-60A6F0708EAB}" type="pres">
      <dgm:prSet presAssocID="{CB7A8FF5-4AB7-4AD1-BE39-833DE740F24E}" presName="spaceRect" presStyleCnt="0"/>
      <dgm:spPr/>
    </dgm:pt>
    <dgm:pt modelId="{0F7B456D-5112-43F8-ADD3-52E9C3F79CEB}" type="pres">
      <dgm:prSet presAssocID="{CB7A8FF5-4AB7-4AD1-BE39-833DE740F24E}" presName="parTx" presStyleLbl="revTx" presStyleIdx="1" presStyleCnt="5">
        <dgm:presLayoutVars>
          <dgm:chMax val="0"/>
          <dgm:chPref val="0"/>
        </dgm:presLayoutVars>
      </dgm:prSet>
      <dgm:spPr/>
    </dgm:pt>
    <dgm:pt modelId="{89DDF0F0-B777-42E9-B147-C90970AF9092}" type="pres">
      <dgm:prSet presAssocID="{00D3FE56-C07A-4FBC-92B8-1AFB1DE5826A}" presName="sibTrans" presStyleCnt="0"/>
      <dgm:spPr/>
    </dgm:pt>
    <dgm:pt modelId="{23E63B82-DE72-430E-BC0C-F6DCA8754964}" type="pres">
      <dgm:prSet presAssocID="{DDA58C31-392E-4F48-8EC0-25A8318D49B6}" presName="compNode" presStyleCnt="0"/>
      <dgm:spPr/>
    </dgm:pt>
    <dgm:pt modelId="{3423943E-CAF4-46D9-A713-3DE33DB3504A}" type="pres">
      <dgm:prSet presAssocID="{DDA58C31-392E-4F48-8EC0-25A8318D49B6}" presName="bgRect" presStyleLbl="bgShp" presStyleIdx="2" presStyleCnt="5"/>
      <dgm:spPr/>
    </dgm:pt>
    <dgm:pt modelId="{E1D78F62-C9ED-4FE8-A5E0-859F3F424AC6}" type="pres">
      <dgm:prSet presAssocID="{DDA58C31-392E-4F48-8EC0-25A8318D49B6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rsor"/>
        </a:ext>
      </dgm:extLst>
    </dgm:pt>
    <dgm:pt modelId="{73482898-287C-4E87-ADFB-72BA589116B2}" type="pres">
      <dgm:prSet presAssocID="{DDA58C31-392E-4F48-8EC0-25A8318D49B6}" presName="spaceRect" presStyleCnt="0"/>
      <dgm:spPr/>
    </dgm:pt>
    <dgm:pt modelId="{1CC8CEC2-0210-49A8-B314-C4B8952DDD74}" type="pres">
      <dgm:prSet presAssocID="{DDA58C31-392E-4F48-8EC0-25A8318D49B6}" presName="parTx" presStyleLbl="revTx" presStyleIdx="2" presStyleCnt="5">
        <dgm:presLayoutVars>
          <dgm:chMax val="0"/>
          <dgm:chPref val="0"/>
        </dgm:presLayoutVars>
      </dgm:prSet>
      <dgm:spPr/>
    </dgm:pt>
    <dgm:pt modelId="{5B1A72ED-0A6E-49FA-9349-F6DBAE91C68A}" type="pres">
      <dgm:prSet presAssocID="{A8FFBBFE-82F2-4E36-BAD1-7A7E5B60A5E5}" presName="sibTrans" presStyleCnt="0"/>
      <dgm:spPr/>
    </dgm:pt>
    <dgm:pt modelId="{4A8457E9-BFC5-4405-8916-EC270B77F311}" type="pres">
      <dgm:prSet presAssocID="{05A047DE-31AF-448A-8ADF-C387A6F98026}" presName="compNode" presStyleCnt="0"/>
      <dgm:spPr/>
    </dgm:pt>
    <dgm:pt modelId="{351C1C5F-C6F6-41B4-91A9-7927E0029945}" type="pres">
      <dgm:prSet presAssocID="{05A047DE-31AF-448A-8ADF-C387A6F98026}" presName="bgRect" presStyleLbl="bgShp" presStyleIdx="3" presStyleCnt="5"/>
      <dgm:spPr/>
    </dgm:pt>
    <dgm:pt modelId="{0C1792E5-1C23-4AF8-A877-7A9B41579D4D}" type="pres">
      <dgm:prSet presAssocID="{05A047DE-31AF-448A-8ADF-C387A6F98026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439DD3E4-BEC9-4311-99F8-0BA52E62CB37}" type="pres">
      <dgm:prSet presAssocID="{05A047DE-31AF-448A-8ADF-C387A6F98026}" presName="spaceRect" presStyleCnt="0"/>
      <dgm:spPr/>
    </dgm:pt>
    <dgm:pt modelId="{18D2A410-A40A-4F4A-9337-A2B6CB419D98}" type="pres">
      <dgm:prSet presAssocID="{05A047DE-31AF-448A-8ADF-C387A6F98026}" presName="parTx" presStyleLbl="revTx" presStyleIdx="3" presStyleCnt="5">
        <dgm:presLayoutVars>
          <dgm:chMax val="0"/>
          <dgm:chPref val="0"/>
        </dgm:presLayoutVars>
      </dgm:prSet>
      <dgm:spPr/>
    </dgm:pt>
    <dgm:pt modelId="{853FABB6-CEFB-425A-89F3-45DC84FE10E2}" type="pres">
      <dgm:prSet presAssocID="{F154F38C-3CE6-42C0-AB61-50673AD9382F}" presName="sibTrans" presStyleCnt="0"/>
      <dgm:spPr/>
    </dgm:pt>
    <dgm:pt modelId="{DC19E7F5-A00F-4B8C-81C7-FB16962DE04B}" type="pres">
      <dgm:prSet presAssocID="{8F714224-6783-4498-AA29-FC116C78999B}" presName="compNode" presStyleCnt="0"/>
      <dgm:spPr/>
    </dgm:pt>
    <dgm:pt modelId="{99C43F5C-9003-4304-8D54-278D22F59BF6}" type="pres">
      <dgm:prSet presAssocID="{8F714224-6783-4498-AA29-FC116C78999B}" presName="bgRect" presStyleLbl="bgShp" presStyleIdx="4" presStyleCnt="5"/>
      <dgm:spPr/>
    </dgm:pt>
    <dgm:pt modelId="{DB9928BF-0CFD-4893-8256-34FE6D6B13DA}" type="pres">
      <dgm:prSet presAssocID="{8F714224-6783-4498-AA29-FC116C78999B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999EABFC-0815-45BF-9A1B-E2165B0E3F93}" type="pres">
      <dgm:prSet presAssocID="{8F714224-6783-4498-AA29-FC116C78999B}" presName="spaceRect" presStyleCnt="0"/>
      <dgm:spPr/>
    </dgm:pt>
    <dgm:pt modelId="{1C60C4A8-2E99-4CBB-B025-6263B4ED3E29}" type="pres">
      <dgm:prSet presAssocID="{8F714224-6783-4498-AA29-FC116C78999B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465A8104-A8FA-482B-A10A-440CAD2FA198}" type="presOf" srcId="{DDA58C31-392E-4F48-8EC0-25A8318D49B6}" destId="{1CC8CEC2-0210-49A8-B314-C4B8952DDD74}" srcOrd="0" destOrd="0" presId="urn:microsoft.com/office/officeart/2018/2/layout/IconVerticalSolidList"/>
    <dgm:cxn modelId="{1FCE9021-192B-47F0-867D-315AAD65AF36}" type="presOf" srcId="{05A047DE-31AF-448A-8ADF-C387A6F98026}" destId="{18D2A410-A40A-4F4A-9337-A2B6CB419D98}" srcOrd="0" destOrd="0" presId="urn:microsoft.com/office/officeart/2018/2/layout/IconVerticalSolidList"/>
    <dgm:cxn modelId="{211FD265-537F-4E6F-896B-23840E3F67B7}" srcId="{824AA5A4-AA46-4C48-8D30-804AA742515E}" destId="{05A047DE-31AF-448A-8ADF-C387A6F98026}" srcOrd="3" destOrd="0" parTransId="{4ABD4418-E918-4C25-9E1C-DE6D5CF1CAD0}" sibTransId="{F154F38C-3CE6-42C0-AB61-50673AD9382F}"/>
    <dgm:cxn modelId="{A72C0F9B-80A7-4EF0-B00E-F4879F4455D3}" type="presOf" srcId="{CB7A8FF5-4AB7-4AD1-BE39-833DE740F24E}" destId="{0F7B456D-5112-43F8-ADD3-52E9C3F79CEB}" srcOrd="0" destOrd="0" presId="urn:microsoft.com/office/officeart/2018/2/layout/IconVerticalSolidList"/>
    <dgm:cxn modelId="{0DBA239C-EA5F-4C59-9D2F-7A671F7012B1}" srcId="{824AA5A4-AA46-4C48-8D30-804AA742515E}" destId="{DDA58C31-392E-4F48-8EC0-25A8318D49B6}" srcOrd="2" destOrd="0" parTransId="{68AAF3EF-5077-407D-A2C1-29C8E4DC30A6}" sibTransId="{A8FFBBFE-82F2-4E36-BAD1-7A7E5B60A5E5}"/>
    <dgm:cxn modelId="{22F7CCB1-D76A-4ECA-8D89-1C1D874096D6}" srcId="{824AA5A4-AA46-4C48-8D30-804AA742515E}" destId="{CB7A8FF5-4AB7-4AD1-BE39-833DE740F24E}" srcOrd="1" destOrd="0" parTransId="{23CD1B06-1949-4E5E-A7C7-72036D52E858}" sibTransId="{00D3FE56-C07A-4FBC-92B8-1AFB1DE5826A}"/>
    <dgm:cxn modelId="{E94673C1-2E0E-425D-BCA6-84EE0F71829B}" type="presOf" srcId="{8F714224-6783-4498-AA29-FC116C78999B}" destId="{1C60C4A8-2E99-4CBB-B025-6263B4ED3E29}" srcOrd="0" destOrd="0" presId="urn:microsoft.com/office/officeart/2018/2/layout/IconVerticalSolidList"/>
    <dgm:cxn modelId="{BE48BADE-907B-477E-8C54-F48560A66D25}" type="presOf" srcId="{824AA5A4-AA46-4C48-8D30-804AA742515E}" destId="{D42D737F-1654-4C2B-896E-4E8673BEC961}" srcOrd="0" destOrd="0" presId="urn:microsoft.com/office/officeart/2018/2/layout/IconVerticalSolidList"/>
    <dgm:cxn modelId="{E33EFAE3-2CE5-4FBD-8E2F-2E212E90892B}" srcId="{824AA5A4-AA46-4C48-8D30-804AA742515E}" destId="{115B9DA7-16E8-4826-BA17-407D2C8AED08}" srcOrd="0" destOrd="0" parTransId="{D558EBE9-609D-4774-8966-80B2F4980C35}" sibTransId="{6F5CFAF7-FE10-4B3E-A2DD-47A2D300E8E4}"/>
    <dgm:cxn modelId="{28CE18F2-2037-4D78-B6E8-F16036C1CAB7}" srcId="{824AA5A4-AA46-4C48-8D30-804AA742515E}" destId="{8F714224-6783-4498-AA29-FC116C78999B}" srcOrd="4" destOrd="0" parTransId="{814C4C90-EFC9-4518-8CA9-BDBB7E01088A}" sibTransId="{089CF20D-F451-4BA1-B4D7-5462861A4109}"/>
    <dgm:cxn modelId="{D9DCA7F9-13DD-41F1-9FCB-9829A4B896D3}" type="presOf" srcId="{115B9DA7-16E8-4826-BA17-407D2C8AED08}" destId="{9B6148EA-C7B0-4D8D-90F4-5F05FBD5BF70}" srcOrd="0" destOrd="0" presId="urn:microsoft.com/office/officeart/2018/2/layout/IconVerticalSolidList"/>
    <dgm:cxn modelId="{AA1DD1E9-25BA-41B4-928C-B77CCBA20495}" type="presParOf" srcId="{D42D737F-1654-4C2B-896E-4E8673BEC961}" destId="{98C80ADA-408E-4877-B09A-199D40F69499}" srcOrd="0" destOrd="0" presId="urn:microsoft.com/office/officeart/2018/2/layout/IconVerticalSolidList"/>
    <dgm:cxn modelId="{78B5B639-B64F-4014-BD3F-5F043AC6008E}" type="presParOf" srcId="{98C80ADA-408E-4877-B09A-199D40F69499}" destId="{57B6759D-31A8-470B-B7DD-8070F26CF058}" srcOrd="0" destOrd="0" presId="urn:microsoft.com/office/officeart/2018/2/layout/IconVerticalSolidList"/>
    <dgm:cxn modelId="{CC2290ED-D971-4B3A-A22F-33B7601F970D}" type="presParOf" srcId="{98C80ADA-408E-4877-B09A-199D40F69499}" destId="{3B6D852D-50DF-4086-8224-E333A183BFAF}" srcOrd="1" destOrd="0" presId="urn:microsoft.com/office/officeart/2018/2/layout/IconVerticalSolidList"/>
    <dgm:cxn modelId="{6C4F0D30-95C1-4769-BAD6-9E212C7D44C4}" type="presParOf" srcId="{98C80ADA-408E-4877-B09A-199D40F69499}" destId="{DED04ACE-475A-41DF-B238-526F8DE53854}" srcOrd="2" destOrd="0" presId="urn:microsoft.com/office/officeart/2018/2/layout/IconVerticalSolidList"/>
    <dgm:cxn modelId="{7BA7AA1F-1C48-4F71-8A11-D8CA7E66FB05}" type="presParOf" srcId="{98C80ADA-408E-4877-B09A-199D40F69499}" destId="{9B6148EA-C7B0-4D8D-90F4-5F05FBD5BF70}" srcOrd="3" destOrd="0" presId="urn:microsoft.com/office/officeart/2018/2/layout/IconVerticalSolidList"/>
    <dgm:cxn modelId="{8596E6C6-DB73-4573-AFA2-27E365155226}" type="presParOf" srcId="{D42D737F-1654-4C2B-896E-4E8673BEC961}" destId="{CD7CC98A-0ADE-49BD-99D2-DF6954F37F06}" srcOrd="1" destOrd="0" presId="urn:microsoft.com/office/officeart/2018/2/layout/IconVerticalSolidList"/>
    <dgm:cxn modelId="{54A68832-4E29-4B71-9551-8F270BD2D861}" type="presParOf" srcId="{D42D737F-1654-4C2B-896E-4E8673BEC961}" destId="{A92F6B14-2A61-4CB2-BB7F-A36B57470211}" srcOrd="2" destOrd="0" presId="urn:microsoft.com/office/officeart/2018/2/layout/IconVerticalSolidList"/>
    <dgm:cxn modelId="{CBDCD5F7-B94F-47E0-9D31-AAA550E46B35}" type="presParOf" srcId="{A92F6B14-2A61-4CB2-BB7F-A36B57470211}" destId="{74CB4B41-B29B-468B-966B-5F8383F3983F}" srcOrd="0" destOrd="0" presId="urn:microsoft.com/office/officeart/2018/2/layout/IconVerticalSolidList"/>
    <dgm:cxn modelId="{723555C7-A068-4C75-8165-4A644D22FDFA}" type="presParOf" srcId="{A92F6B14-2A61-4CB2-BB7F-A36B57470211}" destId="{9A2C8201-9BF1-4CE7-8699-743B88DD01FF}" srcOrd="1" destOrd="0" presId="urn:microsoft.com/office/officeart/2018/2/layout/IconVerticalSolidList"/>
    <dgm:cxn modelId="{22D92A2E-78C9-4723-81A5-D0864C532DEB}" type="presParOf" srcId="{A92F6B14-2A61-4CB2-BB7F-A36B57470211}" destId="{39229F0D-BC47-45EB-AC1A-60A6F0708EAB}" srcOrd="2" destOrd="0" presId="urn:microsoft.com/office/officeart/2018/2/layout/IconVerticalSolidList"/>
    <dgm:cxn modelId="{074B9A13-2E9C-4A20-B5AA-6E42D5E008B9}" type="presParOf" srcId="{A92F6B14-2A61-4CB2-BB7F-A36B57470211}" destId="{0F7B456D-5112-43F8-ADD3-52E9C3F79CEB}" srcOrd="3" destOrd="0" presId="urn:microsoft.com/office/officeart/2018/2/layout/IconVerticalSolidList"/>
    <dgm:cxn modelId="{C0C6BCF2-7B7A-4F53-8DF3-000469CBAAD3}" type="presParOf" srcId="{D42D737F-1654-4C2B-896E-4E8673BEC961}" destId="{89DDF0F0-B777-42E9-B147-C90970AF9092}" srcOrd="3" destOrd="0" presId="urn:microsoft.com/office/officeart/2018/2/layout/IconVerticalSolidList"/>
    <dgm:cxn modelId="{8E01B41F-3A31-43FC-B2EF-AD1E78FE420B}" type="presParOf" srcId="{D42D737F-1654-4C2B-896E-4E8673BEC961}" destId="{23E63B82-DE72-430E-BC0C-F6DCA8754964}" srcOrd="4" destOrd="0" presId="urn:microsoft.com/office/officeart/2018/2/layout/IconVerticalSolidList"/>
    <dgm:cxn modelId="{4DF6FFA9-BE3F-49B8-AB17-0C614F77472A}" type="presParOf" srcId="{23E63B82-DE72-430E-BC0C-F6DCA8754964}" destId="{3423943E-CAF4-46D9-A713-3DE33DB3504A}" srcOrd="0" destOrd="0" presId="urn:microsoft.com/office/officeart/2018/2/layout/IconVerticalSolidList"/>
    <dgm:cxn modelId="{ACE900CF-76CF-44B3-B75C-0551D1B8921C}" type="presParOf" srcId="{23E63B82-DE72-430E-BC0C-F6DCA8754964}" destId="{E1D78F62-C9ED-4FE8-A5E0-859F3F424AC6}" srcOrd="1" destOrd="0" presId="urn:microsoft.com/office/officeart/2018/2/layout/IconVerticalSolidList"/>
    <dgm:cxn modelId="{46DA04E9-D9ED-47FD-BA9A-0BD1A9255899}" type="presParOf" srcId="{23E63B82-DE72-430E-BC0C-F6DCA8754964}" destId="{73482898-287C-4E87-ADFB-72BA589116B2}" srcOrd="2" destOrd="0" presId="urn:microsoft.com/office/officeart/2018/2/layout/IconVerticalSolidList"/>
    <dgm:cxn modelId="{0D1696DB-355C-41E0-9599-B1D07F12BDBF}" type="presParOf" srcId="{23E63B82-DE72-430E-BC0C-F6DCA8754964}" destId="{1CC8CEC2-0210-49A8-B314-C4B8952DDD74}" srcOrd="3" destOrd="0" presId="urn:microsoft.com/office/officeart/2018/2/layout/IconVerticalSolidList"/>
    <dgm:cxn modelId="{FB878062-1C34-4D04-91F5-EA5DC4688782}" type="presParOf" srcId="{D42D737F-1654-4C2B-896E-4E8673BEC961}" destId="{5B1A72ED-0A6E-49FA-9349-F6DBAE91C68A}" srcOrd="5" destOrd="0" presId="urn:microsoft.com/office/officeart/2018/2/layout/IconVerticalSolidList"/>
    <dgm:cxn modelId="{219C5150-9F56-4F20-B9ED-33795E9C517A}" type="presParOf" srcId="{D42D737F-1654-4C2B-896E-4E8673BEC961}" destId="{4A8457E9-BFC5-4405-8916-EC270B77F311}" srcOrd="6" destOrd="0" presId="urn:microsoft.com/office/officeart/2018/2/layout/IconVerticalSolidList"/>
    <dgm:cxn modelId="{6CB0DDEB-DDF4-4C85-8EDC-196E83F1B8AC}" type="presParOf" srcId="{4A8457E9-BFC5-4405-8916-EC270B77F311}" destId="{351C1C5F-C6F6-41B4-91A9-7927E0029945}" srcOrd="0" destOrd="0" presId="urn:microsoft.com/office/officeart/2018/2/layout/IconVerticalSolidList"/>
    <dgm:cxn modelId="{FF773021-5154-453E-8B9B-03574AEDC341}" type="presParOf" srcId="{4A8457E9-BFC5-4405-8916-EC270B77F311}" destId="{0C1792E5-1C23-4AF8-A877-7A9B41579D4D}" srcOrd="1" destOrd="0" presId="urn:microsoft.com/office/officeart/2018/2/layout/IconVerticalSolidList"/>
    <dgm:cxn modelId="{39A95C90-1727-4B2C-A616-9397656E98BA}" type="presParOf" srcId="{4A8457E9-BFC5-4405-8916-EC270B77F311}" destId="{439DD3E4-BEC9-4311-99F8-0BA52E62CB37}" srcOrd="2" destOrd="0" presId="urn:microsoft.com/office/officeart/2018/2/layout/IconVerticalSolidList"/>
    <dgm:cxn modelId="{A43C0CFE-D5B4-41CC-840C-184DF9EF2C79}" type="presParOf" srcId="{4A8457E9-BFC5-4405-8916-EC270B77F311}" destId="{18D2A410-A40A-4F4A-9337-A2B6CB419D98}" srcOrd="3" destOrd="0" presId="urn:microsoft.com/office/officeart/2018/2/layout/IconVerticalSolidList"/>
    <dgm:cxn modelId="{33FA07A5-54B4-4F80-BBFB-A3622B4AFA6A}" type="presParOf" srcId="{D42D737F-1654-4C2B-896E-4E8673BEC961}" destId="{853FABB6-CEFB-425A-89F3-45DC84FE10E2}" srcOrd="7" destOrd="0" presId="urn:microsoft.com/office/officeart/2018/2/layout/IconVerticalSolidList"/>
    <dgm:cxn modelId="{1CEC00AE-274D-490B-9759-CA2E7D6DA1F7}" type="presParOf" srcId="{D42D737F-1654-4C2B-896E-4E8673BEC961}" destId="{DC19E7F5-A00F-4B8C-81C7-FB16962DE04B}" srcOrd="8" destOrd="0" presId="urn:microsoft.com/office/officeart/2018/2/layout/IconVerticalSolidList"/>
    <dgm:cxn modelId="{87A370DC-12BD-4633-8467-F95500571167}" type="presParOf" srcId="{DC19E7F5-A00F-4B8C-81C7-FB16962DE04B}" destId="{99C43F5C-9003-4304-8D54-278D22F59BF6}" srcOrd="0" destOrd="0" presId="urn:microsoft.com/office/officeart/2018/2/layout/IconVerticalSolidList"/>
    <dgm:cxn modelId="{A3270FED-9B77-4C4D-855D-FEB4DEBDC595}" type="presParOf" srcId="{DC19E7F5-A00F-4B8C-81C7-FB16962DE04B}" destId="{DB9928BF-0CFD-4893-8256-34FE6D6B13DA}" srcOrd="1" destOrd="0" presId="urn:microsoft.com/office/officeart/2018/2/layout/IconVerticalSolidList"/>
    <dgm:cxn modelId="{8EF6A343-B7B5-4003-AD32-2798F99B2FD3}" type="presParOf" srcId="{DC19E7F5-A00F-4B8C-81C7-FB16962DE04B}" destId="{999EABFC-0815-45BF-9A1B-E2165B0E3F93}" srcOrd="2" destOrd="0" presId="urn:microsoft.com/office/officeart/2018/2/layout/IconVerticalSolidList"/>
    <dgm:cxn modelId="{0437BF66-0C56-4247-BFC7-BF2F1847F299}" type="presParOf" srcId="{DC19E7F5-A00F-4B8C-81C7-FB16962DE04B}" destId="{1C60C4A8-2E99-4CBB-B025-6263B4ED3E2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06521B2-61B9-44D6-A610-8C5050B1878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0C3EB03-4C3B-4DB5-8465-A0780DE4CFB2}">
      <dgm:prSet/>
      <dgm:spPr/>
      <dgm:t>
        <a:bodyPr/>
        <a:lstStyle/>
        <a:p>
          <a:r>
            <a:rPr lang="en-US"/>
            <a:t>1. Open the Start menu and search for 'Git Bash'.</a:t>
          </a:r>
        </a:p>
      </dgm:t>
    </dgm:pt>
    <dgm:pt modelId="{55EA367C-AE2E-40F2-B2D9-82E77B1F74C1}" type="parTrans" cxnId="{F19F384A-A665-4044-9E14-41DCC85382D2}">
      <dgm:prSet/>
      <dgm:spPr/>
      <dgm:t>
        <a:bodyPr/>
        <a:lstStyle/>
        <a:p>
          <a:endParaRPr lang="en-US"/>
        </a:p>
      </dgm:t>
    </dgm:pt>
    <dgm:pt modelId="{BDBD98A8-7B39-44F1-AD40-6CEB3994B638}" type="sibTrans" cxnId="{F19F384A-A665-4044-9E14-41DCC85382D2}">
      <dgm:prSet/>
      <dgm:spPr/>
      <dgm:t>
        <a:bodyPr/>
        <a:lstStyle/>
        <a:p>
          <a:endParaRPr lang="en-US"/>
        </a:p>
      </dgm:t>
    </dgm:pt>
    <dgm:pt modelId="{756EAA9C-C121-4354-BEF0-3200EE75A24F}">
      <dgm:prSet/>
      <dgm:spPr/>
      <dgm:t>
        <a:bodyPr/>
        <a:lstStyle/>
        <a:p>
          <a:r>
            <a:rPr lang="en-US"/>
            <a:t>2. Click on 'Git Bash' to launch the Git terminal.</a:t>
          </a:r>
        </a:p>
      </dgm:t>
    </dgm:pt>
    <dgm:pt modelId="{90A15432-F714-40DA-B0F3-AE25A85D30FF}" type="parTrans" cxnId="{6BF767E8-8500-48E5-B28A-A6C90545042E}">
      <dgm:prSet/>
      <dgm:spPr/>
      <dgm:t>
        <a:bodyPr/>
        <a:lstStyle/>
        <a:p>
          <a:endParaRPr lang="en-US"/>
        </a:p>
      </dgm:t>
    </dgm:pt>
    <dgm:pt modelId="{B766EB43-03DB-41D3-A53F-89439EAF097D}" type="sibTrans" cxnId="{6BF767E8-8500-48E5-B28A-A6C90545042E}">
      <dgm:prSet/>
      <dgm:spPr/>
      <dgm:t>
        <a:bodyPr/>
        <a:lstStyle/>
        <a:p>
          <a:endParaRPr lang="en-US"/>
        </a:p>
      </dgm:t>
    </dgm:pt>
    <dgm:pt modelId="{8B786512-06E9-49D0-A480-CC0E05FAA650}">
      <dgm:prSet/>
      <dgm:spPr/>
      <dgm:t>
        <a:bodyPr/>
        <a:lstStyle/>
        <a:p>
          <a:r>
            <a:rPr lang="en-US"/>
            <a:t>3. In the Git Bash window, type 'git --version' and press Enter.</a:t>
          </a:r>
        </a:p>
      </dgm:t>
    </dgm:pt>
    <dgm:pt modelId="{EEBF7C28-908C-4402-A712-A6CDFB535EC5}" type="parTrans" cxnId="{13FB011F-708B-44F7-AE70-8EC4A114841B}">
      <dgm:prSet/>
      <dgm:spPr/>
      <dgm:t>
        <a:bodyPr/>
        <a:lstStyle/>
        <a:p>
          <a:endParaRPr lang="en-US"/>
        </a:p>
      </dgm:t>
    </dgm:pt>
    <dgm:pt modelId="{5ED3E617-E67B-43D9-89A8-74AD39F03A75}" type="sibTrans" cxnId="{13FB011F-708B-44F7-AE70-8EC4A114841B}">
      <dgm:prSet/>
      <dgm:spPr/>
      <dgm:t>
        <a:bodyPr/>
        <a:lstStyle/>
        <a:p>
          <a:endParaRPr lang="en-US"/>
        </a:p>
      </dgm:t>
    </dgm:pt>
    <dgm:pt modelId="{C31F675D-0D4F-4A20-B0CA-E31D30E103B9}">
      <dgm:prSet/>
      <dgm:spPr/>
      <dgm:t>
        <a:bodyPr/>
        <a:lstStyle/>
        <a:p>
          <a:r>
            <a:rPr lang="en-US"/>
            <a:t>4. If Git is installed correctly, the version number should be displayed.</a:t>
          </a:r>
        </a:p>
      </dgm:t>
    </dgm:pt>
    <dgm:pt modelId="{8B6E4AC1-18CB-4F7A-AE6F-1B3C751AD2BE}" type="parTrans" cxnId="{35B5A481-018C-4A54-BAA6-D77D737C4A5A}">
      <dgm:prSet/>
      <dgm:spPr/>
      <dgm:t>
        <a:bodyPr/>
        <a:lstStyle/>
        <a:p>
          <a:endParaRPr lang="en-US"/>
        </a:p>
      </dgm:t>
    </dgm:pt>
    <dgm:pt modelId="{FD803DBD-9B16-4E5D-82F7-BB5628F7CC99}" type="sibTrans" cxnId="{35B5A481-018C-4A54-BAA6-D77D737C4A5A}">
      <dgm:prSet/>
      <dgm:spPr/>
      <dgm:t>
        <a:bodyPr/>
        <a:lstStyle/>
        <a:p>
          <a:endParaRPr lang="en-US"/>
        </a:p>
      </dgm:t>
    </dgm:pt>
    <dgm:pt modelId="{9A536086-70E9-465C-A12F-3111AE059D6F}">
      <dgm:prSet/>
      <dgm:spPr/>
      <dgm:t>
        <a:bodyPr/>
        <a:lstStyle/>
        <a:p>
          <a:r>
            <a:rPr lang="en-US"/>
            <a:t>5. Congratulations! Git is now installed on your Windows system and ready to use.</a:t>
          </a:r>
        </a:p>
      </dgm:t>
    </dgm:pt>
    <dgm:pt modelId="{B2EACC19-1704-4032-ADD8-9C51CDDEE327}" type="parTrans" cxnId="{2AB1162D-F871-440C-BC0A-AC066303DE70}">
      <dgm:prSet/>
      <dgm:spPr/>
      <dgm:t>
        <a:bodyPr/>
        <a:lstStyle/>
        <a:p>
          <a:endParaRPr lang="en-US"/>
        </a:p>
      </dgm:t>
    </dgm:pt>
    <dgm:pt modelId="{0BEFE046-F174-4CBD-902B-6858EEF4DCAC}" type="sibTrans" cxnId="{2AB1162D-F871-440C-BC0A-AC066303DE70}">
      <dgm:prSet/>
      <dgm:spPr/>
      <dgm:t>
        <a:bodyPr/>
        <a:lstStyle/>
        <a:p>
          <a:endParaRPr lang="en-US"/>
        </a:p>
      </dgm:t>
    </dgm:pt>
    <dgm:pt modelId="{FA780300-DB6C-4FB8-B02A-38F5222891EA}" type="pres">
      <dgm:prSet presAssocID="{906521B2-61B9-44D6-A610-8C5050B1878C}" presName="root" presStyleCnt="0">
        <dgm:presLayoutVars>
          <dgm:dir/>
          <dgm:resizeHandles val="exact"/>
        </dgm:presLayoutVars>
      </dgm:prSet>
      <dgm:spPr/>
    </dgm:pt>
    <dgm:pt modelId="{8CB0F99C-F6B5-41E1-A645-B18C32CA70A7}" type="pres">
      <dgm:prSet presAssocID="{00C3EB03-4C3B-4DB5-8465-A0780DE4CFB2}" presName="compNode" presStyleCnt="0"/>
      <dgm:spPr/>
    </dgm:pt>
    <dgm:pt modelId="{AB84C624-EDE6-4F12-94FF-8FE126A32F33}" type="pres">
      <dgm:prSet presAssocID="{00C3EB03-4C3B-4DB5-8465-A0780DE4CFB2}" presName="bgRect" presStyleLbl="bgShp" presStyleIdx="0" presStyleCnt="5"/>
      <dgm:spPr/>
    </dgm:pt>
    <dgm:pt modelId="{AC0AE41E-C8C7-4442-A6D2-35BA304DD39B}" type="pres">
      <dgm:prSet presAssocID="{00C3EB03-4C3B-4DB5-8465-A0780DE4CFB2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rsor"/>
        </a:ext>
      </dgm:extLst>
    </dgm:pt>
    <dgm:pt modelId="{E674A866-2C42-4D63-B850-6A38EFDE64F1}" type="pres">
      <dgm:prSet presAssocID="{00C3EB03-4C3B-4DB5-8465-A0780DE4CFB2}" presName="spaceRect" presStyleCnt="0"/>
      <dgm:spPr/>
    </dgm:pt>
    <dgm:pt modelId="{0F3130CF-0246-4430-B4CD-1BC47A9313A9}" type="pres">
      <dgm:prSet presAssocID="{00C3EB03-4C3B-4DB5-8465-A0780DE4CFB2}" presName="parTx" presStyleLbl="revTx" presStyleIdx="0" presStyleCnt="5">
        <dgm:presLayoutVars>
          <dgm:chMax val="0"/>
          <dgm:chPref val="0"/>
        </dgm:presLayoutVars>
      </dgm:prSet>
      <dgm:spPr/>
    </dgm:pt>
    <dgm:pt modelId="{C70FB2DB-827E-466E-B43A-14ECD785F3A1}" type="pres">
      <dgm:prSet presAssocID="{BDBD98A8-7B39-44F1-AD40-6CEB3994B638}" presName="sibTrans" presStyleCnt="0"/>
      <dgm:spPr/>
    </dgm:pt>
    <dgm:pt modelId="{CEF7F338-0550-428D-B7B2-C46631850B73}" type="pres">
      <dgm:prSet presAssocID="{756EAA9C-C121-4354-BEF0-3200EE75A24F}" presName="compNode" presStyleCnt="0"/>
      <dgm:spPr/>
    </dgm:pt>
    <dgm:pt modelId="{AF024E00-0835-4E4D-9587-593ACCE432BD}" type="pres">
      <dgm:prSet presAssocID="{756EAA9C-C121-4354-BEF0-3200EE75A24F}" presName="bgRect" presStyleLbl="bgShp" presStyleIdx="1" presStyleCnt="5"/>
      <dgm:spPr/>
    </dgm:pt>
    <dgm:pt modelId="{680D3707-3CF0-4981-8EC0-70C2727FDB47}" type="pres">
      <dgm:prSet presAssocID="{756EAA9C-C121-4354-BEF0-3200EE75A24F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urkey"/>
        </a:ext>
      </dgm:extLst>
    </dgm:pt>
    <dgm:pt modelId="{11B618F8-5CB7-4310-8BFE-BEFAEA745D53}" type="pres">
      <dgm:prSet presAssocID="{756EAA9C-C121-4354-BEF0-3200EE75A24F}" presName="spaceRect" presStyleCnt="0"/>
      <dgm:spPr/>
    </dgm:pt>
    <dgm:pt modelId="{202992B3-4D14-45E9-9407-C1C274D50417}" type="pres">
      <dgm:prSet presAssocID="{756EAA9C-C121-4354-BEF0-3200EE75A24F}" presName="parTx" presStyleLbl="revTx" presStyleIdx="1" presStyleCnt="5">
        <dgm:presLayoutVars>
          <dgm:chMax val="0"/>
          <dgm:chPref val="0"/>
        </dgm:presLayoutVars>
      </dgm:prSet>
      <dgm:spPr/>
    </dgm:pt>
    <dgm:pt modelId="{AA359023-862A-4331-AE83-F6477ABF31D8}" type="pres">
      <dgm:prSet presAssocID="{B766EB43-03DB-41D3-A53F-89439EAF097D}" presName="sibTrans" presStyleCnt="0"/>
      <dgm:spPr/>
    </dgm:pt>
    <dgm:pt modelId="{DC05B9F3-4B35-4755-8E8A-DAB96EA44117}" type="pres">
      <dgm:prSet presAssocID="{8B786512-06E9-49D0-A480-CC0E05FAA650}" presName="compNode" presStyleCnt="0"/>
      <dgm:spPr/>
    </dgm:pt>
    <dgm:pt modelId="{86DBF96F-40D9-4001-87CF-81EEE5AE55EE}" type="pres">
      <dgm:prSet presAssocID="{8B786512-06E9-49D0-A480-CC0E05FAA650}" presName="bgRect" presStyleLbl="bgShp" presStyleIdx="2" presStyleCnt="5"/>
      <dgm:spPr/>
    </dgm:pt>
    <dgm:pt modelId="{C5A5B491-B929-4DCD-83C3-3355C5BC891E}" type="pres">
      <dgm:prSet presAssocID="{8B786512-06E9-49D0-A480-CC0E05FAA650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redder"/>
        </a:ext>
      </dgm:extLst>
    </dgm:pt>
    <dgm:pt modelId="{BD960F3E-FAF5-481C-8263-4FC3B5FE64BB}" type="pres">
      <dgm:prSet presAssocID="{8B786512-06E9-49D0-A480-CC0E05FAA650}" presName="spaceRect" presStyleCnt="0"/>
      <dgm:spPr/>
    </dgm:pt>
    <dgm:pt modelId="{F3FE051B-11DC-45B8-AE28-417B6CF7FEAE}" type="pres">
      <dgm:prSet presAssocID="{8B786512-06E9-49D0-A480-CC0E05FAA650}" presName="parTx" presStyleLbl="revTx" presStyleIdx="2" presStyleCnt="5">
        <dgm:presLayoutVars>
          <dgm:chMax val="0"/>
          <dgm:chPref val="0"/>
        </dgm:presLayoutVars>
      </dgm:prSet>
      <dgm:spPr/>
    </dgm:pt>
    <dgm:pt modelId="{861DB21D-D6BD-4D44-B9EF-E02C6C771D83}" type="pres">
      <dgm:prSet presAssocID="{5ED3E617-E67B-43D9-89A8-74AD39F03A75}" presName="sibTrans" presStyleCnt="0"/>
      <dgm:spPr/>
    </dgm:pt>
    <dgm:pt modelId="{282943A2-91C6-4BD5-BFEB-61F13B56FB87}" type="pres">
      <dgm:prSet presAssocID="{C31F675D-0D4F-4A20-B0CA-E31D30E103B9}" presName="compNode" presStyleCnt="0"/>
      <dgm:spPr/>
    </dgm:pt>
    <dgm:pt modelId="{2199EB5E-A778-4378-9080-86F85EBEBBB6}" type="pres">
      <dgm:prSet presAssocID="{C31F675D-0D4F-4A20-B0CA-E31D30E103B9}" presName="bgRect" presStyleLbl="bgShp" presStyleIdx="3" presStyleCnt="5"/>
      <dgm:spPr/>
    </dgm:pt>
    <dgm:pt modelId="{EA233441-7A91-46A8-8AE9-5E6D6280239B}" type="pres">
      <dgm:prSet presAssocID="{C31F675D-0D4F-4A20-B0CA-E31D30E103B9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DA0861F9-1600-4476-9002-E9505CF42B3E}" type="pres">
      <dgm:prSet presAssocID="{C31F675D-0D4F-4A20-B0CA-E31D30E103B9}" presName="spaceRect" presStyleCnt="0"/>
      <dgm:spPr/>
    </dgm:pt>
    <dgm:pt modelId="{C17A15D9-3CFA-4242-AD45-34334492C492}" type="pres">
      <dgm:prSet presAssocID="{C31F675D-0D4F-4A20-B0CA-E31D30E103B9}" presName="parTx" presStyleLbl="revTx" presStyleIdx="3" presStyleCnt="5">
        <dgm:presLayoutVars>
          <dgm:chMax val="0"/>
          <dgm:chPref val="0"/>
        </dgm:presLayoutVars>
      </dgm:prSet>
      <dgm:spPr/>
    </dgm:pt>
    <dgm:pt modelId="{7B7550DD-3CAC-4CE1-9DA5-60AE2691A26D}" type="pres">
      <dgm:prSet presAssocID="{FD803DBD-9B16-4E5D-82F7-BB5628F7CC99}" presName="sibTrans" presStyleCnt="0"/>
      <dgm:spPr/>
    </dgm:pt>
    <dgm:pt modelId="{93004D2C-B536-44A0-8A6D-5421F43D13B3}" type="pres">
      <dgm:prSet presAssocID="{9A536086-70E9-465C-A12F-3111AE059D6F}" presName="compNode" presStyleCnt="0"/>
      <dgm:spPr/>
    </dgm:pt>
    <dgm:pt modelId="{FED575EA-6040-449F-82A4-A199F163D894}" type="pres">
      <dgm:prSet presAssocID="{9A536086-70E9-465C-A12F-3111AE059D6F}" presName="bgRect" presStyleLbl="bgShp" presStyleIdx="4" presStyleCnt="5"/>
      <dgm:spPr/>
    </dgm:pt>
    <dgm:pt modelId="{FB616BD6-58AB-4C43-9436-0FC989AE286F}" type="pres">
      <dgm:prSet presAssocID="{9A536086-70E9-465C-A12F-3111AE059D6F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bbon"/>
        </a:ext>
      </dgm:extLst>
    </dgm:pt>
    <dgm:pt modelId="{21EC200B-DAF3-4F0B-AA45-A3C5A30DC346}" type="pres">
      <dgm:prSet presAssocID="{9A536086-70E9-465C-A12F-3111AE059D6F}" presName="spaceRect" presStyleCnt="0"/>
      <dgm:spPr/>
    </dgm:pt>
    <dgm:pt modelId="{7CB4F5F0-7361-426D-B6AB-4101FBED59BF}" type="pres">
      <dgm:prSet presAssocID="{9A536086-70E9-465C-A12F-3111AE059D6F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C549E300-6528-4D7A-ACFF-9F5E654F856E}" type="presOf" srcId="{8B786512-06E9-49D0-A480-CC0E05FAA650}" destId="{F3FE051B-11DC-45B8-AE28-417B6CF7FEAE}" srcOrd="0" destOrd="0" presId="urn:microsoft.com/office/officeart/2018/2/layout/IconVerticalSolidList"/>
    <dgm:cxn modelId="{C0525719-AEDA-4783-916D-056296172C5D}" type="presOf" srcId="{C31F675D-0D4F-4A20-B0CA-E31D30E103B9}" destId="{C17A15D9-3CFA-4242-AD45-34334492C492}" srcOrd="0" destOrd="0" presId="urn:microsoft.com/office/officeart/2018/2/layout/IconVerticalSolidList"/>
    <dgm:cxn modelId="{13FB011F-708B-44F7-AE70-8EC4A114841B}" srcId="{906521B2-61B9-44D6-A610-8C5050B1878C}" destId="{8B786512-06E9-49D0-A480-CC0E05FAA650}" srcOrd="2" destOrd="0" parTransId="{EEBF7C28-908C-4402-A712-A6CDFB535EC5}" sibTransId="{5ED3E617-E67B-43D9-89A8-74AD39F03A75}"/>
    <dgm:cxn modelId="{2AB1162D-F871-440C-BC0A-AC066303DE70}" srcId="{906521B2-61B9-44D6-A610-8C5050B1878C}" destId="{9A536086-70E9-465C-A12F-3111AE059D6F}" srcOrd="4" destOrd="0" parTransId="{B2EACC19-1704-4032-ADD8-9C51CDDEE327}" sibTransId="{0BEFE046-F174-4CBD-902B-6858EEF4DCAC}"/>
    <dgm:cxn modelId="{1E038035-EA22-40C0-8B64-C64A0215B501}" type="presOf" srcId="{00C3EB03-4C3B-4DB5-8465-A0780DE4CFB2}" destId="{0F3130CF-0246-4430-B4CD-1BC47A9313A9}" srcOrd="0" destOrd="0" presId="urn:microsoft.com/office/officeart/2018/2/layout/IconVerticalSolidList"/>
    <dgm:cxn modelId="{F19F384A-A665-4044-9E14-41DCC85382D2}" srcId="{906521B2-61B9-44D6-A610-8C5050B1878C}" destId="{00C3EB03-4C3B-4DB5-8465-A0780DE4CFB2}" srcOrd="0" destOrd="0" parTransId="{55EA367C-AE2E-40F2-B2D9-82E77B1F74C1}" sibTransId="{BDBD98A8-7B39-44F1-AD40-6CEB3994B638}"/>
    <dgm:cxn modelId="{D57CFD54-23D7-455A-8315-D6B939BCDFEE}" type="presOf" srcId="{9A536086-70E9-465C-A12F-3111AE059D6F}" destId="{7CB4F5F0-7361-426D-B6AB-4101FBED59BF}" srcOrd="0" destOrd="0" presId="urn:microsoft.com/office/officeart/2018/2/layout/IconVerticalSolidList"/>
    <dgm:cxn modelId="{C2AB1A58-660F-40C7-887E-D5469C0AA1D4}" type="presOf" srcId="{906521B2-61B9-44D6-A610-8C5050B1878C}" destId="{FA780300-DB6C-4FB8-B02A-38F5222891EA}" srcOrd="0" destOrd="0" presId="urn:microsoft.com/office/officeart/2018/2/layout/IconVerticalSolidList"/>
    <dgm:cxn modelId="{35B5A481-018C-4A54-BAA6-D77D737C4A5A}" srcId="{906521B2-61B9-44D6-A610-8C5050B1878C}" destId="{C31F675D-0D4F-4A20-B0CA-E31D30E103B9}" srcOrd="3" destOrd="0" parTransId="{8B6E4AC1-18CB-4F7A-AE6F-1B3C751AD2BE}" sibTransId="{FD803DBD-9B16-4E5D-82F7-BB5628F7CC99}"/>
    <dgm:cxn modelId="{1E682ED4-2AC9-411C-8A7B-D36326119CAC}" type="presOf" srcId="{756EAA9C-C121-4354-BEF0-3200EE75A24F}" destId="{202992B3-4D14-45E9-9407-C1C274D50417}" srcOrd="0" destOrd="0" presId="urn:microsoft.com/office/officeart/2018/2/layout/IconVerticalSolidList"/>
    <dgm:cxn modelId="{6BF767E8-8500-48E5-B28A-A6C90545042E}" srcId="{906521B2-61B9-44D6-A610-8C5050B1878C}" destId="{756EAA9C-C121-4354-BEF0-3200EE75A24F}" srcOrd="1" destOrd="0" parTransId="{90A15432-F714-40DA-B0F3-AE25A85D30FF}" sibTransId="{B766EB43-03DB-41D3-A53F-89439EAF097D}"/>
    <dgm:cxn modelId="{71A0D843-38C4-4965-8CD4-1B4CEF3FB181}" type="presParOf" srcId="{FA780300-DB6C-4FB8-B02A-38F5222891EA}" destId="{8CB0F99C-F6B5-41E1-A645-B18C32CA70A7}" srcOrd="0" destOrd="0" presId="urn:microsoft.com/office/officeart/2018/2/layout/IconVerticalSolidList"/>
    <dgm:cxn modelId="{32EBE0DF-CEA5-487A-8FDA-7BC2F3CB3417}" type="presParOf" srcId="{8CB0F99C-F6B5-41E1-A645-B18C32CA70A7}" destId="{AB84C624-EDE6-4F12-94FF-8FE126A32F33}" srcOrd="0" destOrd="0" presId="urn:microsoft.com/office/officeart/2018/2/layout/IconVerticalSolidList"/>
    <dgm:cxn modelId="{669949D2-C1FA-4CC1-A6D4-77F1ACC418BB}" type="presParOf" srcId="{8CB0F99C-F6B5-41E1-A645-B18C32CA70A7}" destId="{AC0AE41E-C8C7-4442-A6D2-35BA304DD39B}" srcOrd="1" destOrd="0" presId="urn:microsoft.com/office/officeart/2018/2/layout/IconVerticalSolidList"/>
    <dgm:cxn modelId="{EC1397D4-F994-4157-8202-87132B973F0C}" type="presParOf" srcId="{8CB0F99C-F6B5-41E1-A645-B18C32CA70A7}" destId="{E674A866-2C42-4D63-B850-6A38EFDE64F1}" srcOrd="2" destOrd="0" presId="urn:microsoft.com/office/officeart/2018/2/layout/IconVerticalSolidList"/>
    <dgm:cxn modelId="{7372E241-C6F2-4446-8864-3D7E6471BE0B}" type="presParOf" srcId="{8CB0F99C-F6B5-41E1-A645-B18C32CA70A7}" destId="{0F3130CF-0246-4430-B4CD-1BC47A9313A9}" srcOrd="3" destOrd="0" presId="urn:microsoft.com/office/officeart/2018/2/layout/IconVerticalSolidList"/>
    <dgm:cxn modelId="{031EF462-C2F6-4D3B-9A8B-E7F33C4260FC}" type="presParOf" srcId="{FA780300-DB6C-4FB8-B02A-38F5222891EA}" destId="{C70FB2DB-827E-466E-B43A-14ECD785F3A1}" srcOrd="1" destOrd="0" presId="urn:microsoft.com/office/officeart/2018/2/layout/IconVerticalSolidList"/>
    <dgm:cxn modelId="{B7EAC103-6FA3-4186-85C2-6974F4E61D83}" type="presParOf" srcId="{FA780300-DB6C-4FB8-B02A-38F5222891EA}" destId="{CEF7F338-0550-428D-B7B2-C46631850B73}" srcOrd="2" destOrd="0" presId="urn:microsoft.com/office/officeart/2018/2/layout/IconVerticalSolidList"/>
    <dgm:cxn modelId="{5577AE53-7433-4C88-AA73-3F376BD3295F}" type="presParOf" srcId="{CEF7F338-0550-428D-B7B2-C46631850B73}" destId="{AF024E00-0835-4E4D-9587-593ACCE432BD}" srcOrd="0" destOrd="0" presId="urn:microsoft.com/office/officeart/2018/2/layout/IconVerticalSolidList"/>
    <dgm:cxn modelId="{0E727288-B3B9-44FB-B18E-40CC73829B37}" type="presParOf" srcId="{CEF7F338-0550-428D-B7B2-C46631850B73}" destId="{680D3707-3CF0-4981-8EC0-70C2727FDB47}" srcOrd="1" destOrd="0" presId="urn:microsoft.com/office/officeart/2018/2/layout/IconVerticalSolidList"/>
    <dgm:cxn modelId="{F9129A0C-8EC9-4632-9630-2AAF2D34251F}" type="presParOf" srcId="{CEF7F338-0550-428D-B7B2-C46631850B73}" destId="{11B618F8-5CB7-4310-8BFE-BEFAEA745D53}" srcOrd="2" destOrd="0" presId="urn:microsoft.com/office/officeart/2018/2/layout/IconVerticalSolidList"/>
    <dgm:cxn modelId="{FDED6D2E-E94B-44D5-8C99-0180B388A76C}" type="presParOf" srcId="{CEF7F338-0550-428D-B7B2-C46631850B73}" destId="{202992B3-4D14-45E9-9407-C1C274D50417}" srcOrd="3" destOrd="0" presId="urn:microsoft.com/office/officeart/2018/2/layout/IconVerticalSolidList"/>
    <dgm:cxn modelId="{5793A69F-A0C5-4E15-A674-CF79F33CB959}" type="presParOf" srcId="{FA780300-DB6C-4FB8-B02A-38F5222891EA}" destId="{AA359023-862A-4331-AE83-F6477ABF31D8}" srcOrd="3" destOrd="0" presId="urn:microsoft.com/office/officeart/2018/2/layout/IconVerticalSolidList"/>
    <dgm:cxn modelId="{C4AD866D-986F-46AA-B83C-9CF10B343309}" type="presParOf" srcId="{FA780300-DB6C-4FB8-B02A-38F5222891EA}" destId="{DC05B9F3-4B35-4755-8E8A-DAB96EA44117}" srcOrd="4" destOrd="0" presId="urn:microsoft.com/office/officeart/2018/2/layout/IconVerticalSolidList"/>
    <dgm:cxn modelId="{F1FF37A1-0609-4696-9E36-2B4B9121CCBC}" type="presParOf" srcId="{DC05B9F3-4B35-4755-8E8A-DAB96EA44117}" destId="{86DBF96F-40D9-4001-87CF-81EEE5AE55EE}" srcOrd="0" destOrd="0" presId="urn:microsoft.com/office/officeart/2018/2/layout/IconVerticalSolidList"/>
    <dgm:cxn modelId="{4E3D6172-F1A1-4298-A3D2-56AD92131CCE}" type="presParOf" srcId="{DC05B9F3-4B35-4755-8E8A-DAB96EA44117}" destId="{C5A5B491-B929-4DCD-83C3-3355C5BC891E}" srcOrd="1" destOrd="0" presId="urn:microsoft.com/office/officeart/2018/2/layout/IconVerticalSolidList"/>
    <dgm:cxn modelId="{2596EAE8-DAD3-49D7-87CB-023EBA12B636}" type="presParOf" srcId="{DC05B9F3-4B35-4755-8E8A-DAB96EA44117}" destId="{BD960F3E-FAF5-481C-8263-4FC3B5FE64BB}" srcOrd="2" destOrd="0" presId="urn:microsoft.com/office/officeart/2018/2/layout/IconVerticalSolidList"/>
    <dgm:cxn modelId="{77A2F825-BD61-42ED-9C4F-2B48A9A86BD4}" type="presParOf" srcId="{DC05B9F3-4B35-4755-8E8A-DAB96EA44117}" destId="{F3FE051B-11DC-45B8-AE28-417B6CF7FEAE}" srcOrd="3" destOrd="0" presId="urn:microsoft.com/office/officeart/2018/2/layout/IconVerticalSolidList"/>
    <dgm:cxn modelId="{4EE13073-7CB7-4DA5-9BE8-B3655B8B6BAE}" type="presParOf" srcId="{FA780300-DB6C-4FB8-B02A-38F5222891EA}" destId="{861DB21D-D6BD-4D44-B9EF-E02C6C771D83}" srcOrd="5" destOrd="0" presId="urn:microsoft.com/office/officeart/2018/2/layout/IconVerticalSolidList"/>
    <dgm:cxn modelId="{B4C3141C-3A97-4DCC-A54C-E5B27AA415FA}" type="presParOf" srcId="{FA780300-DB6C-4FB8-B02A-38F5222891EA}" destId="{282943A2-91C6-4BD5-BFEB-61F13B56FB87}" srcOrd="6" destOrd="0" presId="urn:microsoft.com/office/officeart/2018/2/layout/IconVerticalSolidList"/>
    <dgm:cxn modelId="{847D8A52-AE33-44F9-8C03-7D5EB386DDB4}" type="presParOf" srcId="{282943A2-91C6-4BD5-BFEB-61F13B56FB87}" destId="{2199EB5E-A778-4378-9080-86F85EBEBBB6}" srcOrd="0" destOrd="0" presId="urn:microsoft.com/office/officeart/2018/2/layout/IconVerticalSolidList"/>
    <dgm:cxn modelId="{B833D38B-3DFB-4F0D-BFBC-5A5C1815D9AC}" type="presParOf" srcId="{282943A2-91C6-4BD5-BFEB-61F13B56FB87}" destId="{EA233441-7A91-46A8-8AE9-5E6D6280239B}" srcOrd="1" destOrd="0" presId="urn:microsoft.com/office/officeart/2018/2/layout/IconVerticalSolidList"/>
    <dgm:cxn modelId="{04E0C664-33D0-43A1-A8E1-2A3BD4BF5FD3}" type="presParOf" srcId="{282943A2-91C6-4BD5-BFEB-61F13B56FB87}" destId="{DA0861F9-1600-4476-9002-E9505CF42B3E}" srcOrd="2" destOrd="0" presId="urn:microsoft.com/office/officeart/2018/2/layout/IconVerticalSolidList"/>
    <dgm:cxn modelId="{0F2A5CD0-4B6F-4B0D-9DFC-7995DF8A80B8}" type="presParOf" srcId="{282943A2-91C6-4BD5-BFEB-61F13B56FB87}" destId="{C17A15D9-3CFA-4242-AD45-34334492C492}" srcOrd="3" destOrd="0" presId="urn:microsoft.com/office/officeart/2018/2/layout/IconVerticalSolidList"/>
    <dgm:cxn modelId="{2E32D014-A7A7-47D8-B373-2CDAA05EDD0E}" type="presParOf" srcId="{FA780300-DB6C-4FB8-B02A-38F5222891EA}" destId="{7B7550DD-3CAC-4CE1-9DA5-60AE2691A26D}" srcOrd="7" destOrd="0" presId="urn:microsoft.com/office/officeart/2018/2/layout/IconVerticalSolidList"/>
    <dgm:cxn modelId="{63784601-3A0A-4084-84B7-B0097F07C1E1}" type="presParOf" srcId="{FA780300-DB6C-4FB8-B02A-38F5222891EA}" destId="{93004D2C-B536-44A0-8A6D-5421F43D13B3}" srcOrd="8" destOrd="0" presId="urn:microsoft.com/office/officeart/2018/2/layout/IconVerticalSolidList"/>
    <dgm:cxn modelId="{D188A09F-9790-4C9D-A0B1-B164AAD8C43E}" type="presParOf" srcId="{93004D2C-B536-44A0-8A6D-5421F43D13B3}" destId="{FED575EA-6040-449F-82A4-A199F163D894}" srcOrd="0" destOrd="0" presId="urn:microsoft.com/office/officeart/2018/2/layout/IconVerticalSolidList"/>
    <dgm:cxn modelId="{FB4218D0-113F-4F98-AECB-63DE6AB0D1C7}" type="presParOf" srcId="{93004D2C-B536-44A0-8A6D-5421F43D13B3}" destId="{FB616BD6-58AB-4C43-9436-0FC989AE286F}" srcOrd="1" destOrd="0" presId="urn:microsoft.com/office/officeart/2018/2/layout/IconVerticalSolidList"/>
    <dgm:cxn modelId="{0C87E1E8-98DB-4EB3-A4E4-8092369FD378}" type="presParOf" srcId="{93004D2C-B536-44A0-8A6D-5421F43D13B3}" destId="{21EC200B-DAF3-4F0B-AA45-A3C5A30DC346}" srcOrd="2" destOrd="0" presId="urn:microsoft.com/office/officeart/2018/2/layout/IconVerticalSolidList"/>
    <dgm:cxn modelId="{DE1BEB00-2098-4055-A42F-B0D656ADA4E6}" type="presParOf" srcId="{93004D2C-B536-44A0-8A6D-5421F43D13B3}" destId="{7CB4F5F0-7361-426D-B6AB-4101FBED59B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21110A-5370-4B2A-BB4A-1CEB1C068835}">
      <dsp:nvSpPr>
        <dsp:cNvPr id="0" name=""/>
        <dsp:cNvSpPr/>
      </dsp:nvSpPr>
      <dsp:spPr>
        <a:xfrm>
          <a:off x="0" y="0"/>
          <a:ext cx="4000782" cy="113664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1. Go to https://git-scm.com/download/win.</a:t>
          </a:r>
        </a:p>
      </dsp:txBody>
      <dsp:txXfrm>
        <a:off x="33291" y="33291"/>
        <a:ext cx="2774250" cy="1070067"/>
      </dsp:txXfrm>
    </dsp:sp>
    <dsp:sp modelId="{525B3D57-38F9-4C8D-9D95-4792F713D4D0}">
      <dsp:nvSpPr>
        <dsp:cNvPr id="0" name=""/>
        <dsp:cNvSpPr/>
      </dsp:nvSpPr>
      <dsp:spPr>
        <a:xfrm>
          <a:off x="353010" y="1326090"/>
          <a:ext cx="4000782" cy="1136649"/>
        </a:xfrm>
        <a:prstGeom prst="roundRect">
          <a:avLst>
            <a:gd name="adj" fmla="val 10000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2. Click on the '64-bit' or '32-bit' version based on your system.</a:t>
          </a:r>
        </a:p>
      </dsp:txBody>
      <dsp:txXfrm>
        <a:off x="386301" y="1359381"/>
        <a:ext cx="2842368" cy="1070067"/>
      </dsp:txXfrm>
    </dsp:sp>
    <dsp:sp modelId="{5EF0BB29-346B-4D76-BB98-64B18D973601}">
      <dsp:nvSpPr>
        <dsp:cNvPr id="0" name=""/>
        <dsp:cNvSpPr/>
      </dsp:nvSpPr>
      <dsp:spPr>
        <a:xfrm>
          <a:off x="706020" y="2652181"/>
          <a:ext cx="4000782" cy="1136649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3. The download should start automatically.</a:t>
          </a:r>
        </a:p>
      </dsp:txBody>
      <dsp:txXfrm>
        <a:off x="739311" y="2685472"/>
        <a:ext cx="2842368" cy="1070067"/>
      </dsp:txXfrm>
    </dsp:sp>
    <dsp:sp modelId="{36C56C07-56FA-4E08-BCEE-5AC32652A350}">
      <dsp:nvSpPr>
        <dsp:cNvPr id="0" name=""/>
        <dsp:cNvSpPr/>
      </dsp:nvSpPr>
      <dsp:spPr>
        <a:xfrm>
          <a:off x="3261960" y="861958"/>
          <a:ext cx="738821" cy="73882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/>
        </a:p>
      </dsp:txBody>
      <dsp:txXfrm>
        <a:off x="3428195" y="861958"/>
        <a:ext cx="406351" cy="555963"/>
      </dsp:txXfrm>
    </dsp:sp>
    <dsp:sp modelId="{3A7D4F44-7791-48C1-ABBA-71C6F8CD47CA}">
      <dsp:nvSpPr>
        <dsp:cNvPr id="0" name=""/>
        <dsp:cNvSpPr/>
      </dsp:nvSpPr>
      <dsp:spPr>
        <a:xfrm>
          <a:off x="3614970" y="2180471"/>
          <a:ext cx="738821" cy="73882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/>
        </a:p>
      </dsp:txBody>
      <dsp:txXfrm>
        <a:off x="3781205" y="2180471"/>
        <a:ext cx="406351" cy="5559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D27144-E3C0-45BF-8ACB-7DBD5F35B881}">
      <dsp:nvSpPr>
        <dsp:cNvPr id="0" name=""/>
        <dsp:cNvSpPr/>
      </dsp:nvSpPr>
      <dsp:spPr>
        <a:xfrm>
          <a:off x="476670" y="760"/>
          <a:ext cx="938232" cy="93823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A10A7A-1D97-49B5-BCC3-756ADCBE406D}">
      <dsp:nvSpPr>
        <dsp:cNvPr id="0" name=""/>
        <dsp:cNvSpPr/>
      </dsp:nvSpPr>
      <dsp:spPr>
        <a:xfrm>
          <a:off x="676622" y="200711"/>
          <a:ext cx="538330" cy="5383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62C961-74A0-415B-AB28-EFBE438B9E85}">
      <dsp:nvSpPr>
        <dsp:cNvPr id="0" name=""/>
        <dsp:cNvSpPr/>
      </dsp:nvSpPr>
      <dsp:spPr>
        <a:xfrm>
          <a:off x="176744" y="1231229"/>
          <a:ext cx="1538085" cy="672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1. Locate the downloaded installer (usually in your 'Downloads' folder) and double-click it.</a:t>
          </a:r>
        </a:p>
      </dsp:txBody>
      <dsp:txXfrm>
        <a:off x="176744" y="1231229"/>
        <a:ext cx="1538085" cy="672912"/>
      </dsp:txXfrm>
    </dsp:sp>
    <dsp:sp modelId="{7FD5F9AB-9393-47F5-97D8-6095D720AAC8}">
      <dsp:nvSpPr>
        <dsp:cNvPr id="0" name=""/>
        <dsp:cNvSpPr/>
      </dsp:nvSpPr>
      <dsp:spPr>
        <a:xfrm>
          <a:off x="2283921" y="760"/>
          <a:ext cx="938232" cy="93823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848A36-669F-49CE-A889-9ED64EB4EB84}">
      <dsp:nvSpPr>
        <dsp:cNvPr id="0" name=""/>
        <dsp:cNvSpPr/>
      </dsp:nvSpPr>
      <dsp:spPr>
        <a:xfrm>
          <a:off x="2483872" y="200711"/>
          <a:ext cx="538330" cy="5383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2EC9B4-FDD0-452B-AADB-98E1FCDD03EC}">
      <dsp:nvSpPr>
        <dsp:cNvPr id="0" name=""/>
        <dsp:cNvSpPr/>
      </dsp:nvSpPr>
      <dsp:spPr>
        <a:xfrm>
          <a:off x="1983995" y="1231229"/>
          <a:ext cx="1538085" cy="672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2. If prompted, click 'Yes' to allow the installer to make changes to your system.</a:t>
          </a:r>
        </a:p>
      </dsp:txBody>
      <dsp:txXfrm>
        <a:off x="1983995" y="1231229"/>
        <a:ext cx="1538085" cy="672912"/>
      </dsp:txXfrm>
    </dsp:sp>
    <dsp:sp modelId="{4BB2B0C7-BCFE-498D-8688-EEC93DBE714B}">
      <dsp:nvSpPr>
        <dsp:cNvPr id="0" name=""/>
        <dsp:cNvSpPr/>
      </dsp:nvSpPr>
      <dsp:spPr>
        <a:xfrm>
          <a:off x="4091172" y="760"/>
          <a:ext cx="938232" cy="93823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D5982F-1766-482C-8266-391755921183}">
      <dsp:nvSpPr>
        <dsp:cNvPr id="0" name=""/>
        <dsp:cNvSpPr/>
      </dsp:nvSpPr>
      <dsp:spPr>
        <a:xfrm>
          <a:off x="4291123" y="200711"/>
          <a:ext cx="538330" cy="5383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AA23DB-1329-40F1-A7AF-B05DB8C2CBA0}">
      <dsp:nvSpPr>
        <dsp:cNvPr id="0" name=""/>
        <dsp:cNvSpPr/>
      </dsp:nvSpPr>
      <dsp:spPr>
        <a:xfrm>
          <a:off x="3791246" y="1231229"/>
          <a:ext cx="1538085" cy="672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3. Select the components to install (the default options are generally sufficient).</a:t>
          </a:r>
        </a:p>
      </dsp:txBody>
      <dsp:txXfrm>
        <a:off x="3791246" y="1231229"/>
        <a:ext cx="1538085" cy="672912"/>
      </dsp:txXfrm>
    </dsp:sp>
    <dsp:sp modelId="{D7C642A8-A2DE-4C7B-A31E-5802C9E0641F}">
      <dsp:nvSpPr>
        <dsp:cNvPr id="0" name=""/>
        <dsp:cNvSpPr/>
      </dsp:nvSpPr>
      <dsp:spPr>
        <a:xfrm>
          <a:off x="5898423" y="760"/>
          <a:ext cx="938232" cy="93823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B8D689-4B34-49C1-ABC0-72A4B4124A0B}">
      <dsp:nvSpPr>
        <dsp:cNvPr id="0" name=""/>
        <dsp:cNvSpPr/>
      </dsp:nvSpPr>
      <dsp:spPr>
        <a:xfrm>
          <a:off x="6098374" y="200711"/>
          <a:ext cx="538330" cy="5383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B8C059-D427-45E3-BA64-E50369026FA6}">
      <dsp:nvSpPr>
        <dsp:cNvPr id="0" name=""/>
        <dsp:cNvSpPr/>
      </dsp:nvSpPr>
      <dsp:spPr>
        <a:xfrm>
          <a:off x="5598497" y="1231229"/>
          <a:ext cx="1538085" cy="672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4. Choose 'Use Git from the Windows Command Prompt' option for easy command-line access.</a:t>
          </a:r>
        </a:p>
      </dsp:txBody>
      <dsp:txXfrm>
        <a:off x="5598497" y="1231229"/>
        <a:ext cx="1538085" cy="672912"/>
      </dsp:txXfrm>
    </dsp:sp>
    <dsp:sp modelId="{AD8AE9FC-C20E-4311-83ED-316B08D10AB8}">
      <dsp:nvSpPr>
        <dsp:cNvPr id="0" name=""/>
        <dsp:cNvSpPr/>
      </dsp:nvSpPr>
      <dsp:spPr>
        <a:xfrm>
          <a:off x="7705674" y="760"/>
          <a:ext cx="938232" cy="938232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A6120B-F10E-4B51-BF0D-6F395014CC29}">
      <dsp:nvSpPr>
        <dsp:cNvPr id="0" name=""/>
        <dsp:cNvSpPr/>
      </dsp:nvSpPr>
      <dsp:spPr>
        <a:xfrm>
          <a:off x="7905625" y="200711"/>
          <a:ext cx="538330" cy="53833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C163B3-4E86-4537-9B45-36F0D06F7F99}">
      <dsp:nvSpPr>
        <dsp:cNvPr id="0" name=""/>
        <dsp:cNvSpPr/>
      </dsp:nvSpPr>
      <dsp:spPr>
        <a:xfrm>
          <a:off x="7405747" y="1231229"/>
          <a:ext cx="1538085" cy="672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5. Select the desired line ending conversion (usually 'Checkout as-is, commit as-is' is recommended).</a:t>
          </a:r>
        </a:p>
      </dsp:txBody>
      <dsp:txXfrm>
        <a:off x="7405747" y="1231229"/>
        <a:ext cx="1538085" cy="672912"/>
      </dsp:txXfrm>
    </dsp:sp>
    <dsp:sp modelId="{151BDE9A-AEDD-43F5-95BA-550C1F805DC5}">
      <dsp:nvSpPr>
        <dsp:cNvPr id="0" name=""/>
        <dsp:cNvSpPr/>
      </dsp:nvSpPr>
      <dsp:spPr>
        <a:xfrm>
          <a:off x="9512925" y="760"/>
          <a:ext cx="938232" cy="93823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7BF502-E128-453C-B4CF-B1AF04DE73BA}">
      <dsp:nvSpPr>
        <dsp:cNvPr id="0" name=""/>
        <dsp:cNvSpPr/>
      </dsp:nvSpPr>
      <dsp:spPr>
        <a:xfrm>
          <a:off x="9712876" y="200711"/>
          <a:ext cx="538330" cy="53833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AA10F6-6C82-4DDA-8642-AA765361DD79}">
      <dsp:nvSpPr>
        <dsp:cNvPr id="0" name=""/>
        <dsp:cNvSpPr/>
      </dsp:nvSpPr>
      <dsp:spPr>
        <a:xfrm>
          <a:off x="9212998" y="1231229"/>
          <a:ext cx="1538085" cy="672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6. Choose the terminal emulator for Git (usually 'Use Windows' default console window').</a:t>
          </a:r>
        </a:p>
      </dsp:txBody>
      <dsp:txXfrm>
        <a:off x="9212998" y="1231229"/>
        <a:ext cx="1538085" cy="672912"/>
      </dsp:txXfrm>
    </dsp:sp>
    <dsp:sp modelId="{41A8B8AD-8902-4461-8826-C3DD2C784D72}">
      <dsp:nvSpPr>
        <dsp:cNvPr id="0" name=""/>
        <dsp:cNvSpPr/>
      </dsp:nvSpPr>
      <dsp:spPr>
        <a:xfrm>
          <a:off x="4994798" y="2288663"/>
          <a:ext cx="938232" cy="93823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E4DB27-848B-44D2-B59A-45A4F5B6B10B}">
      <dsp:nvSpPr>
        <dsp:cNvPr id="0" name=""/>
        <dsp:cNvSpPr/>
      </dsp:nvSpPr>
      <dsp:spPr>
        <a:xfrm>
          <a:off x="5194749" y="2488614"/>
          <a:ext cx="538330" cy="538330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C72776-90A3-4CF7-A116-4996F8D6EE63}">
      <dsp:nvSpPr>
        <dsp:cNvPr id="0" name=""/>
        <dsp:cNvSpPr/>
      </dsp:nvSpPr>
      <dsp:spPr>
        <a:xfrm>
          <a:off x="4694871" y="3519131"/>
          <a:ext cx="1538085" cy="672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7. Click the 'Install' button to begin the installation.</a:t>
          </a:r>
        </a:p>
      </dsp:txBody>
      <dsp:txXfrm>
        <a:off x="4694871" y="3519131"/>
        <a:ext cx="1538085" cy="6729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B6759D-31A8-470B-B7DD-8070F26CF058}">
      <dsp:nvSpPr>
        <dsp:cNvPr id="0" name=""/>
        <dsp:cNvSpPr/>
      </dsp:nvSpPr>
      <dsp:spPr>
        <a:xfrm>
          <a:off x="0" y="4286"/>
          <a:ext cx="5878512" cy="9129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6D852D-50DF-4086-8224-E333A183BFAF}">
      <dsp:nvSpPr>
        <dsp:cNvPr id="0" name=""/>
        <dsp:cNvSpPr/>
      </dsp:nvSpPr>
      <dsp:spPr>
        <a:xfrm>
          <a:off x="276173" y="209704"/>
          <a:ext cx="502134" cy="50213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6148EA-C7B0-4D8D-90F4-5F05FBD5BF70}">
      <dsp:nvSpPr>
        <dsp:cNvPr id="0" name=""/>
        <dsp:cNvSpPr/>
      </dsp:nvSpPr>
      <dsp:spPr>
        <a:xfrm>
          <a:off x="1054481" y="4286"/>
          <a:ext cx="4824030" cy="9129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623" tIns="96623" rIns="96623" bIns="96623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1. Wait for the installation to complete (this may take a few minutes).</a:t>
          </a:r>
        </a:p>
      </dsp:txBody>
      <dsp:txXfrm>
        <a:off x="1054481" y="4286"/>
        <a:ext cx="4824030" cy="912971"/>
      </dsp:txXfrm>
    </dsp:sp>
    <dsp:sp modelId="{74CB4B41-B29B-468B-966B-5F8383F3983F}">
      <dsp:nvSpPr>
        <dsp:cNvPr id="0" name=""/>
        <dsp:cNvSpPr/>
      </dsp:nvSpPr>
      <dsp:spPr>
        <a:xfrm>
          <a:off x="0" y="1145500"/>
          <a:ext cx="5878512" cy="9129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2C8201-9BF1-4CE7-8699-743B88DD01FF}">
      <dsp:nvSpPr>
        <dsp:cNvPr id="0" name=""/>
        <dsp:cNvSpPr/>
      </dsp:nvSpPr>
      <dsp:spPr>
        <a:xfrm>
          <a:off x="276173" y="1350918"/>
          <a:ext cx="502134" cy="50213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7B456D-5112-43F8-ADD3-52E9C3F79CEB}">
      <dsp:nvSpPr>
        <dsp:cNvPr id="0" name=""/>
        <dsp:cNvSpPr/>
      </dsp:nvSpPr>
      <dsp:spPr>
        <a:xfrm>
          <a:off x="1054481" y="1145500"/>
          <a:ext cx="4824030" cy="9129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623" tIns="96623" rIns="96623" bIns="96623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2. On the 'Configuring the line ending conversions' screen, click 'Next'.</a:t>
          </a:r>
        </a:p>
      </dsp:txBody>
      <dsp:txXfrm>
        <a:off x="1054481" y="1145500"/>
        <a:ext cx="4824030" cy="912971"/>
      </dsp:txXfrm>
    </dsp:sp>
    <dsp:sp modelId="{3423943E-CAF4-46D9-A713-3DE33DB3504A}">
      <dsp:nvSpPr>
        <dsp:cNvPr id="0" name=""/>
        <dsp:cNvSpPr/>
      </dsp:nvSpPr>
      <dsp:spPr>
        <a:xfrm>
          <a:off x="0" y="2286714"/>
          <a:ext cx="5878512" cy="9129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D78F62-C9ED-4FE8-A5E0-859F3F424AC6}">
      <dsp:nvSpPr>
        <dsp:cNvPr id="0" name=""/>
        <dsp:cNvSpPr/>
      </dsp:nvSpPr>
      <dsp:spPr>
        <a:xfrm>
          <a:off x="276173" y="2492132"/>
          <a:ext cx="502134" cy="50213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C8CEC2-0210-49A8-B314-C4B8952DDD74}">
      <dsp:nvSpPr>
        <dsp:cNvPr id="0" name=""/>
        <dsp:cNvSpPr/>
      </dsp:nvSpPr>
      <dsp:spPr>
        <a:xfrm>
          <a:off x="1054481" y="2286714"/>
          <a:ext cx="4824030" cy="9129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623" tIns="96623" rIns="96623" bIns="96623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3. On the 'Configuring the terminal emulator to use with Git Bash' screen, click 'Next'.</a:t>
          </a:r>
        </a:p>
      </dsp:txBody>
      <dsp:txXfrm>
        <a:off x="1054481" y="2286714"/>
        <a:ext cx="4824030" cy="912971"/>
      </dsp:txXfrm>
    </dsp:sp>
    <dsp:sp modelId="{351C1C5F-C6F6-41B4-91A9-7927E0029945}">
      <dsp:nvSpPr>
        <dsp:cNvPr id="0" name=""/>
        <dsp:cNvSpPr/>
      </dsp:nvSpPr>
      <dsp:spPr>
        <a:xfrm>
          <a:off x="0" y="3427928"/>
          <a:ext cx="5878512" cy="9129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1792E5-1C23-4AF8-A877-7A9B41579D4D}">
      <dsp:nvSpPr>
        <dsp:cNvPr id="0" name=""/>
        <dsp:cNvSpPr/>
      </dsp:nvSpPr>
      <dsp:spPr>
        <a:xfrm>
          <a:off x="276173" y="3633346"/>
          <a:ext cx="502134" cy="50213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D2A410-A40A-4F4A-9337-A2B6CB419D98}">
      <dsp:nvSpPr>
        <dsp:cNvPr id="0" name=""/>
        <dsp:cNvSpPr/>
      </dsp:nvSpPr>
      <dsp:spPr>
        <a:xfrm>
          <a:off x="1054481" y="3427928"/>
          <a:ext cx="4824030" cy="9129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623" tIns="96623" rIns="96623" bIns="96623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4. Check the box 'Enable Git Credential Manager' for convenient authentication (optional).</a:t>
          </a:r>
        </a:p>
      </dsp:txBody>
      <dsp:txXfrm>
        <a:off x="1054481" y="3427928"/>
        <a:ext cx="4824030" cy="912971"/>
      </dsp:txXfrm>
    </dsp:sp>
    <dsp:sp modelId="{99C43F5C-9003-4304-8D54-278D22F59BF6}">
      <dsp:nvSpPr>
        <dsp:cNvPr id="0" name=""/>
        <dsp:cNvSpPr/>
      </dsp:nvSpPr>
      <dsp:spPr>
        <a:xfrm>
          <a:off x="0" y="4569142"/>
          <a:ext cx="5878512" cy="9129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9928BF-0CFD-4893-8256-34FE6D6B13DA}">
      <dsp:nvSpPr>
        <dsp:cNvPr id="0" name=""/>
        <dsp:cNvSpPr/>
      </dsp:nvSpPr>
      <dsp:spPr>
        <a:xfrm>
          <a:off x="276173" y="4774561"/>
          <a:ext cx="502134" cy="50213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60C4A8-2E99-4CBB-B025-6263B4ED3E29}">
      <dsp:nvSpPr>
        <dsp:cNvPr id="0" name=""/>
        <dsp:cNvSpPr/>
      </dsp:nvSpPr>
      <dsp:spPr>
        <a:xfrm>
          <a:off x="1054481" y="4569142"/>
          <a:ext cx="4824030" cy="9129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623" tIns="96623" rIns="96623" bIns="96623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5. Click the 'Finish' button to complete the installation.</a:t>
          </a:r>
        </a:p>
      </dsp:txBody>
      <dsp:txXfrm>
        <a:off x="1054481" y="4569142"/>
        <a:ext cx="4824030" cy="91297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84C624-EDE6-4F12-94FF-8FE126A32F33}">
      <dsp:nvSpPr>
        <dsp:cNvPr id="0" name=""/>
        <dsp:cNvSpPr/>
      </dsp:nvSpPr>
      <dsp:spPr>
        <a:xfrm>
          <a:off x="0" y="4592"/>
          <a:ext cx="63016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0AE41E-C8C7-4442-A6D2-35BA304DD39B}">
      <dsp:nvSpPr>
        <dsp:cNvPr id="0" name=""/>
        <dsp:cNvSpPr/>
      </dsp:nvSpPr>
      <dsp:spPr>
        <a:xfrm>
          <a:off x="295926" y="224703"/>
          <a:ext cx="538048" cy="5380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3130CF-0246-4430-B4CD-1BC47A9313A9}">
      <dsp:nvSpPr>
        <dsp:cNvPr id="0" name=""/>
        <dsp:cNvSpPr/>
      </dsp:nvSpPr>
      <dsp:spPr>
        <a:xfrm>
          <a:off x="1129902" y="4592"/>
          <a:ext cx="51716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1. Open the Start menu and search for 'Git Bash'.</a:t>
          </a:r>
        </a:p>
      </dsp:txBody>
      <dsp:txXfrm>
        <a:off x="1129902" y="4592"/>
        <a:ext cx="5171698" cy="978270"/>
      </dsp:txXfrm>
    </dsp:sp>
    <dsp:sp modelId="{AF024E00-0835-4E4D-9587-593ACCE432BD}">
      <dsp:nvSpPr>
        <dsp:cNvPr id="0" name=""/>
        <dsp:cNvSpPr/>
      </dsp:nvSpPr>
      <dsp:spPr>
        <a:xfrm>
          <a:off x="0" y="1227431"/>
          <a:ext cx="63016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0D3707-3CF0-4981-8EC0-70C2727FDB47}">
      <dsp:nvSpPr>
        <dsp:cNvPr id="0" name=""/>
        <dsp:cNvSpPr/>
      </dsp:nvSpPr>
      <dsp:spPr>
        <a:xfrm>
          <a:off x="295926" y="1447541"/>
          <a:ext cx="538048" cy="5380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2992B3-4D14-45E9-9407-C1C274D50417}">
      <dsp:nvSpPr>
        <dsp:cNvPr id="0" name=""/>
        <dsp:cNvSpPr/>
      </dsp:nvSpPr>
      <dsp:spPr>
        <a:xfrm>
          <a:off x="1129902" y="1227431"/>
          <a:ext cx="51716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2. Click on 'Git Bash' to launch the Git terminal.</a:t>
          </a:r>
        </a:p>
      </dsp:txBody>
      <dsp:txXfrm>
        <a:off x="1129902" y="1227431"/>
        <a:ext cx="5171698" cy="978270"/>
      </dsp:txXfrm>
    </dsp:sp>
    <dsp:sp modelId="{86DBF96F-40D9-4001-87CF-81EEE5AE55EE}">
      <dsp:nvSpPr>
        <dsp:cNvPr id="0" name=""/>
        <dsp:cNvSpPr/>
      </dsp:nvSpPr>
      <dsp:spPr>
        <a:xfrm>
          <a:off x="0" y="2450269"/>
          <a:ext cx="63016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A5B491-B929-4DCD-83C3-3355C5BC891E}">
      <dsp:nvSpPr>
        <dsp:cNvPr id="0" name=""/>
        <dsp:cNvSpPr/>
      </dsp:nvSpPr>
      <dsp:spPr>
        <a:xfrm>
          <a:off x="295926" y="2670380"/>
          <a:ext cx="538048" cy="5380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FE051B-11DC-45B8-AE28-417B6CF7FEAE}">
      <dsp:nvSpPr>
        <dsp:cNvPr id="0" name=""/>
        <dsp:cNvSpPr/>
      </dsp:nvSpPr>
      <dsp:spPr>
        <a:xfrm>
          <a:off x="1129902" y="2450269"/>
          <a:ext cx="51716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3. In the Git Bash window, type 'git --version' and press Enter.</a:t>
          </a:r>
        </a:p>
      </dsp:txBody>
      <dsp:txXfrm>
        <a:off x="1129902" y="2450269"/>
        <a:ext cx="5171698" cy="978270"/>
      </dsp:txXfrm>
    </dsp:sp>
    <dsp:sp modelId="{2199EB5E-A778-4378-9080-86F85EBEBBB6}">
      <dsp:nvSpPr>
        <dsp:cNvPr id="0" name=""/>
        <dsp:cNvSpPr/>
      </dsp:nvSpPr>
      <dsp:spPr>
        <a:xfrm>
          <a:off x="0" y="3673107"/>
          <a:ext cx="63016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233441-7A91-46A8-8AE9-5E6D6280239B}">
      <dsp:nvSpPr>
        <dsp:cNvPr id="0" name=""/>
        <dsp:cNvSpPr/>
      </dsp:nvSpPr>
      <dsp:spPr>
        <a:xfrm>
          <a:off x="295926" y="3893218"/>
          <a:ext cx="538048" cy="53804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7A15D9-3CFA-4242-AD45-34334492C492}">
      <dsp:nvSpPr>
        <dsp:cNvPr id="0" name=""/>
        <dsp:cNvSpPr/>
      </dsp:nvSpPr>
      <dsp:spPr>
        <a:xfrm>
          <a:off x="1129902" y="3673107"/>
          <a:ext cx="51716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4. If Git is installed correctly, the version number should be displayed.</a:t>
          </a:r>
        </a:p>
      </dsp:txBody>
      <dsp:txXfrm>
        <a:off x="1129902" y="3673107"/>
        <a:ext cx="5171698" cy="978270"/>
      </dsp:txXfrm>
    </dsp:sp>
    <dsp:sp modelId="{FED575EA-6040-449F-82A4-A199F163D894}">
      <dsp:nvSpPr>
        <dsp:cNvPr id="0" name=""/>
        <dsp:cNvSpPr/>
      </dsp:nvSpPr>
      <dsp:spPr>
        <a:xfrm>
          <a:off x="0" y="4895945"/>
          <a:ext cx="63016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616BD6-58AB-4C43-9436-0FC989AE286F}">
      <dsp:nvSpPr>
        <dsp:cNvPr id="0" name=""/>
        <dsp:cNvSpPr/>
      </dsp:nvSpPr>
      <dsp:spPr>
        <a:xfrm>
          <a:off x="295926" y="5116056"/>
          <a:ext cx="538048" cy="53804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B4F5F0-7361-426D-B6AB-4101FBED59BF}">
      <dsp:nvSpPr>
        <dsp:cNvPr id="0" name=""/>
        <dsp:cNvSpPr/>
      </dsp:nvSpPr>
      <dsp:spPr>
        <a:xfrm>
          <a:off x="1129902" y="4895945"/>
          <a:ext cx="51716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5. Congratulations! Git is now installed on your Windows system and ready to use.</a:t>
          </a:r>
        </a:p>
      </dsp:txBody>
      <dsp:txXfrm>
        <a:off x="1129902" y="4895945"/>
        <a:ext cx="5171698" cy="9782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5F323-A53E-10F6-2024-7B4D999D82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B5EE13-3C74-1B50-CDE9-BF93095B19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E5DE89-E3C4-DA5B-E0A0-4D9B615E4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F533-47C4-4E38-910F-C3AE3612F79A}" type="datetimeFigureOut">
              <a:rPr lang="en-US" smtClean="0"/>
              <a:t>2/5/25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2E843F-0712-0EF4-5501-BE24D6EEF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A1C35-C303-150F-336D-4B0BB8D6F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CB12E-5614-4764-8E98-5AD1764E2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003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5BB9F-F813-13CA-7A32-7DCD8D751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B2EF1D-81A6-918C-4A77-E92B4CCA18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7CE7E-8552-A9C2-9A55-24C962E0C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F533-47C4-4E38-910F-C3AE3612F79A}" type="datetimeFigureOut">
              <a:rPr lang="en-US" smtClean="0"/>
              <a:t>2/5/25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51E02-D63A-FA16-B0CE-A1F053BD2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80768-8E40-BF5D-84CD-8CC0E600C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CB12E-5614-4764-8E98-5AD1764E2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205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A8D25F-186F-8AF8-57F4-076AB8B542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830ADC-431D-DE9B-AB0C-4300EA310D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B6EBC-F862-50F3-7CD0-0AA29C5EC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F533-47C4-4E38-910F-C3AE3612F79A}" type="datetimeFigureOut">
              <a:rPr lang="en-US" smtClean="0"/>
              <a:t>2/5/25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F9DDA8-EBDD-F3CF-BDCB-A307F1D4A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0DE50-5309-439D-3CB2-E93C2568D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CB12E-5614-4764-8E98-5AD1764E2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252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5326B-1A23-809D-059B-99381E7D5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EF82E-2F68-28AB-306C-2673C0CA5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8027BA-116F-50ED-EE0F-979FD0978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F533-47C4-4E38-910F-C3AE3612F79A}" type="datetimeFigureOut">
              <a:rPr lang="en-US" smtClean="0"/>
              <a:t>2/5/25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47D68-E665-E2EF-39C2-B32D999AA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51D32-5E1D-AB0B-E5C2-76F595988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CB12E-5614-4764-8E98-5AD1764E2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336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7E657-FAC5-FD85-048B-7A5B202A8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3EA13F-6CB0-BDD6-4BD2-2BC62515A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F155D5-BB06-F57A-6FAE-121944F7C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F533-47C4-4E38-910F-C3AE3612F79A}" type="datetimeFigureOut">
              <a:rPr lang="en-US" smtClean="0"/>
              <a:t>2/5/25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FE913-9D58-F406-4253-7003D5E01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CA2C7-80E6-2699-5FC5-B5BD1D92D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CB12E-5614-4764-8E98-5AD1764E2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869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76535-CF65-7B7E-3351-DC3CDB5EB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73A2D-7FA6-83CE-59F0-E581FD5A2C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51FE89-631B-2925-9C55-6780389122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D918F1-DADB-C394-49E0-AEDE3AEA2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F533-47C4-4E38-910F-C3AE3612F79A}" type="datetimeFigureOut">
              <a:rPr lang="en-US" smtClean="0"/>
              <a:t>2/5/25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9FE11A-B98E-C70E-F5FF-4B9DB09A9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9468FB-4F7A-CC9F-117D-F32249AB8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CB12E-5614-4764-8E98-5AD1764E2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778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FB8E2-EE1B-B048-76F5-F771FD85E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4A7E49-EF07-5BE1-2334-61A89B814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0E27A-63F9-FF31-0354-7EACE06C85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AC0731-C596-DEB6-680C-D2A3DECFF4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D37E4E-4C5B-77B9-9C6B-1FC9025564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C75BDC-9C4D-51A2-9196-4B2FA7C98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F533-47C4-4E38-910F-C3AE3612F79A}" type="datetimeFigureOut">
              <a:rPr lang="en-US" smtClean="0"/>
              <a:t>2/5/25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B3EF21-8E37-E124-1C9D-52BCD6E92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20FC2C-321A-CCA4-B9A7-F5A1AA63F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CB12E-5614-4764-8E98-5AD1764E2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760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C9E99-B9CF-2425-633E-827D8B594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204D35-3FB0-41C4-2C69-95829B831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F533-47C4-4E38-910F-C3AE3612F79A}" type="datetimeFigureOut">
              <a:rPr lang="en-US" smtClean="0"/>
              <a:t>2/5/25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5064F3-1258-13F9-1CB0-4B8F99630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1E1DB2-CFD6-2063-BEB5-9353BDF89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CB12E-5614-4764-8E98-5AD1764E2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047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194DDA-DF28-DDBE-532B-FC81FF528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F533-47C4-4E38-910F-C3AE3612F79A}" type="datetimeFigureOut">
              <a:rPr lang="en-US" smtClean="0"/>
              <a:t>2/5/25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3C2A80-F1FB-9D65-EC81-0BD521F74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22A501-41D9-33C9-E67F-42FECC78A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CB12E-5614-4764-8E98-5AD1764E2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657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ADF96-B779-761A-12EC-09DD5BC1E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28E75-6D3E-491D-BF78-5209399C6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895050-C945-CED2-6BE8-D30825E552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E75AE6-BBAA-4C61-F2E6-F2E739BE2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F533-47C4-4E38-910F-C3AE3612F79A}" type="datetimeFigureOut">
              <a:rPr lang="en-US" smtClean="0"/>
              <a:t>2/5/25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04EFC2-BDFA-06D7-ADC8-E4CCDF85D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FD9D12-1B24-6D8A-B727-AF88EAE57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CB12E-5614-4764-8E98-5AD1764E2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6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ACF93-20C5-6393-50C7-C25EEECD9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F3F672-65C5-7A28-0AF7-AA20A21F74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4F0E79-B739-955E-7C96-F538F2581B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45D295-FFFA-7DB9-DEDF-7C74BFADE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F533-47C4-4E38-910F-C3AE3612F79A}" type="datetimeFigureOut">
              <a:rPr lang="en-US" smtClean="0"/>
              <a:t>2/5/25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2B5FD-F273-180A-EAB0-302EF16F4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BF140A-305E-33AB-19A0-7CB6F50B3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CB12E-5614-4764-8E98-5AD1764E2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542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17644F-CE03-D75F-3A67-64B6FA1CA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8029CF-A5F3-82EB-B018-8CDC9793AE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64EDA4-C3C9-FFD6-3B8E-F9F215E37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DF533-47C4-4E38-910F-C3AE3612F79A}" type="datetimeFigureOut">
              <a:rPr lang="en-US" smtClean="0"/>
              <a:t>2/5/25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14C67-B24E-406E-5980-E7581591A9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1F246-3E68-FFD8-AB93-30A1C3DCFB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CB12E-5614-4764-8E98-5AD1764E2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7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>
            <a:extLst>
              <a:ext uri="{FF2B5EF4-FFF2-40B4-BE49-F238E27FC236}">
                <a16:creationId xmlns:a16="http://schemas.microsoft.com/office/drawing/2014/main" id="{428D436F-9ACD-4C92-AFC8-C934C527A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090538E0-A884-4E60-A6AB-77D830E2FC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3478" y="0"/>
            <a:ext cx="465738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2AAC80-EEEB-7B93-7708-1D3EAE662D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01162" y="3050434"/>
            <a:ext cx="3722933" cy="757130"/>
          </a:xfrm>
          <a:ln w="25400" cap="sq">
            <a:solidFill>
              <a:srgbClr val="FFFFFF"/>
            </a:solidFill>
            <a:miter lim="800000"/>
          </a:ln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n-US" sz="3200" b="1" kern="1200" dirty="0">
                <a:solidFill>
                  <a:srgbClr val="FFFFFF"/>
                </a:solidFill>
                <a:latin typeface="Algerian" panose="04020705040A02060702" pitchFamily="82" charset="0"/>
              </a:rPr>
              <a:t>How to Install Git on Windows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B0D7DD0-1C67-4D4C-9E06-678233DB8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53478" cy="6858000"/>
          </a:xfrm>
          <a:prstGeom prst="rect">
            <a:avLst/>
          </a:prstGeom>
          <a:solidFill>
            <a:srgbClr val="40404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85B41C-80E8-41D0-EB97-87E455DCF6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74536" y="640080"/>
            <a:ext cx="5053066" cy="2546604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Installing </a:t>
            </a:r>
            <a:r>
              <a:rPr lang="en-US" sz="2000" dirty="0">
                <a:hlinkClick r:id="rId2"/>
              </a:rPr>
              <a:t>Git (git-scm.com)</a:t>
            </a:r>
            <a:r>
              <a:rPr lang="en-US" sz="2000" dirty="0"/>
              <a:t> on Windows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D09B8C-3E32-C66B-5240-B68DB7B55C6B}"/>
              </a:ext>
            </a:extLst>
          </p:cNvPr>
          <p:cNvSpPr txBox="1"/>
          <p:nvPr/>
        </p:nvSpPr>
        <p:spPr>
          <a:xfrm>
            <a:off x="6570204" y="3671315"/>
            <a:ext cx="5057398" cy="2546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1"/>
                </a:solidFill>
              </a:rPr>
              <a:t>Howard University, Washington, DC,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1"/>
                </a:solidFill>
              </a:rPr>
              <a:t>Department of Mathematics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1"/>
                </a:solidFill>
              </a:rPr>
              <a:t>Moussa Doumbia, Ph.D.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1"/>
                </a:solidFill>
              </a:rPr>
              <a:t>21 August 2023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343DFE-1FF0-C763-1E7E-E7DFE3519CF2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7880195" y="1405635"/>
            <a:ext cx="16256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358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0DFA0FD-AB28-4B25-B870-4D2BBC35BA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9D4793-AF7C-2104-E5D7-1B89514136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186" r="37578" b="-1"/>
          <a:stretch/>
        </p:blipFill>
        <p:spPr>
          <a:xfrm>
            <a:off x="5833976" y="10"/>
            <a:ext cx="6394152" cy="685799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0D628DFB-9CD1-4E2B-8B44-9FDF7E80F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79564" y="0"/>
            <a:ext cx="6648564" cy="6858000"/>
            <a:chOff x="5705128" y="0"/>
            <a:chExt cx="6648564" cy="6858000"/>
          </a:xfrm>
        </p:grpSpPr>
        <p:sp>
          <p:nvSpPr>
            <p:cNvPr id="18" name="Freeform: Shape 12">
              <a:extLst>
                <a:ext uri="{FF2B5EF4-FFF2-40B4-BE49-F238E27FC236}">
                  <a16:creationId xmlns:a16="http://schemas.microsoft.com/office/drawing/2014/main" id="{4CB07514-66C4-498E-85FA-6CCDFB253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8018" y="0"/>
              <a:ext cx="6485674" cy="6858000"/>
            </a:xfrm>
            <a:custGeom>
              <a:avLst/>
              <a:gdLst>
                <a:gd name="connsiteX0" fmla="*/ 1720317 w 6237794"/>
                <a:gd name="connsiteY0" fmla="*/ 0 h 6858000"/>
                <a:gd name="connsiteX1" fmla="*/ 2433560 w 6237794"/>
                <a:gd name="connsiteY1" fmla="*/ 0 h 6858000"/>
                <a:gd name="connsiteX2" fmla="*/ 2351473 w 6237794"/>
                <a:gd name="connsiteY2" fmla="*/ 41605 h 6858000"/>
                <a:gd name="connsiteX3" fmla="*/ 1473152 w 6237794"/>
                <a:gd name="connsiteY3" fmla="*/ 667521 h 6858000"/>
                <a:gd name="connsiteX4" fmla="*/ 982876 w 6237794"/>
                <a:gd name="connsiteY4" fmla="*/ 1193803 h 6858000"/>
                <a:gd name="connsiteX5" fmla="*/ 595242 w 6237794"/>
                <a:gd name="connsiteY5" fmla="*/ 1798192 h 6858000"/>
                <a:gd name="connsiteX6" fmla="*/ 332174 w 6237794"/>
                <a:gd name="connsiteY6" fmla="*/ 2466315 h 6858000"/>
                <a:gd name="connsiteX7" fmla="*/ 236500 w 6237794"/>
                <a:gd name="connsiteY7" fmla="*/ 3178573 h 6858000"/>
                <a:gd name="connsiteX8" fmla="*/ 276860 w 6237794"/>
                <a:gd name="connsiteY8" fmla="*/ 3527298 h 6858000"/>
                <a:gd name="connsiteX9" fmla="*/ 396054 w 6237794"/>
                <a:gd name="connsiteY9" fmla="*/ 3853520 h 6858000"/>
                <a:gd name="connsiteX10" fmla="*/ 479243 w 6237794"/>
                <a:gd name="connsiteY10" fmla="*/ 4007121 h 6858000"/>
                <a:gd name="connsiteX11" fmla="*/ 574772 w 6237794"/>
                <a:gd name="connsiteY11" fmla="*/ 4155787 h 6858000"/>
                <a:gd name="connsiteX12" fmla="*/ 795447 w 6237794"/>
                <a:gd name="connsiteY12" fmla="*/ 4443100 h 6858000"/>
                <a:gd name="connsiteX13" fmla="*/ 1034270 w 6237794"/>
                <a:gd name="connsiteY13" fmla="*/ 4732591 h 6858000"/>
                <a:gd name="connsiteX14" fmla="*/ 1153028 w 6237794"/>
                <a:gd name="connsiteY14" fmla="*/ 4883725 h 6858000"/>
                <a:gd name="connsiteX15" fmla="*/ 1210084 w 6237794"/>
                <a:gd name="connsiteY15" fmla="*/ 4957912 h 6858000"/>
                <a:gd name="connsiteX16" fmla="*/ 1265979 w 6237794"/>
                <a:gd name="connsiteY16" fmla="*/ 5028906 h 6858000"/>
                <a:gd name="connsiteX17" fmla="*/ 1746238 w 6237794"/>
                <a:gd name="connsiteY17" fmla="*/ 5553590 h 6858000"/>
                <a:gd name="connsiteX18" fmla="*/ 2001611 w 6237794"/>
                <a:gd name="connsiteY18" fmla="*/ 5789654 h 6858000"/>
                <a:gd name="connsiteX19" fmla="*/ 2269035 w 6237794"/>
                <a:gd name="connsiteY19" fmla="*/ 6007280 h 6858000"/>
                <a:gd name="connsiteX20" fmla="*/ 2866455 w 6237794"/>
                <a:gd name="connsiteY20" fmla="*/ 6351505 h 6858000"/>
                <a:gd name="connsiteX21" fmla="*/ 3200661 w 6237794"/>
                <a:gd name="connsiteY21" fmla="*/ 6448777 h 6858000"/>
                <a:gd name="connsiteX22" fmla="*/ 3286318 w 6237794"/>
                <a:gd name="connsiteY22" fmla="*/ 6465908 h 6858000"/>
                <a:gd name="connsiteX23" fmla="*/ 3372701 w 6237794"/>
                <a:gd name="connsiteY23" fmla="*/ 6480281 h 6858000"/>
                <a:gd name="connsiteX24" fmla="*/ 3547063 w 6237794"/>
                <a:gd name="connsiteY24" fmla="*/ 6500896 h 6858000"/>
                <a:gd name="connsiteX25" fmla="*/ 3634753 w 6237794"/>
                <a:gd name="connsiteY25" fmla="*/ 6507575 h 6858000"/>
                <a:gd name="connsiteX26" fmla="*/ 3722733 w 6237794"/>
                <a:gd name="connsiteY26" fmla="*/ 6512221 h 6858000"/>
                <a:gd name="connsiteX27" fmla="*/ 3811003 w 6237794"/>
                <a:gd name="connsiteY27" fmla="*/ 6514253 h 6858000"/>
                <a:gd name="connsiteX28" fmla="*/ 3899418 w 6237794"/>
                <a:gd name="connsiteY28" fmla="*/ 6513817 h 6858000"/>
                <a:gd name="connsiteX29" fmla="*/ 3943698 w 6237794"/>
                <a:gd name="connsiteY29" fmla="*/ 6513381 h 6858000"/>
                <a:gd name="connsiteX30" fmla="*/ 3986381 w 6237794"/>
                <a:gd name="connsiteY30" fmla="*/ 6511495 h 6858000"/>
                <a:gd name="connsiteX31" fmla="*/ 4028919 w 6237794"/>
                <a:gd name="connsiteY31" fmla="*/ 6509317 h 6858000"/>
                <a:gd name="connsiteX32" fmla="*/ 4071312 w 6237794"/>
                <a:gd name="connsiteY32" fmla="*/ 6505833 h 6858000"/>
                <a:gd name="connsiteX33" fmla="*/ 4239432 w 6237794"/>
                <a:gd name="connsiteY33" fmla="*/ 6485072 h 6858000"/>
                <a:gd name="connsiteX34" fmla="*/ 4879826 w 6237794"/>
                <a:gd name="connsiteY34" fmla="*/ 6274849 h 6858000"/>
                <a:gd name="connsiteX35" fmla="*/ 5471439 w 6237794"/>
                <a:gd name="connsiteY35" fmla="*/ 5906235 h 6858000"/>
                <a:gd name="connsiteX36" fmla="*/ 5614877 w 6237794"/>
                <a:gd name="connsiteY36" fmla="*/ 5797930 h 6858000"/>
                <a:gd name="connsiteX37" fmla="*/ 5758316 w 6237794"/>
                <a:gd name="connsiteY37" fmla="*/ 5685995 h 6858000"/>
                <a:gd name="connsiteX38" fmla="*/ 6048824 w 6237794"/>
                <a:gd name="connsiteY38" fmla="*/ 5453705 h 6858000"/>
                <a:gd name="connsiteX39" fmla="*/ 6237794 w 6237794"/>
                <a:gd name="connsiteY39" fmla="*/ 5308644 h 6858000"/>
                <a:gd name="connsiteX40" fmla="*/ 6237794 w 6237794"/>
                <a:gd name="connsiteY40" fmla="*/ 6081399 h 6858000"/>
                <a:gd name="connsiteX41" fmla="*/ 6123011 w 6237794"/>
                <a:gd name="connsiteY41" fmla="*/ 6166399 h 6858000"/>
                <a:gd name="connsiteX42" fmla="*/ 5965925 w 6237794"/>
                <a:gd name="connsiteY42" fmla="*/ 6278479 h 6858000"/>
                <a:gd name="connsiteX43" fmla="*/ 5803903 w 6237794"/>
                <a:gd name="connsiteY43" fmla="*/ 6387364 h 6858000"/>
                <a:gd name="connsiteX44" fmla="*/ 5463744 w 6237794"/>
                <a:gd name="connsiteY44" fmla="*/ 6591780 h 6858000"/>
                <a:gd name="connsiteX45" fmla="*/ 5097888 w 6237794"/>
                <a:gd name="connsiteY45" fmla="*/ 6765562 h 6858000"/>
                <a:gd name="connsiteX46" fmla="*/ 4905602 w 6237794"/>
                <a:gd name="connsiteY46" fmla="*/ 6836446 h 6858000"/>
                <a:gd name="connsiteX47" fmla="*/ 4831447 w 6237794"/>
                <a:gd name="connsiteY47" fmla="*/ 6858000 h 6858000"/>
                <a:gd name="connsiteX48" fmla="*/ 3036485 w 6237794"/>
                <a:gd name="connsiteY48" fmla="*/ 6858000 h 6858000"/>
                <a:gd name="connsiteX49" fmla="*/ 2911533 w 6237794"/>
                <a:gd name="connsiteY49" fmla="*/ 6825558 h 6858000"/>
                <a:gd name="connsiteX50" fmla="*/ 2719386 w 6237794"/>
                <a:gd name="connsiteY50" fmla="*/ 6767158 h 6858000"/>
                <a:gd name="connsiteX51" fmla="*/ 1980415 w 6237794"/>
                <a:gd name="connsiteY51" fmla="*/ 6440210 h 6858000"/>
                <a:gd name="connsiteX52" fmla="*/ 1357588 w 6237794"/>
                <a:gd name="connsiteY52" fmla="*/ 5931206 h 6858000"/>
                <a:gd name="connsiteX53" fmla="*/ 1105118 w 6237794"/>
                <a:gd name="connsiteY53" fmla="*/ 5624874 h 6858000"/>
                <a:gd name="connsiteX54" fmla="*/ 884588 w 6237794"/>
                <a:gd name="connsiteY54" fmla="*/ 5300539 h 6858000"/>
                <a:gd name="connsiteX55" fmla="*/ 833049 w 6237794"/>
                <a:gd name="connsiteY55" fmla="*/ 5217931 h 6858000"/>
                <a:gd name="connsiteX56" fmla="*/ 783833 w 6237794"/>
                <a:gd name="connsiteY56" fmla="*/ 5137791 h 6858000"/>
                <a:gd name="connsiteX57" fmla="*/ 686706 w 6237794"/>
                <a:gd name="connsiteY57" fmla="*/ 4982447 h 6858000"/>
                <a:gd name="connsiteX58" fmla="*/ 485485 w 6237794"/>
                <a:gd name="connsiteY58" fmla="*/ 4665082 h 6858000"/>
                <a:gd name="connsiteX59" fmla="*/ 289055 w 6237794"/>
                <a:gd name="connsiteY59" fmla="*/ 4329568 h 6858000"/>
                <a:gd name="connsiteX60" fmla="*/ 200495 w 6237794"/>
                <a:gd name="connsiteY60" fmla="*/ 4151721 h 6858000"/>
                <a:gd name="connsiteX61" fmla="*/ 125291 w 6237794"/>
                <a:gd name="connsiteY61" fmla="*/ 3965600 h 6858000"/>
                <a:gd name="connsiteX62" fmla="*/ 67654 w 6237794"/>
                <a:gd name="connsiteY62" fmla="*/ 3772509 h 6858000"/>
                <a:gd name="connsiteX63" fmla="*/ 46168 w 6237794"/>
                <a:gd name="connsiteY63" fmla="*/ 3674076 h 6858000"/>
                <a:gd name="connsiteX64" fmla="*/ 36731 w 6237794"/>
                <a:gd name="connsiteY64" fmla="*/ 3624714 h 6858000"/>
                <a:gd name="connsiteX65" fmla="*/ 28891 w 6237794"/>
                <a:gd name="connsiteY65" fmla="*/ 3575208 h 6858000"/>
                <a:gd name="connsiteX66" fmla="*/ 0 w 6237794"/>
                <a:gd name="connsiteY66" fmla="*/ 3178573 h 6858000"/>
                <a:gd name="connsiteX67" fmla="*/ 80575 w 6237794"/>
                <a:gd name="connsiteY67" fmla="*/ 2405774 h 6858000"/>
                <a:gd name="connsiteX68" fmla="*/ 322737 w 6237794"/>
                <a:gd name="connsiteY68" fmla="*/ 1665351 h 6858000"/>
                <a:gd name="connsiteX69" fmla="*/ 1230700 w 6237794"/>
                <a:gd name="connsiteY69" fmla="*/ 407938 h 6858000"/>
                <a:gd name="connsiteX70" fmla="*/ 1521825 w 6237794"/>
                <a:gd name="connsiteY70" fmla="*/ 14944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6237794" h="6858000">
                  <a:moveTo>
                    <a:pt x="1720317" y="0"/>
                  </a:moveTo>
                  <a:lnTo>
                    <a:pt x="2433560" y="0"/>
                  </a:lnTo>
                  <a:lnTo>
                    <a:pt x="2351473" y="41605"/>
                  </a:lnTo>
                  <a:cubicBezTo>
                    <a:pt x="2036528" y="216271"/>
                    <a:pt x="1740794" y="426339"/>
                    <a:pt x="1473152" y="667521"/>
                  </a:cubicBezTo>
                  <a:cubicBezTo>
                    <a:pt x="1295305" y="828818"/>
                    <a:pt x="1130525" y="1004777"/>
                    <a:pt x="982876" y="1193803"/>
                  </a:cubicBezTo>
                  <a:cubicBezTo>
                    <a:pt x="834936" y="1382538"/>
                    <a:pt x="704418" y="1584921"/>
                    <a:pt x="595242" y="1798192"/>
                  </a:cubicBezTo>
                  <a:cubicBezTo>
                    <a:pt x="486066" y="2011317"/>
                    <a:pt x="395183" y="2234461"/>
                    <a:pt x="332174" y="2466315"/>
                  </a:cubicBezTo>
                  <a:cubicBezTo>
                    <a:pt x="269166" y="2697588"/>
                    <a:pt x="236355" y="2938008"/>
                    <a:pt x="236500" y="3178573"/>
                  </a:cubicBezTo>
                  <a:cubicBezTo>
                    <a:pt x="237807" y="3296751"/>
                    <a:pt x="249421" y="3414057"/>
                    <a:pt x="276860" y="3527298"/>
                  </a:cubicBezTo>
                  <a:cubicBezTo>
                    <a:pt x="303864" y="3640684"/>
                    <a:pt x="345821" y="3749135"/>
                    <a:pt x="396054" y="3853520"/>
                  </a:cubicBezTo>
                  <a:cubicBezTo>
                    <a:pt x="421461" y="3905640"/>
                    <a:pt x="449626" y="3956743"/>
                    <a:pt x="479243" y="4007121"/>
                  </a:cubicBezTo>
                  <a:cubicBezTo>
                    <a:pt x="509295" y="4057354"/>
                    <a:pt x="541380" y="4106861"/>
                    <a:pt x="574772" y="4155787"/>
                  </a:cubicBezTo>
                  <a:cubicBezTo>
                    <a:pt x="642426" y="4253348"/>
                    <a:pt x="717630" y="4348007"/>
                    <a:pt x="795447" y="4443100"/>
                  </a:cubicBezTo>
                  <a:cubicBezTo>
                    <a:pt x="873264" y="4538339"/>
                    <a:pt x="954565" y="4633577"/>
                    <a:pt x="1034270" y="4732591"/>
                  </a:cubicBezTo>
                  <a:cubicBezTo>
                    <a:pt x="1074195" y="4781952"/>
                    <a:pt x="1113684" y="4832476"/>
                    <a:pt x="1153028" y="4883725"/>
                  </a:cubicBezTo>
                  <a:lnTo>
                    <a:pt x="1210084" y="4957912"/>
                  </a:lnTo>
                  <a:cubicBezTo>
                    <a:pt x="1228813" y="4981576"/>
                    <a:pt x="1246670" y="5005822"/>
                    <a:pt x="1265979" y="5028906"/>
                  </a:cubicBezTo>
                  <a:cubicBezTo>
                    <a:pt x="1416677" y="5216770"/>
                    <a:pt x="1580151" y="5389681"/>
                    <a:pt x="1746238" y="5553590"/>
                  </a:cubicBezTo>
                  <a:cubicBezTo>
                    <a:pt x="1829717" y="5635182"/>
                    <a:pt x="1914648" y="5714015"/>
                    <a:pt x="2001611" y="5789654"/>
                  </a:cubicBezTo>
                  <a:cubicBezTo>
                    <a:pt x="2088575" y="5865293"/>
                    <a:pt x="2177135" y="5938465"/>
                    <a:pt x="2269035" y="6007280"/>
                  </a:cubicBezTo>
                  <a:cubicBezTo>
                    <a:pt x="2452108" y="6145202"/>
                    <a:pt x="2649554" y="6268461"/>
                    <a:pt x="2866455" y="6351505"/>
                  </a:cubicBezTo>
                  <a:cubicBezTo>
                    <a:pt x="2974615" y="6393027"/>
                    <a:pt x="3086694" y="6424821"/>
                    <a:pt x="3200661" y="6448777"/>
                  </a:cubicBezTo>
                  <a:cubicBezTo>
                    <a:pt x="3229262" y="6454438"/>
                    <a:pt x="3257572" y="6460971"/>
                    <a:pt x="3286318" y="6465908"/>
                  </a:cubicBezTo>
                  <a:lnTo>
                    <a:pt x="3372701" y="6480281"/>
                  </a:lnTo>
                  <a:cubicBezTo>
                    <a:pt x="3430628" y="6487975"/>
                    <a:pt x="3488556" y="6496106"/>
                    <a:pt x="3547063" y="6500896"/>
                  </a:cubicBezTo>
                  <a:cubicBezTo>
                    <a:pt x="3576245" y="6503654"/>
                    <a:pt x="3605426" y="6506268"/>
                    <a:pt x="3634753" y="6507575"/>
                  </a:cubicBezTo>
                  <a:cubicBezTo>
                    <a:pt x="3664079" y="6509026"/>
                    <a:pt x="3693261" y="6511350"/>
                    <a:pt x="3722733" y="6512221"/>
                  </a:cubicBezTo>
                  <a:lnTo>
                    <a:pt x="3811003" y="6514253"/>
                  </a:lnTo>
                  <a:cubicBezTo>
                    <a:pt x="3840329" y="6514979"/>
                    <a:pt x="3869946" y="6513963"/>
                    <a:pt x="3899418" y="6513817"/>
                  </a:cubicBezTo>
                  <a:lnTo>
                    <a:pt x="3943698" y="6513381"/>
                  </a:lnTo>
                  <a:cubicBezTo>
                    <a:pt x="3958071" y="6512946"/>
                    <a:pt x="3972154" y="6512075"/>
                    <a:pt x="3986381" y="6511495"/>
                  </a:cubicBezTo>
                  <a:cubicBezTo>
                    <a:pt x="4000609" y="6510768"/>
                    <a:pt x="4014837" y="6510333"/>
                    <a:pt x="4028919" y="6509317"/>
                  </a:cubicBezTo>
                  <a:lnTo>
                    <a:pt x="4071312" y="6505833"/>
                  </a:lnTo>
                  <a:cubicBezTo>
                    <a:pt x="4127788" y="6501332"/>
                    <a:pt x="4183828" y="6493782"/>
                    <a:pt x="4239432" y="6485072"/>
                  </a:cubicBezTo>
                  <a:cubicBezTo>
                    <a:pt x="4461994" y="6448195"/>
                    <a:pt x="4675992" y="6376041"/>
                    <a:pt x="4879826" y="6274849"/>
                  </a:cubicBezTo>
                  <a:cubicBezTo>
                    <a:pt x="5084386" y="6174820"/>
                    <a:pt x="5279074" y="6046770"/>
                    <a:pt x="5471439" y="5906235"/>
                  </a:cubicBezTo>
                  <a:cubicBezTo>
                    <a:pt x="5519494" y="5871246"/>
                    <a:pt x="5567258" y="5834806"/>
                    <a:pt x="5614877" y="5797930"/>
                  </a:cubicBezTo>
                  <a:cubicBezTo>
                    <a:pt x="5662787" y="5761199"/>
                    <a:pt x="5710551" y="5723887"/>
                    <a:pt x="5758316" y="5685995"/>
                  </a:cubicBezTo>
                  <a:lnTo>
                    <a:pt x="6048824" y="5453705"/>
                  </a:lnTo>
                  <a:lnTo>
                    <a:pt x="6237794" y="5308644"/>
                  </a:lnTo>
                  <a:lnTo>
                    <a:pt x="6237794" y="6081399"/>
                  </a:lnTo>
                  <a:lnTo>
                    <a:pt x="6123011" y="6166399"/>
                  </a:lnTo>
                  <a:cubicBezTo>
                    <a:pt x="6071326" y="6204001"/>
                    <a:pt x="6019061" y="6241458"/>
                    <a:pt x="5965925" y="6278479"/>
                  </a:cubicBezTo>
                  <a:cubicBezTo>
                    <a:pt x="5912644" y="6315210"/>
                    <a:pt x="5858927" y="6351650"/>
                    <a:pt x="5803903" y="6387364"/>
                  </a:cubicBezTo>
                  <a:cubicBezTo>
                    <a:pt x="5694437" y="6458938"/>
                    <a:pt x="5581486" y="6528335"/>
                    <a:pt x="5463744" y="6591780"/>
                  </a:cubicBezTo>
                  <a:cubicBezTo>
                    <a:pt x="5346147" y="6655514"/>
                    <a:pt x="5224486" y="6714748"/>
                    <a:pt x="5097888" y="6765562"/>
                  </a:cubicBezTo>
                  <a:cubicBezTo>
                    <a:pt x="5034879" y="6791332"/>
                    <a:pt x="4970700" y="6815005"/>
                    <a:pt x="4905602" y="6836446"/>
                  </a:cubicBezTo>
                  <a:lnTo>
                    <a:pt x="4831447" y="6858000"/>
                  </a:lnTo>
                  <a:lnTo>
                    <a:pt x="3036485" y="6858000"/>
                  </a:lnTo>
                  <a:lnTo>
                    <a:pt x="2911533" y="6825558"/>
                  </a:lnTo>
                  <a:cubicBezTo>
                    <a:pt x="2847182" y="6807410"/>
                    <a:pt x="2783121" y="6787919"/>
                    <a:pt x="2719386" y="6767158"/>
                  </a:cubicBezTo>
                  <a:cubicBezTo>
                    <a:pt x="2464884" y="6683389"/>
                    <a:pt x="2213285" y="6579149"/>
                    <a:pt x="1980415" y="6440210"/>
                  </a:cubicBezTo>
                  <a:cubicBezTo>
                    <a:pt x="1747399" y="6301563"/>
                    <a:pt x="1539355" y="6125749"/>
                    <a:pt x="1357588" y="5931206"/>
                  </a:cubicBezTo>
                  <a:cubicBezTo>
                    <a:pt x="1266269" y="5834080"/>
                    <a:pt x="1183226" y="5730711"/>
                    <a:pt x="1105118" y="5624874"/>
                  </a:cubicBezTo>
                  <a:cubicBezTo>
                    <a:pt x="1027446" y="5518601"/>
                    <a:pt x="953549" y="5410732"/>
                    <a:pt x="884588" y="5300539"/>
                  </a:cubicBezTo>
                  <a:cubicBezTo>
                    <a:pt x="866876" y="5273245"/>
                    <a:pt x="850180" y="5245516"/>
                    <a:pt x="833049" y="5217931"/>
                  </a:cubicBezTo>
                  <a:lnTo>
                    <a:pt x="783833" y="5137791"/>
                  </a:lnTo>
                  <a:cubicBezTo>
                    <a:pt x="752328" y="5085962"/>
                    <a:pt x="719662" y="5034567"/>
                    <a:pt x="686706" y="4982447"/>
                  </a:cubicBezTo>
                  <a:lnTo>
                    <a:pt x="485485" y="4665082"/>
                  </a:lnTo>
                  <a:cubicBezTo>
                    <a:pt x="417976" y="4556922"/>
                    <a:pt x="351338" y="4445568"/>
                    <a:pt x="289055" y="4329568"/>
                  </a:cubicBezTo>
                  <a:cubicBezTo>
                    <a:pt x="257987" y="4271496"/>
                    <a:pt x="227934" y="4212408"/>
                    <a:pt x="200495" y="4151721"/>
                  </a:cubicBezTo>
                  <a:cubicBezTo>
                    <a:pt x="173201" y="4090891"/>
                    <a:pt x="147794" y="4028898"/>
                    <a:pt x="125291" y="3965600"/>
                  </a:cubicBezTo>
                  <a:cubicBezTo>
                    <a:pt x="103224" y="3902155"/>
                    <a:pt x="83624" y="3837840"/>
                    <a:pt x="67654" y="3772509"/>
                  </a:cubicBezTo>
                  <a:cubicBezTo>
                    <a:pt x="60105" y="3739843"/>
                    <a:pt x="52410" y="3707032"/>
                    <a:pt x="46168" y="3674076"/>
                  </a:cubicBezTo>
                  <a:lnTo>
                    <a:pt x="36731" y="3624714"/>
                  </a:lnTo>
                  <a:lnTo>
                    <a:pt x="28891" y="3575208"/>
                  </a:lnTo>
                  <a:cubicBezTo>
                    <a:pt x="8566" y="3442948"/>
                    <a:pt x="0" y="3310252"/>
                    <a:pt x="0" y="3178573"/>
                  </a:cubicBezTo>
                  <a:cubicBezTo>
                    <a:pt x="726" y="2919425"/>
                    <a:pt x="27730" y="2660277"/>
                    <a:pt x="80575" y="2405774"/>
                  </a:cubicBezTo>
                  <a:cubicBezTo>
                    <a:pt x="133276" y="2151417"/>
                    <a:pt x="213997" y="1901996"/>
                    <a:pt x="322737" y="1665351"/>
                  </a:cubicBezTo>
                  <a:cubicBezTo>
                    <a:pt x="541235" y="1192061"/>
                    <a:pt x="857875" y="768568"/>
                    <a:pt x="1230700" y="407938"/>
                  </a:cubicBezTo>
                  <a:cubicBezTo>
                    <a:pt x="1324124" y="317781"/>
                    <a:pt x="1421323" y="231579"/>
                    <a:pt x="1521825" y="149443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3">
              <a:extLst>
                <a:ext uri="{FF2B5EF4-FFF2-40B4-BE49-F238E27FC236}">
                  <a16:creationId xmlns:a16="http://schemas.microsoft.com/office/drawing/2014/main" id="{13BFB38F-216C-4A75-8C1C-DAF998A5C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698" y="0"/>
              <a:ext cx="6477994" cy="6858000"/>
            </a:xfrm>
            <a:custGeom>
              <a:avLst/>
              <a:gdLst>
                <a:gd name="connsiteX0" fmla="*/ 5634917 w 6230407"/>
                <a:gd name="connsiteY0" fmla="*/ 0 h 6858000"/>
                <a:gd name="connsiteX1" fmla="*/ 6230407 w 6230407"/>
                <a:gd name="connsiteY1" fmla="*/ 0 h 6858000"/>
                <a:gd name="connsiteX2" fmla="*/ 6230407 w 6230407"/>
                <a:gd name="connsiteY2" fmla="*/ 322046 h 6858000"/>
                <a:gd name="connsiteX3" fmla="*/ 6061915 w 6230407"/>
                <a:gd name="connsiteY3" fmla="*/ 206288 h 6858000"/>
                <a:gd name="connsiteX4" fmla="*/ 5814792 w 6230407"/>
                <a:gd name="connsiteY4" fmla="*/ 74312 h 6858000"/>
                <a:gd name="connsiteX5" fmla="*/ 5676576 w 6230407"/>
                <a:gd name="connsiteY5" fmla="*/ 15049 h 6858000"/>
                <a:gd name="connsiteX6" fmla="*/ 1821847 w 6230407"/>
                <a:gd name="connsiteY6" fmla="*/ 0 h 6858000"/>
                <a:gd name="connsiteX7" fmla="*/ 3449591 w 6230407"/>
                <a:gd name="connsiteY7" fmla="*/ 0 h 6858000"/>
                <a:gd name="connsiteX8" fmla="*/ 3354111 w 6230407"/>
                <a:gd name="connsiteY8" fmla="*/ 29819 h 6858000"/>
                <a:gd name="connsiteX9" fmla="*/ 3177287 w 6230407"/>
                <a:gd name="connsiteY9" fmla="*/ 93621 h 6858000"/>
                <a:gd name="connsiteX10" fmla="*/ 1915374 w 6230407"/>
                <a:gd name="connsiteY10" fmla="*/ 844207 h 6858000"/>
                <a:gd name="connsiteX11" fmla="*/ 1042545 w 6230407"/>
                <a:gd name="connsiteY11" fmla="*/ 1926532 h 6858000"/>
                <a:gd name="connsiteX12" fmla="*/ 726050 w 6230407"/>
                <a:gd name="connsiteY12" fmla="*/ 3186123 h 6858000"/>
                <a:gd name="connsiteX13" fmla="*/ 1249864 w 6230407"/>
                <a:gd name="connsiteY13" fmla="*/ 4355701 h 6858000"/>
                <a:gd name="connsiteX14" fmla="*/ 1513803 w 6230407"/>
                <a:gd name="connsiteY14" fmla="*/ 4726929 h 6858000"/>
                <a:gd name="connsiteX15" fmla="*/ 3990446 w 6230407"/>
                <a:gd name="connsiteY15" fmla="*/ 6178014 h 6858000"/>
                <a:gd name="connsiteX16" fmla="*/ 5870541 w 6230407"/>
                <a:gd name="connsiteY16" fmla="*/ 5285296 h 6858000"/>
                <a:gd name="connsiteX17" fmla="*/ 6099347 w 6230407"/>
                <a:gd name="connsiteY17" fmla="*/ 5108030 h 6858000"/>
                <a:gd name="connsiteX18" fmla="*/ 6230407 w 6230407"/>
                <a:gd name="connsiteY18" fmla="*/ 5006078 h 6858000"/>
                <a:gd name="connsiteX19" fmla="*/ 6230407 w 6230407"/>
                <a:gd name="connsiteY19" fmla="*/ 5924458 h 6858000"/>
                <a:gd name="connsiteX20" fmla="*/ 6056186 w 6230407"/>
                <a:gd name="connsiteY20" fmla="*/ 6058925 h 6858000"/>
                <a:gd name="connsiteX21" fmla="*/ 4500343 w 6230407"/>
                <a:gd name="connsiteY21" fmla="*/ 6854086 h 6858000"/>
                <a:gd name="connsiteX22" fmla="*/ 4476760 w 6230407"/>
                <a:gd name="connsiteY22" fmla="*/ 6858000 h 6858000"/>
                <a:gd name="connsiteX23" fmla="*/ 3391617 w 6230407"/>
                <a:gd name="connsiteY23" fmla="*/ 6858000 h 6858000"/>
                <a:gd name="connsiteX24" fmla="*/ 3242986 w 6230407"/>
                <a:gd name="connsiteY24" fmla="*/ 6833894 h 6858000"/>
                <a:gd name="connsiteX25" fmla="*/ 913044 w 6230407"/>
                <a:gd name="connsiteY25" fmla="*/ 5134452 h 6858000"/>
                <a:gd name="connsiteX26" fmla="*/ 0 w 6230407"/>
                <a:gd name="connsiteY26" fmla="*/ 3186123 h 6858000"/>
                <a:gd name="connsiteX27" fmla="*/ 1779764 w 6230407"/>
                <a:gd name="connsiteY27" fmla="*/ 2881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6230407" h="6858000">
                  <a:moveTo>
                    <a:pt x="5634917" y="0"/>
                  </a:moveTo>
                  <a:lnTo>
                    <a:pt x="6230407" y="0"/>
                  </a:lnTo>
                  <a:lnTo>
                    <a:pt x="6230407" y="322046"/>
                  </a:lnTo>
                  <a:lnTo>
                    <a:pt x="6061915" y="206288"/>
                  </a:lnTo>
                  <a:cubicBezTo>
                    <a:pt x="5982213" y="157828"/>
                    <a:pt x="5899796" y="113801"/>
                    <a:pt x="5814792" y="74312"/>
                  </a:cubicBezTo>
                  <a:cubicBezTo>
                    <a:pt x="5769441" y="53261"/>
                    <a:pt x="5723362" y="33505"/>
                    <a:pt x="5676576" y="15049"/>
                  </a:cubicBezTo>
                  <a:close/>
                  <a:moveTo>
                    <a:pt x="1821847" y="0"/>
                  </a:moveTo>
                  <a:lnTo>
                    <a:pt x="3449591" y="0"/>
                  </a:lnTo>
                  <a:lnTo>
                    <a:pt x="3354111" y="29819"/>
                  </a:lnTo>
                  <a:cubicBezTo>
                    <a:pt x="3295072" y="49686"/>
                    <a:pt x="3236122" y="70955"/>
                    <a:pt x="3177287" y="93621"/>
                  </a:cubicBezTo>
                  <a:cubicBezTo>
                    <a:pt x="2718951" y="269871"/>
                    <a:pt x="2282682" y="529455"/>
                    <a:pt x="1915374" y="844207"/>
                  </a:cubicBezTo>
                  <a:cubicBezTo>
                    <a:pt x="1541678" y="1164331"/>
                    <a:pt x="1247976" y="1528591"/>
                    <a:pt x="1042545" y="1926532"/>
                  </a:cubicBezTo>
                  <a:cubicBezTo>
                    <a:pt x="832613" y="2333329"/>
                    <a:pt x="726050" y="2757113"/>
                    <a:pt x="726050" y="3186123"/>
                  </a:cubicBezTo>
                  <a:cubicBezTo>
                    <a:pt x="726050" y="3618181"/>
                    <a:pt x="896057" y="3870506"/>
                    <a:pt x="1249864" y="4355701"/>
                  </a:cubicBezTo>
                  <a:cubicBezTo>
                    <a:pt x="1335230" y="4472717"/>
                    <a:pt x="1423500" y="4593798"/>
                    <a:pt x="1513803" y="4726929"/>
                  </a:cubicBezTo>
                  <a:cubicBezTo>
                    <a:pt x="2203848" y="5744068"/>
                    <a:pt x="2944562" y="6178014"/>
                    <a:pt x="3990446" y="6178014"/>
                  </a:cubicBezTo>
                  <a:cubicBezTo>
                    <a:pt x="4676863" y="6178014"/>
                    <a:pt x="5180496" y="5824498"/>
                    <a:pt x="5870541" y="5285296"/>
                  </a:cubicBezTo>
                  <a:cubicBezTo>
                    <a:pt x="5947632" y="5225046"/>
                    <a:pt x="6024723" y="5165521"/>
                    <a:pt x="6099347" y="5108030"/>
                  </a:cubicBezTo>
                  <a:lnTo>
                    <a:pt x="6230407" y="5006078"/>
                  </a:lnTo>
                  <a:lnTo>
                    <a:pt x="6230407" y="5924458"/>
                  </a:lnTo>
                  <a:lnTo>
                    <a:pt x="6056186" y="6058925"/>
                  </a:lnTo>
                  <a:cubicBezTo>
                    <a:pt x="5577260" y="6421454"/>
                    <a:pt x="5092142" y="6735949"/>
                    <a:pt x="4500343" y="6854086"/>
                  </a:cubicBezTo>
                  <a:lnTo>
                    <a:pt x="4476760" y="6858000"/>
                  </a:lnTo>
                  <a:lnTo>
                    <a:pt x="3391617" y="6858000"/>
                  </a:lnTo>
                  <a:lnTo>
                    <a:pt x="3242986" y="6833894"/>
                  </a:lnTo>
                  <a:cubicBezTo>
                    <a:pt x="2233307" y="6634206"/>
                    <a:pt x="1512986" y="6018796"/>
                    <a:pt x="913044" y="5134452"/>
                  </a:cubicBezTo>
                  <a:cubicBezTo>
                    <a:pt x="469951" y="4481428"/>
                    <a:pt x="0" y="4033545"/>
                    <a:pt x="0" y="3186123"/>
                  </a:cubicBezTo>
                  <a:cubicBezTo>
                    <a:pt x="0" y="1915018"/>
                    <a:pt x="732545" y="779286"/>
                    <a:pt x="1779764" y="28818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DF24F7D-73CE-4EF0-86BC-1C1C4C5CB7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698" y="0"/>
              <a:ext cx="6477994" cy="6858000"/>
            </a:xfrm>
            <a:custGeom>
              <a:avLst/>
              <a:gdLst>
                <a:gd name="connsiteX0" fmla="*/ 5061392 w 6230408"/>
                <a:gd name="connsiteY0" fmla="*/ 0 h 6858000"/>
                <a:gd name="connsiteX1" fmla="*/ 6230408 w 6230408"/>
                <a:gd name="connsiteY1" fmla="*/ 0 h 6858000"/>
                <a:gd name="connsiteX2" fmla="*/ 6230408 w 6230408"/>
                <a:gd name="connsiteY2" fmla="*/ 502666 h 6858000"/>
                <a:gd name="connsiteX3" fmla="*/ 6204367 w 6230408"/>
                <a:gd name="connsiteY3" fmla="*/ 480166 h 6858000"/>
                <a:gd name="connsiteX4" fmla="*/ 5753525 w 6230408"/>
                <a:gd name="connsiteY4" fmla="*/ 205991 h 6858000"/>
                <a:gd name="connsiteX5" fmla="*/ 5205685 w 6230408"/>
                <a:gd name="connsiteY5" fmla="*/ 25948 h 6858000"/>
                <a:gd name="connsiteX6" fmla="*/ 1821847 w 6230408"/>
                <a:gd name="connsiteY6" fmla="*/ 0 h 6858000"/>
                <a:gd name="connsiteX7" fmla="*/ 4114919 w 6230408"/>
                <a:gd name="connsiteY7" fmla="*/ 0 h 6858000"/>
                <a:gd name="connsiteX8" fmla="*/ 4086206 w 6230408"/>
                <a:gd name="connsiteY8" fmla="*/ 3507 h 6858000"/>
                <a:gd name="connsiteX9" fmla="*/ 3229262 w 6230408"/>
                <a:gd name="connsiteY9" fmla="*/ 229075 h 6858000"/>
                <a:gd name="connsiteX10" fmla="*/ 2009741 w 6230408"/>
                <a:gd name="connsiteY10" fmla="*/ 954400 h 6858000"/>
                <a:gd name="connsiteX11" fmla="*/ 1171466 w 6230408"/>
                <a:gd name="connsiteY11" fmla="*/ 1993025 h 6858000"/>
                <a:gd name="connsiteX12" fmla="*/ 871086 w 6230408"/>
                <a:gd name="connsiteY12" fmla="*/ 3186123 h 6858000"/>
                <a:gd name="connsiteX13" fmla="*/ 1367025 w 6230408"/>
                <a:gd name="connsiteY13" fmla="*/ 4270190 h 6858000"/>
                <a:gd name="connsiteX14" fmla="*/ 1633868 w 6230408"/>
                <a:gd name="connsiteY14" fmla="*/ 4645483 h 6858000"/>
                <a:gd name="connsiteX15" fmla="*/ 2651877 w 6230408"/>
                <a:gd name="connsiteY15" fmla="*/ 5684689 h 6858000"/>
                <a:gd name="connsiteX16" fmla="*/ 3990301 w 6230408"/>
                <a:gd name="connsiteY16" fmla="*/ 6032833 h 6858000"/>
                <a:gd name="connsiteX17" fmla="*/ 4851225 w 6230408"/>
                <a:gd name="connsiteY17" fmla="*/ 5811141 h 6858000"/>
                <a:gd name="connsiteX18" fmla="*/ 5780965 w 6230408"/>
                <a:gd name="connsiteY18" fmla="*/ 5171038 h 6858000"/>
                <a:gd name="connsiteX19" fmla="*/ 6010496 w 6230408"/>
                <a:gd name="connsiteY19" fmla="*/ 4993191 h 6858000"/>
                <a:gd name="connsiteX20" fmla="*/ 6230408 w 6230408"/>
                <a:gd name="connsiteY20" fmla="*/ 4822117 h 6858000"/>
                <a:gd name="connsiteX21" fmla="*/ 6230408 w 6230408"/>
                <a:gd name="connsiteY21" fmla="*/ 5924457 h 6858000"/>
                <a:gd name="connsiteX22" fmla="*/ 6056186 w 6230408"/>
                <a:gd name="connsiteY22" fmla="*/ 6058925 h 6858000"/>
                <a:gd name="connsiteX23" fmla="*/ 4500343 w 6230408"/>
                <a:gd name="connsiteY23" fmla="*/ 6854086 h 6858000"/>
                <a:gd name="connsiteX24" fmla="*/ 4476760 w 6230408"/>
                <a:gd name="connsiteY24" fmla="*/ 6858000 h 6858000"/>
                <a:gd name="connsiteX25" fmla="*/ 3391617 w 6230408"/>
                <a:gd name="connsiteY25" fmla="*/ 6858000 h 6858000"/>
                <a:gd name="connsiteX26" fmla="*/ 3242986 w 6230408"/>
                <a:gd name="connsiteY26" fmla="*/ 6833894 h 6858000"/>
                <a:gd name="connsiteX27" fmla="*/ 913044 w 6230408"/>
                <a:gd name="connsiteY27" fmla="*/ 5134452 h 6858000"/>
                <a:gd name="connsiteX28" fmla="*/ 0 w 6230408"/>
                <a:gd name="connsiteY28" fmla="*/ 3186123 h 6858000"/>
                <a:gd name="connsiteX29" fmla="*/ 1779764 w 6230408"/>
                <a:gd name="connsiteY29" fmla="*/ 2881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230408" h="6858000">
                  <a:moveTo>
                    <a:pt x="5061392" y="0"/>
                  </a:moveTo>
                  <a:lnTo>
                    <a:pt x="6230408" y="0"/>
                  </a:lnTo>
                  <a:lnTo>
                    <a:pt x="6230408" y="502666"/>
                  </a:lnTo>
                  <a:lnTo>
                    <a:pt x="6204367" y="480166"/>
                  </a:lnTo>
                  <a:cubicBezTo>
                    <a:pt x="6064466" y="372115"/>
                    <a:pt x="5913877" y="280469"/>
                    <a:pt x="5753525" y="205991"/>
                  </a:cubicBezTo>
                  <a:cubicBezTo>
                    <a:pt x="5581848" y="126214"/>
                    <a:pt x="5398775" y="66109"/>
                    <a:pt x="5205685" y="25948"/>
                  </a:cubicBezTo>
                  <a:close/>
                  <a:moveTo>
                    <a:pt x="1821847" y="0"/>
                  </a:moveTo>
                  <a:lnTo>
                    <a:pt x="4114919" y="0"/>
                  </a:lnTo>
                  <a:lnTo>
                    <a:pt x="4086206" y="3507"/>
                  </a:lnTo>
                  <a:cubicBezTo>
                    <a:pt x="3798985" y="45364"/>
                    <a:pt x="3509190" y="121369"/>
                    <a:pt x="3229262" y="229075"/>
                  </a:cubicBezTo>
                  <a:cubicBezTo>
                    <a:pt x="2786315" y="399518"/>
                    <a:pt x="2364564" y="650390"/>
                    <a:pt x="2009741" y="954400"/>
                  </a:cubicBezTo>
                  <a:cubicBezTo>
                    <a:pt x="1655354" y="1257973"/>
                    <a:pt x="1365573" y="1617151"/>
                    <a:pt x="1171466" y="1993025"/>
                  </a:cubicBezTo>
                  <a:cubicBezTo>
                    <a:pt x="972132" y="2379061"/>
                    <a:pt x="871086" y="2780487"/>
                    <a:pt x="871086" y="3186123"/>
                  </a:cubicBezTo>
                  <a:cubicBezTo>
                    <a:pt x="871086" y="3573756"/>
                    <a:pt x="1023091" y="3798642"/>
                    <a:pt x="1367025" y="4270190"/>
                  </a:cubicBezTo>
                  <a:cubicBezTo>
                    <a:pt x="1453117" y="4388222"/>
                    <a:pt x="1542113" y="4510319"/>
                    <a:pt x="1633868" y="4645483"/>
                  </a:cubicBezTo>
                  <a:cubicBezTo>
                    <a:pt x="1958347" y="5123709"/>
                    <a:pt x="2291248" y="5463723"/>
                    <a:pt x="2651877" y="5684689"/>
                  </a:cubicBezTo>
                  <a:cubicBezTo>
                    <a:pt x="3034139" y="5919011"/>
                    <a:pt x="3472005" y="6032833"/>
                    <a:pt x="3990301" y="6032833"/>
                  </a:cubicBezTo>
                  <a:cubicBezTo>
                    <a:pt x="4284438" y="6032833"/>
                    <a:pt x="4557959" y="5962420"/>
                    <a:pt x="4851225" y="5811141"/>
                  </a:cubicBezTo>
                  <a:cubicBezTo>
                    <a:pt x="5152330" y="5655798"/>
                    <a:pt x="5450387" y="5429315"/>
                    <a:pt x="5780965" y="5171038"/>
                  </a:cubicBezTo>
                  <a:cubicBezTo>
                    <a:pt x="5858491" y="5110498"/>
                    <a:pt x="5935727" y="5050828"/>
                    <a:pt x="6010496" y="4993191"/>
                  </a:cubicBezTo>
                  <a:lnTo>
                    <a:pt x="6230408" y="4822117"/>
                  </a:lnTo>
                  <a:lnTo>
                    <a:pt x="6230408" y="5924457"/>
                  </a:lnTo>
                  <a:lnTo>
                    <a:pt x="6056186" y="6058925"/>
                  </a:lnTo>
                  <a:cubicBezTo>
                    <a:pt x="5577260" y="6421454"/>
                    <a:pt x="5092142" y="6735949"/>
                    <a:pt x="4500343" y="6854086"/>
                  </a:cubicBezTo>
                  <a:lnTo>
                    <a:pt x="4476760" y="6858000"/>
                  </a:lnTo>
                  <a:lnTo>
                    <a:pt x="3391617" y="6858000"/>
                  </a:lnTo>
                  <a:lnTo>
                    <a:pt x="3242986" y="6833894"/>
                  </a:lnTo>
                  <a:cubicBezTo>
                    <a:pt x="2233307" y="6634206"/>
                    <a:pt x="1512986" y="6018796"/>
                    <a:pt x="913044" y="5134452"/>
                  </a:cubicBezTo>
                  <a:cubicBezTo>
                    <a:pt x="469951" y="4481428"/>
                    <a:pt x="0" y="4033545"/>
                    <a:pt x="0" y="3186123"/>
                  </a:cubicBezTo>
                  <a:cubicBezTo>
                    <a:pt x="0" y="1915018"/>
                    <a:pt x="732545" y="779286"/>
                    <a:pt x="1779764" y="28818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16" name="Freeform: Shape 15">
              <a:extLst>
                <a:ext uri="{FF2B5EF4-FFF2-40B4-BE49-F238E27FC236}">
                  <a16:creationId xmlns:a16="http://schemas.microsoft.com/office/drawing/2014/main" id="{EC3445B6-9C0D-4865-BF68-CD74892D0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05128" y="0"/>
              <a:ext cx="6648564" cy="6858000"/>
            </a:xfrm>
            <a:custGeom>
              <a:avLst/>
              <a:gdLst>
                <a:gd name="connsiteX0" fmla="*/ 1242460 w 6394458"/>
                <a:gd name="connsiteY0" fmla="*/ 0 h 6858000"/>
                <a:gd name="connsiteX1" fmla="*/ 2160732 w 6394458"/>
                <a:gd name="connsiteY1" fmla="*/ 0 h 6858000"/>
                <a:gd name="connsiteX2" fmla="*/ 2096124 w 6394458"/>
                <a:gd name="connsiteY2" fmla="*/ 41936 h 6858000"/>
                <a:gd name="connsiteX3" fmla="*/ 1942232 w 6394458"/>
                <a:gd name="connsiteY3" fmla="*/ 154451 h 6858000"/>
                <a:gd name="connsiteX4" fmla="*/ 1941942 w 6394458"/>
                <a:gd name="connsiteY4" fmla="*/ 154741 h 6858000"/>
                <a:gd name="connsiteX5" fmla="*/ 1941652 w 6394458"/>
                <a:gd name="connsiteY5" fmla="*/ 155032 h 6858000"/>
                <a:gd name="connsiteX6" fmla="*/ 1878498 w 6394458"/>
                <a:gd name="connsiteY6" fmla="*/ 203377 h 6858000"/>
                <a:gd name="connsiteX7" fmla="*/ 1865722 w 6394458"/>
                <a:gd name="connsiteY7" fmla="*/ 213395 h 6858000"/>
                <a:gd name="connsiteX8" fmla="*/ 1791679 w 6394458"/>
                <a:gd name="connsiteY8" fmla="*/ 272483 h 6858000"/>
                <a:gd name="connsiteX9" fmla="*/ 1503495 w 6394458"/>
                <a:gd name="connsiteY9" fmla="*/ 525389 h 6858000"/>
                <a:gd name="connsiteX10" fmla="*/ 990135 w 6394458"/>
                <a:gd name="connsiteY10" fmla="*/ 1098128 h 6858000"/>
                <a:gd name="connsiteX11" fmla="*/ 771637 w 6394458"/>
                <a:gd name="connsiteY11" fmla="*/ 1416800 h 6858000"/>
                <a:gd name="connsiteX12" fmla="*/ 585660 w 6394458"/>
                <a:gd name="connsiteY12" fmla="*/ 1756960 h 6858000"/>
                <a:gd name="connsiteX13" fmla="*/ 585515 w 6394458"/>
                <a:gd name="connsiteY13" fmla="*/ 1757395 h 6858000"/>
                <a:gd name="connsiteX14" fmla="*/ 585370 w 6394458"/>
                <a:gd name="connsiteY14" fmla="*/ 1757831 h 6858000"/>
                <a:gd name="connsiteX15" fmla="*/ 544574 w 6394458"/>
                <a:gd name="connsiteY15" fmla="*/ 1845230 h 6858000"/>
                <a:gd name="connsiteX16" fmla="*/ 524539 w 6394458"/>
                <a:gd name="connsiteY16" fmla="*/ 1889510 h 6858000"/>
                <a:gd name="connsiteX17" fmla="*/ 505666 w 6394458"/>
                <a:gd name="connsiteY17" fmla="*/ 1933935 h 6858000"/>
                <a:gd name="connsiteX18" fmla="*/ 502762 w 6394458"/>
                <a:gd name="connsiteY18" fmla="*/ 1940904 h 6858000"/>
                <a:gd name="connsiteX19" fmla="*/ 469661 w 6394458"/>
                <a:gd name="connsiteY19" fmla="*/ 2023512 h 6858000"/>
                <a:gd name="connsiteX20" fmla="*/ 456885 w 6394458"/>
                <a:gd name="connsiteY20" fmla="*/ 2057049 h 6858000"/>
                <a:gd name="connsiteX21" fmla="*/ 435688 w 6394458"/>
                <a:gd name="connsiteY21" fmla="*/ 2114395 h 6858000"/>
                <a:gd name="connsiteX22" fmla="*/ 435543 w 6394458"/>
                <a:gd name="connsiteY22" fmla="*/ 2114976 h 6858000"/>
                <a:gd name="connsiteX23" fmla="*/ 435253 w 6394458"/>
                <a:gd name="connsiteY23" fmla="*/ 2115557 h 6858000"/>
                <a:gd name="connsiteX24" fmla="*/ 324770 w 6394458"/>
                <a:gd name="connsiteY24" fmla="*/ 2488382 h 6858000"/>
                <a:gd name="connsiteX25" fmla="*/ 235338 w 6394458"/>
                <a:gd name="connsiteY25" fmla="*/ 3261036 h 6858000"/>
                <a:gd name="connsiteX26" fmla="*/ 272505 w 6394458"/>
                <a:gd name="connsiteY26" fmla="*/ 3641991 h 6858000"/>
                <a:gd name="connsiteX27" fmla="*/ 385891 w 6394458"/>
                <a:gd name="connsiteY27" fmla="*/ 4006104 h 6858000"/>
                <a:gd name="connsiteX28" fmla="*/ 386182 w 6394458"/>
                <a:gd name="connsiteY28" fmla="*/ 4006685 h 6858000"/>
                <a:gd name="connsiteX29" fmla="*/ 386472 w 6394458"/>
                <a:gd name="connsiteY29" fmla="*/ 4007266 h 6858000"/>
                <a:gd name="connsiteX30" fmla="*/ 413911 w 6394458"/>
                <a:gd name="connsiteY30" fmla="*/ 4068823 h 6858000"/>
                <a:gd name="connsiteX31" fmla="*/ 425380 w 6394458"/>
                <a:gd name="connsiteY31" fmla="*/ 4093794 h 6858000"/>
                <a:gd name="connsiteX32" fmla="*/ 435834 w 6394458"/>
                <a:gd name="connsiteY32" fmla="*/ 4114845 h 6858000"/>
                <a:gd name="connsiteX33" fmla="*/ 468644 w 6394458"/>
                <a:gd name="connsiteY33" fmla="*/ 4178435 h 6858000"/>
                <a:gd name="connsiteX34" fmla="*/ 468935 w 6394458"/>
                <a:gd name="connsiteY34" fmla="*/ 4179015 h 6858000"/>
                <a:gd name="connsiteX35" fmla="*/ 469225 w 6394458"/>
                <a:gd name="connsiteY35" fmla="*/ 4179596 h 6858000"/>
                <a:gd name="connsiteX36" fmla="*/ 566496 w 6394458"/>
                <a:gd name="connsiteY36" fmla="*/ 4345828 h 6858000"/>
                <a:gd name="connsiteX37" fmla="*/ 674366 w 6394458"/>
                <a:gd name="connsiteY37" fmla="*/ 4507124 h 6858000"/>
                <a:gd name="connsiteX38" fmla="*/ 790946 w 6394458"/>
                <a:gd name="connsiteY38" fmla="*/ 4665372 h 6858000"/>
                <a:gd name="connsiteX39" fmla="*/ 938015 w 6394458"/>
                <a:gd name="connsiteY39" fmla="*/ 4855559 h 6858000"/>
                <a:gd name="connsiteX40" fmla="*/ 1035286 w 6394458"/>
                <a:gd name="connsiteY40" fmla="*/ 4980269 h 6858000"/>
                <a:gd name="connsiteX41" fmla="*/ 1158254 w 6394458"/>
                <a:gd name="connsiteY41" fmla="*/ 5140985 h 6858000"/>
                <a:gd name="connsiteX42" fmla="*/ 1221118 w 6394458"/>
                <a:gd name="connsiteY42" fmla="*/ 5226351 h 6858000"/>
                <a:gd name="connsiteX43" fmla="*/ 1277448 w 6394458"/>
                <a:gd name="connsiteY43" fmla="*/ 5303007 h 6858000"/>
                <a:gd name="connsiteX44" fmla="*/ 1277739 w 6394458"/>
                <a:gd name="connsiteY44" fmla="*/ 5303297 h 6858000"/>
                <a:gd name="connsiteX45" fmla="*/ 1278029 w 6394458"/>
                <a:gd name="connsiteY45" fmla="*/ 5303588 h 6858000"/>
                <a:gd name="connsiteX46" fmla="*/ 1376607 w 6394458"/>
                <a:gd name="connsiteY46" fmla="*/ 5433525 h 6858000"/>
                <a:gd name="connsiteX47" fmla="*/ 1395625 w 6394458"/>
                <a:gd name="connsiteY47" fmla="*/ 5458060 h 6858000"/>
                <a:gd name="connsiteX48" fmla="*/ 1405207 w 6394458"/>
                <a:gd name="connsiteY48" fmla="*/ 5469965 h 6858000"/>
                <a:gd name="connsiteX49" fmla="*/ 1518739 w 6394458"/>
                <a:gd name="connsiteY49" fmla="*/ 5607597 h 6858000"/>
                <a:gd name="connsiteX50" fmla="*/ 1779194 w 6394458"/>
                <a:gd name="connsiteY50" fmla="*/ 5888957 h 6858000"/>
                <a:gd name="connsiteX51" fmla="*/ 2361805 w 6394458"/>
                <a:gd name="connsiteY51" fmla="*/ 6356876 h 6858000"/>
                <a:gd name="connsiteX52" fmla="*/ 2682656 w 6394458"/>
                <a:gd name="connsiteY52" fmla="*/ 6532110 h 6858000"/>
                <a:gd name="connsiteX53" fmla="*/ 2682946 w 6394458"/>
                <a:gd name="connsiteY53" fmla="*/ 6532255 h 6858000"/>
                <a:gd name="connsiteX54" fmla="*/ 2683236 w 6394458"/>
                <a:gd name="connsiteY54" fmla="*/ 6532400 h 6858000"/>
                <a:gd name="connsiteX55" fmla="*/ 3021944 w 6394458"/>
                <a:gd name="connsiteY55" fmla="*/ 6664805 h 6858000"/>
                <a:gd name="connsiteX56" fmla="*/ 3375605 w 6394458"/>
                <a:gd name="connsiteY56" fmla="*/ 6756415 h 6858000"/>
                <a:gd name="connsiteX57" fmla="*/ 3555048 w 6394458"/>
                <a:gd name="connsiteY57" fmla="*/ 6786612 h 6858000"/>
                <a:gd name="connsiteX58" fmla="*/ 3735218 w 6394458"/>
                <a:gd name="connsiteY58" fmla="*/ 6807083 h 6858000"/>
                <a:gd name="connsiteX59" fmla="*/ 4108188 w 6394458"/>
                <a:gd name="connsiteY59" fmla="*/ 6823343 h 6858000"/>
                <a:gd name="connsiteX60" fmla="*/ 4126917 w 6394458"/>
                <a:gd name="connsiteY60" fmla="*/ 6823343 h 6858000"/>
                <a:gd name="connsiteX61" fmla="*/ 4151597 w 6394458"/>
                <a:gd name="connsiteY61" fmla="*/ 6823488 h 6858000"/>
                <a:gd name="connsiteX62" fmla="*/ 4199652 w 6394458"/>
                <a:gd name="connsiteY62" fmla="*/ 6822763 h 6858000"/>
                <a:gd name="connsiteX63" fmla="*/ 4200088 w 6394458"/>
                <a:gd name="connsiteY63" fmla="*/ 6822763 h 6858000"/>
                <a:gd name="connsiteX64" fmla="*/ 4200523 w 6394458"/>
                <a:gd name="connsiteY64" fmla="*/ 6822763 h 6858000"/>
                <a:gd name="connsiteX65" fmla="*/ 4245675 w 6394458"/>
                <a:gd name="connsiteY65" fmla="*/ 6821601 h 6858000"/>
                <a:gd name="connsiteX66" fmla="*/ 4291117 w 6394458"/>
                <a:gd name="connsiteY66" fmla="*/ 6819277 h 6858000"/>
                <a:gd name="connsiteX67" fmla="*/ 4469108 w 6394458"/>
                <a:gd name="connsiteY67" fmla="*/ 6803743 h 6858000"/>
                <a:gd name="connsiteX68" fmla="*/ 5157267 w 6394458"/>
                <a:gd name="connsiteY68" fmla="*/ 6617766 h 6858000"/>
                <a:gd name="connsiteX69" fmla="*/ 5484069 w 6394458"/>
                <a:gd name="connsiteY69" fmla="*/ 6455744 h 6858000"/>
                <a:gd name="connsiteX70" fmla="*/ 5801144 w 6394458"/>
                <a:gd name="connsiteY70" fmla="*/ 6257717 h 6858000"/>
                <a:gd name="connsiteX71" fmla="*/ 6111106 w 6394458"/>
                <a:gd name="connsiteY71" fmla="*/ 6032542 h 6858000"/>
                <a:gd name="connsiteX72" fmla="*/ 6264127 w 6394458"/>
                <a:gd name="connsiteY72" fmla="*/ 5913203 h 6858000"/>
                <a:gd name="connsiteX73" fmla="*/ 6394458 w 6394458"/>
                <a:gd name="connsiteY73" fmla="*/ 5808939 h 6858000"/>
                <a:gd name="connsiteX74" fmla="*/ 6394458 w 6394458"/>
                <a:gd name="connsiteY74" fmla="*/ 6858000 h 6858000"/>
                <a:gd name="connsiteX75" fmla="*/ 2234128 w 6394458"/>
                <a:gd name="connsiteY75" fmla="*/ 6858000 h 6858000"/>
                <a:gd name="connsiteX76" fmla="*/ 2151583 w 6394458"/>
                <a:gd name="connsiteY76" fmla="*/ 6802146 h 6858000"/>
                <a:gd name="connsiteX77" fmla="*/ 593791 w 6394458"/>
                <a:gd name="connsiteY77" fmla="*/ 5241450 h 6858000"/>
                <a:gd name="connsiteX78" fmla="*/ 0 w 6394458"/>
                <a:gd name="connsiteY78" fmla="*/ 3044861 h 6858000"/>
                <a:gd name="connsiteX79" fmla="*/ 342337 w 6394458"/>
                <a:gd name="connsiteY79" fmla="*/ 1349581 h 6858000"/>
                <a:gd name="connsiteX80" fmla="*/ 1129762 w 6394458"/>
                <a:gd name="connsiteY80" fmla="*/ 11818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6394458" h="6858000">
                  <a:moveTo>
                    <a:pt x="1242460" y="0"/>
                  </a:moveTo>
                  <a:lnTo>
                    <a:pt x="2160732" y="0"/>
                  </a:lnTo>
                  <a:lnTo>
                    <a:pt x="2096124" y="41936"/>
                  </a:lnTo>
                  <a:cubicBezTo>
                    <a:pt x="2053586" y="71988"/>
                    <a:pt x="1997691" y="111913"/>
                    <a:pt x="1942232" y="154451"/>
                  </a:cubicBezTo>
                  <a:lnTo>
                    <a:pt x="1941942" y="154741"/>
                  </a:lnTo>
                  <a:lnTo>
                    <a:pt x="1941652" y="155032"/>
                  </a:lnTo>
                  <a:cubicBezTo>
                    <a:pt x="1920455" y="170711"/>
                    <a:pt x="1899113" y="187262"/>
                    <a:pt x="1878498" y="203377"/>
                  </a:cubicBezTo>
                  <a:lnTo>
                    <a:pt x="1865722" y="213395"/>
                  </a:lnTo>
                  <a:cubicBezTo>
                    <a:pt x="1838863" y="233865"/>
                    <a:pt x="1813311" y="254771"/>
                    <a:pt x="1791679" y="272483"/>
                  </a:cubicBezTo>
                  <a:cubicBezTo>
                    <a:pt x="1684245" y="360463"/>
                    <a:pt x="1590023" y="443216"/>
                    <a:pt x="1503495" y="525389"/>
                  </a:cubicBezTo>
                  <a:cubicBezTo>
                    <a:pt x="1315050" y="703090"/>
                    <a:pt x="1142430" y="895746"/>
                    <a:pt x="990135" y="1098128"/>
                  </a:cubicBezTo>
                  <a:cubicBezTo>
                    <a:pt x="911301" y="1202949"/>
                    <a:pt x="837695" y="1310238"/>
                    <a:pt x="771637" y="1416800"/>
                  </a:cubicBezTo>
                  <a:cubicBezTo>
                    <a:pt x="697595" y="1538898"/>
                    <a:pt x="636764" y="1650106"/>
                    <a:pt x="585660" y="1756960"/>
                  </a:cubicBezTo>
                  <a:lnTo>
                    <a:pt x="585515" y="1757395"/>
                  </a:lnTo>
                  <a:lnTo>
                    <a:pt x="585370" y="1757831"/>
                  </a:lnTo>
                  <a:cubicBezTo>
                    <a:pt x="570271" y="1788174"/>
                    <a:pt x="556334" y="1818952"/>
                    <a:pt x="544574" y="1845230"/>
                  </a:cubicBezTo>
                  <a:lnTo>
                    <a:pt x="524539" y="1889510"/>
                  </a:lnTo>
                  <a:lnTo>
                    <a:pt x="505666" y="1933935"/>
                  </a:lnTo>
                  <a:lnTo>
                    <a:pt x="502762" y="1940904"/>
                  </a:lnTo>
                  <a:cubicBezTo>
                    <a:pt x="491002" y="1969214"/>
                    <a:pt x="479823" y="1996073"/>
                    <a:pt x="469661" y="2023512"/>
                  </a:cubicBezTo>
                  <a:cubicBezTo>
                    <a:pt x="465450" y="2034691"/>
                    <a:pt x="461240" y="2045870"/>
                    <a:pt x="456885" y="2057049"/>
                  </a:cubicBezTo>
                  <a:cubicBezTo>
                    <a:pt x="449190" y="2076794"/>
                    <a:pt x="442076" y="2095522"/>
                    <a:pt x="435688" y="2114395"/>
                  </a:cubicBezTo>
                  <a:lnTo>
                    <a:pt x="435543" y="2114976"/>
                  </a:lnTo>
                  <a:lnTo>
                    <a:pt x="435253" y="2115557"/>
                  </a:lnTo>
                  <a:cubicBezTo>
                    <a:pt x="390392" y="2239687"/>
                    <a:pt x="353226" y="2365123"/>
                    <a:pt x="324770" y="2488382"/>
                  </a:cubicBezTo>
                  <a:cubicBezTo>
                    <a:pt x="265391" y="2742158"/>
                    <a:pt x="235193" y="3002178"/>
                    <a:pt x="235338" y="3261036"/>
                  </a:cubicBezTo>
                  <a:cubicBezTo>
                    <a:pt x="236210" y="3391989"/>
                    <a:pt x="248695" y="3520474"/>
                    <a:pt x="272505" y="3641991"/>
                  </a:cubicBezTo>
                  <a:cubicBezTo>
                    <a:pt x="299073" y="3770621"/>
                    <a:pt x="337110" y="3893154"/>
                    <a:pt x="385891" y="4006104"/>
                  </a:cubicBezTo>
                  <a:lnTo>
                    <a:pt x="386182" y="4006685"/>
                  </a:lnTo>
                  <a:lnTo>
                    <a:pt x="386472" y="4007266"/>
                  </a:lnTo>
                  <a:cubicBezTo>
                    <a:pt x="394747" y="4027591"/>
                    <a:pt x="404039" y="4047626"/>
                    <a:pt x="413911" y="4068823"/>
                  </a:cubicBezTo>
                  <a:cubicBezTo>
                    <a:pt x="417686" y="4077098"/>
                    <a:pt x="421606" y="4085374"/>
                    <a:pt x="425380" y="4093794"/>
                  </a:cubicBezTo>
                  <a:cubicBezTo>
                    <a:pt x="428865" y="4100908"/>
                    <a:pt x="432349" y="4107876"/>
                    <a:pt x="435834" y="4114845"/>
                  </a:cubicBezTo>
                  <a:cubicBezTo>
                    <a:pt x="446867" y="4136913"/>
                    <a:pt x="457320" y="4157819"/>
                    <a:pt x="468644" y="4178435"/>
                  </a:cubicBezTo>
                  <a:lnTo>
                    <a:pt x="468935" y="4179015"/>
                  </a:lnTo>
                  <a:lnTo>
                    <a:pt x="469225" y="4179596"/>
                  </a:lnTo>
                  <a:cubicBezTo>
                    <a:pt x="495213" y="4229103"/>
                    <a:pt x="525120" y="4280352"/>
                    <a:pt x="566496" y="4345828"/>
                  </a:cubicBezTo>
                  <a:cubicBezTo>
                    <a:pt x="598727" y="4397368"/>
                    <a:pt x="633135" y="4447745"/>
                    <a:pt x="674366" y="4507124"/>
                  </a:cubicBezTo>
                  <a:cubicBezTo>
                    <a:pt x="713129" y="4561713"/>
                    <a:pt x="753199" y="4615139"/>
                    <a:pt x="790946" y="4665372"/>
                  </a:cubicBezTo>
                  <a:cubicBezTo>
                    <a:pt x="839001" y="4729106"/>
                    <a:pt x="889379" y="4793421"/>
                    <a:pt x="938015" y="4855559"/>
                  </a:cubicBezTo>
                  <a:cubicBezTo>
                    <a:pt x="969955" y="4896355"/>
                    <a:pt x="1003056" y="4938457"/>
                    <a:pt x="1035286" y="4980269"/>
                  </a:cubicBezTo>
                  <a:cubicBezTo>
                    <a:pt x="1069113" y="5023969"/>
                    <a:pt x="1113684" y="5081606"/>
                    <a:pt x="1158254" y="5140985"/>
                  </a:cubicBezTo>
                  <a:cubicBezTo>
                    <a:pt x="1179451" y="5169005"/>
                    <a:pt x="1200647" y="5198186"/>
                    <a:pt x="1221118" y="5226351"/>
                  </a:cubicBezTo>
                  <a:cubicBezTo>
                    <a:pt x="1240572" y="5253065"/>
                    <a:pt x="1259010" y="5278471"/>
                    <a:pt x="1277448" y="5303007"/>
                  </a:cubicBezTo>
                  <a:lnTo>
                    <a:pt x="1277739" y="5303297"/>
                  </a:lnTo>
                  <a:lnTo>
                    <a:pt x="1278029" y="5303588"/>
                  </a:lnTo>
                  <a:cubicBezTo>
                    <a:pt x="1309824" y="5347287"/>
                    <a:pt x="1343796" y="5391132"/>
                    <a:pt x="1376607" y="5433525"/>
                  </a:cubicBezTo>
                  <a:lnTo>
                    <a:pt x="1395625" y="5458060"/>
                  </a:lnTo>
                  <a:lnTo>
                    <a:pt x="1405207" y="5469965"/>
                  </a:lnTo>
                  <a:cubicBezTo>
                    <a:pt x="1442083" y="5515552"/>
                    <a:pt x="1479976" y="5562736"/>
                    <a:pt x="1518739" y="5607597"/>
                  </a:cubicBezTo>
                  <a:cubicBezTo>
                    <a:pt x="1603960" y="5707481"/>
                    <a:pt x="1691650" y="5802139"/>
                    <a:pt x="1779194" y="5888957"/>
                  </a:cubicBezTo>
                  <a:cubicBezTo>
                    <a:pt x="1965606" y="6072902"/>
                    <a:pt x="2161746" y="6230423"/>
                    <a:pt x="2361805" y="6356876"/>
                  </a:cubicBezTo>
                  <a:cubicBezTo>
                    <a:pt x="2475047" y="6427870"/>
                    <a:pt x="2579867" y="6485217"/>
                    <a:pt x="2682656" y="6532110"/>
                  </a:cubicBezTo>
                  <a:lnTo>
                    <a:pt x="2682946" y="6532255"/>
                  </a:lnTo>
                  <a:lnTo>
                    <a:pt x="2683236" y="6532400"/>
                  </a:lnTo>
                  <a:cubicBezTo>
                    <a:pt x="2787767" y="6581616"/>
                    <a:pt x="2901734" y="6626187"/>
                    <a:pt x="3021944" y="6664805"/>
                  </a:cubicBezTo>
                  <a:cubicBezTo>
                    <a:pt x="3132572" y="6700374"/>
                    <a:pt x="3251620" y="6731298"/>
                    <a:pt x="3375605" y="6756415"/>
                  </a:cubicBezTo>
                  <a:cubicBezTo>
                    <a:pt x="3432661" y="6767738"/>
                    <a:pt x="3493201" y="6777901"/>
                    <a:pt x="3555048" y="6786612"/>
                  </a:cubicBezTo>
                  <a:cubicBezTo>
                    <a:pt x="3613121" y="6794742"/>
                    <a:pt x="3673807" y="6801566"/>
                    <a:pt x="3735218" y="6807083"/>
                  </a:cubicBezTo>
                  <a:cubicBezTo>
                    <a:pt x="3852670" y="6817826"/>
                    <a:pt x="3974622" y="6823052"/>
                    <a:pt x="4108188" y="6823343"/>
                  </a:cubicBezTo>
                  <a:lnTo>
                    <a:pt x="4126917" y="6823343"/>
                  </a:lnTo>
                  <a:cubicBezTo>
                    <a:pt x="4135192" y="6823488"/>
                    <a:pt x="4143322" y="6823488"/>
                    <a:pt x="4151597" y="6823488"/>
                  </a:cubicBezTo>
                  <a:cubicBezTo>
                    <a:pt x="4171487" y="6823488"/>
                    <a:pt x="4186296" y="6823343"/>
                    <a:pt x="4199652" y="6822763"/>
                  </a:cubicBezTo>
                  <a:lnTo>
                    <a:pt x="4200088" y="6822763"/>
                  </a:lnTo>
                  <a:lnTo>
                    <a:pt x="4200523" y="6822763"/>
                  </a:lnTo>
                  <a:lnTo>
                    <a:pt x="4245675" y="6821601"/>
                  </a:lnTo>
                  <a:lnTo>
                    <a:pt x="4291117" y="6819277"/>
                  </a:lnTo>
                  <a:cubicBezTo>
                    <a:pt x="4342801" y="6816955"/>
                    <a:pt x="4397825" y="6812164"/>
                    <a:pt x="4469108" y="6803743"/>
                  </a:cubicBezTo>
                  <a:cubicBezTo>
                    <a:pt x="4700672" y="6775433"/>
                    <a:pt x="4932236" y="6712860"/>
                    <a:pt x="5157267" y="6617766"/>
                  </a:cubicBezTo>
                  <a:cubicBezTo>
                    <a:pt x="5260490" y="6574648"/>
                    <a:pt x="5367344" y="6521656"/>
                    <a:pt x="5484069" y="6455744"/>
                  </a:cubicBezTo>
                  <a:cubicBezTo>
                    <a:pt x="5584535" y="6399414"/>
                    <a:pt x="5688194" y="6334663"/>
                    <a:pt x="5801144" y="6257717"/>
                  </a:cubicBezTo>
                  <a:cubicBezTo>
                    <a:pt x="5894061" y="6194419"/>
                    <a:pt x="5992638" y="6122844"/>
                    <a:pt x="6111106" y="6032542"/>
                  </a:cubicBezTo>
                  <a:cubicBezTo>
                    <a:pt x="6163081" y="5993052"/>
                    <a:pt x="6215491" y="5951676"/>
                    <a:pt x="6264127" y="5913203"/>
                  </a:cubicBezTo>
                  <a:lnTo>
                    <a:pt x="6394458" y="5808939"/>
                  </a:lnTo>
                  <a:lnTo>
                    <a:pt x="6394458" y="6858000"/>
                  </a:lnTo>
                  <a:lnTo>
                    <a:pt x="2234128" y="6858000"/>
                  </a:lnTo>
                  <a:lnTo>
                    <a:pt x="2151583" y="6802146"/>
                  </a:lnTo>
                  <a:cubicBezTo>
                    <a:pt x="1509012" y="6424386"/>
                    <a:pt x="970245" y="5884748"/>
                    <a:pt x="593791" y="5241450"/>
                  </a:cubicBezTo>
                  <a:cubicBezTo>
                    <a:pt x="205286" y="4577683"/>
                    <a:pt x="0" y="3818240"/>
                    <a:pt x="0" y="3044861"/>
                  </a:cubicBezTo>
                  <a:cubicBezTo>
                    <a:pt x="0" y="2457023"/>
                    <a:pt x="115129" y="1886606"/>
                    <a:pt x="342337" y="1349581"/>
                  </a:cubicBezTo>
                  <a:cubicBezTo>
                    <a:pt x="534284" y="895692"/>
                    <a:pt x="798705" y="482372"/>
                    <a:pt x="1129762" y="118183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17" name="Freeform: Shape 16">
              <a:extLst>
                <a:ext uri="{FF2B5EF4-FFF2-40B4-BE49-F238E27FC236}">
                  <a16:creationId xmlns:a16="http://schemas.microsoft.com/office/drawing/2014/main" id="{1905757E-C772-4187-BD34-A12DC33F3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4266" y="0"/>
              <a:ext cx="6419426" cy="6858000"/>
            </a:xfrm>
            <a:custGeom>
              <a:avLst/>
              <a:gdLst>
                <a:gd name="connsiteX0" fmla="*/ 6419426 w 6419426"/>
                <a:gd name="connsiteY0" fmla="*/ 6276207 h 6858000"/>
                <a:gd name="connsiteX1" fmla="*/ 6419426 w 6419426"/>
                <a:gd name="connsiteY1" fmla="*/ 6858000 h 6858000"/>
                <a:gd name="connsiteX2" fmla="*/ 5377226 w 6419426"/>
                <a:gd name="connsiteY2" fmla="*/ 6858000 h 6858000"/>
                <a:gd name="connsiteX3" fmla="*/ 5526079 w 6419426"/>
                <a:gd name="connsiteY3" fmla="*/ 6799309 h 6858000"/>
                <a:gd name="connsiteX4" fmla="*/ 6372097 w 6419426"/>
                <a:gd name="connsiteY4" fmla="*/ 6313400 h 6858000"/>
                <a:gd name="connsiteX5" fmla="*/ 0 w 6419426"/>
                <a:gd name="connsiteY5" fmla="*/ 3944218 h 6858000"/>
                <a:gd name="connsiteX6" fmla="*/ 31811 w 6419426"/>
                <a:gd name="connsiteY6" fmla="*/ 4082046 h 6858000"/>
                <a:gd name="connsiteX7" fmla="*/ 2375871 w 6419426"/>
                <a:gd name="connsiteY7" fmla="*/ 6799309 h 6858000"/>
                <a:gd name="connsiteX8" fmla="*/ 2524724 w 6419426"/>
                <a:gd name="connsiteY8" fmla="*/ 6858000 h 6858000"/>
                <a:gd name="connsiteX9" fmla="*/ 0 w 6419426"/>
                <a:gd name="connsiteY9" fmla="*/ 6858000 h 6858000"/>
                <a:gd name="connsiteX10" fmla="*/ 0 w 6419426"/>
                <a:gd name="connsiteY10" fmla="*/ 0 h 6858000"/>
                <a:gd name="connsiteX11" fmla="*/ 1320019 w 6419426"/>
                <a:gd name="connsiteY11" fmla="*/ 0 h 6858000"/>
                <a:gd name="connsiteX12" fmla="*/ 1089625 w 6419426"/>
                <a:gd name="connsiteY12" fmla="*/ 209396 h 6858000"/>
                <a:gd name="connsiteX13" fmla="*/ 31811 w 6419426"/>
                <a:gd name="connsiteY13" fmla="*/ 2059448 h 6858000"/>
                <a:gd name="connsiteX14" fmla="*/ 0 w 6419426"/>
                <a:gd name="connsiteY14" fmla="*/ 2197276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419426" h="6858000">
                  <a:moveTo>
                    <a:pt x="6419426" y="6276207"/>
                  </a:moveTo>
                  <a:lnTo>
                    <a:pt x="6419426" y="6858000"/>
                  </a:lnTo>
                  <a:lnTo>
                    <a:pt x="5377226" y="6858000"/>
                  </a:lnTo>
                  <a:lnTo>
                    <a:pt x="5526079" y="6799309"/>
                  </a:lnTo>
                  <a:cubicBezTo>
                    <a:pt x="5828657" y="6671330"/>
                    <a:pt x="6112428" y="6507594"/>
                    <a:pt x="6372097" y="6313400"/>
                  </a:cubicBezTo>
                  <a:close/>
                  <a:moveTo>
                    <a:pt x="0" y="3944218"/>
                  </a:moveTo>
                  <a:lnTo>
                    <a:pt x="31811" y="4082046"/>
                  </a:lnTo>
                  <a:cubicBezTo>
                    <a:pt x="347839" y="5310348"/>
                    <a:pt x="1226077" y="6312987"/>
                    <a:pt x="2375871" y="6799309"/>
                  </a:cubicBezTo>
                  <a:lnTo>
                    <a:pt x="2524724" y="6858000"/>
                  </a:lnTo>
                  <a:lnTo>
                    <a:pt x="0" y="6858000"/>
                  </a:lnTo>
                  <a:close/>
                  <a:moveTo>
                    <a:pt x="0" y="0"/>
                  </a:moveTo>
                  <a:lnTo>
                    <a:pt x="1320019" y="0"/>
                  </a:lnTo>
                  <a:lnTo>
                    <a:pt x="1089625" y="209396"/>
                  </a:lnTo>
                  <a:cubicBezTo>
                    <a:pt x="586180" y="712841"/>
                    <a:pt x="214775" y="1348326"/>
                    <a:pt x="31811" y="2059448"/>
                  </a:cubicBezTo>
                  <a:lnTo>
                    <a:pt x="0" y="2197276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FE57FAE-9C3F-2C9D-4EFA-7A8A57967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798445"/>
            <a:ext cx="4803636" cy="131166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600" dirty="0">
                <a:solidFill>
                  <a:schemeClr val="tx2"/>
                </a:solidFill>
                <a:latin typeface="Algerian" panose="04020705040A02060702" pitchFamily="82" charset="0"/>
              </a:rPr>
              <a:t>Step 1: Downloading Git Installer</a:t>
            </a:r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19BE5A2B-FCE9-21B1-35EF-3770A242CC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2056328"/>
              </p:ext>
            </p:extLst>
          </p:nvPr>
        </p:nvGraphicFramePr>
        <p:xfrm>
          <a:off x="804672" y="2272143"/>
          <a:ext cx="4706803" cy="37888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02967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56C858-2420-E7A8-41BB-06029A598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Algerian" panose="04020705040A02060702" pitchFamily="82" charset="0"/>
              </a:rPr>
              <a:t>Step 2: Installing Git</a:t>
            </a:r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51096E04-C8F5-2752-CC34-80C10C9F6B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9887753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81623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4E5F33-7B50-7F4F-DF53-95BB73366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292" y="1450655"/>
            <a:ext cx="3932030" cy="395669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6200" kern="1200" dirty="0">
                <a:solidFill>
                  <a:schemeClr val="bg1"/>
                </a:solidFill>
                <a:latin typeface="Algerian" panose="04020705040A02060702" pitchFamily="82" charset="0"/>
              </a:rPr>
              <a:t>Step 3: Completing the Installation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25292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25292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2C97D63E-2A99-F597-B187-3A1EB43541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68871267"/>
              </p:ext>
            </p:extLst>
          </p:nvPr>
        </p:nvGraphicFramePr>
        <p:xfrm>
          <a:off x="5728502" y="685800"/>
          <a:ext cx="5878512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15058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C06C58-32BF-0A7E-11D1-6C8BBF917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629" y="1195697"/>
            <a:ext cx="3770971" cy="423811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chemeClr val="bg1"/>
                </a:solidFill>
                <a:latin typeface="Algerian" panose="04020705040A02060702" pitchFamily="82" charset="0"/>
              </a:rPr>
              <a:t>Step 4: Verifying Git Installation</a:t>
            </a: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9FF07597-110D-AFC1-8D2E-8333B130A3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00924225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93564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08143CE4-47BD-42FC-A64C-7B44613673D7}">
  <we:reference id="wa104380121" version="2.0.0.0" store="en-GB" storeType="OMEX"/>
  <we:alternateReferences>
    <we:reference id="WA104380121" version="2.0.0.0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365</Words>
  <Application>Microsoft Macintosh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Algerian</vt:lpstr>
      <vt:lpstr>Arial</vt:lpstr>
      <vt:lpstr>Calibri</vt:lpstr>
      <vt:lpstr>Calibri Light</vt:lpstr>
      <vt:lpstr>Office Theme</vt:lpstr>
      <vt:lpstr>How to Install Git on Windows</vt:lpstr>
      <vt:lpstr>Step 1: Downloading Git Installer</vt:lpstr>
      <vt:lpstr>Step 2: Installing Git</vt:lpstr>
      <vt:lpstr>Step 3: Completing the Installation</vt:lpstr>
      <vt:lpstr>Step 4: Verifying Git Installation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Install Git on Windows</dc:title>
  <dc:creator>Doumbia, Moussa</dc:creator>
  <cp:lastModifiedBy>Doumbia, Moussa</cp:lastModifiedBy>
  <cp:revision>1</cp:revision>
  <dcterms:created xsi:type="dcterms:W3CDTF">2023-07-31T03:57:36Z</dcterms:created>
  <dcterms:modified xsi:type="dcterms:W3CDTF">2025-02-05T23:43:53Z</dcterms:modified>
</cp:coreProperties>
</file>