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2" r:id="rId11"/>
    <p:sldId id="273" r:id="rId12"/>
    <p:sldId id="274" r:id="rId13"/>
    <p:sldId id="275" r:id="rId14"/>
    <p:sldId id="264" r:id="rId15"/>
    <p:sldId id="265" r:id="rId16"/>
    <p:sldId id="266" r:id="rId17"/>
    <p:sldId id="270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44"/>
    <p:restoredTop sz="94694"/>
  </p:normalViewPr>
  <p:slideViewPr>
    <p:cSldViewPr snapToGrid="0">
      <p:cViewPr varScale="1">
        <p:scale>
          <a:sx n="104" d="100"/>
          <a:sy n="104" d="100"/>
        </p:scale>
        <p:origin x="22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BF3691-FE1E-4489-BAD7-5C9589D139F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2031B84-8ABA-4832-9FF1-E34C25B78FEE}">
      <dgm:prSet/>
      <dgm:spPr/>
      <dgm:t>
        <a:bodyPr/>
        <a:lstStyle/>
        <a:p>
          <a:pPr>
            <a:defRPr cap="all"/>
          </a:pPr>
          <a:r>
            <a:rPr lang="en-US" b="1" i="0"/>
            <a:t>Overview of Data Types</a:t>
          </a:r>
          <a:endParaRPr lang="en-US"/>
        </a:p>
      </dgm:t>
    </dgm:pt>
    <dgm:pt modelId="{6FA37707-8832-4A35-AD58-1A8F7479FBAC}" type="parTrans" cxnId="{B647ED63-5B3F-4AE7-8457-D234BD63DB07}">
      <dgm:prSet/>
      <dgm:spPr/>
      <dgm:t>
        <a:bodyPr/>
        <a:lstStyle/>
        <a:p>
          <a:endParaRPr lang="en-US"/>
        </a:p>
      </dgm:t>
    </dgm:pt>
    <dgm:pt modelId="{A8F05977-8C72-4AAB-979F-DC35E06E93C2}" type="sibTrans" cxnId="{B647ED63-5B3F-4AE7-8457-D234BD63DB07}">
      <dgm:prSet/>
      <dgm:spPr/>
      <dgm:t>
        <a:bodyPr/>
        <a:lstStyle/>
        <a:p>
          <a:endParaRPr lang="en-US"/>
        </a:p>
      </dgm:t>
    </dgm:pt>
    <dgm:pt modelId="{61DA6626-957A-4F95-A565-6FB4639954F3}">
      <dgm:prSet/>
      <dgm:spPr/>
      <dgm:t>
        <a:bodyPr/>
        <a:lstStyle/>
        <a:p>
          <a:pPr>
            <a:defRPr cap="all"/>
          </a:pPr>
          <a:r>
            <a:rPr lang="en-US" b="1" i="0"/>
            <a:t>Why Data Types are Important</a:t>
          </a:r>
          <a:endParaRPr lang="en-US"/>
        </a:p>
      </dgm:t>
    </dgm:pt>
    <dgm:pt modelId="{6F0576E8-8F0C-44DC-BB60-C27702853B83}" type="parTrans" cxnId="{D2D16A03-0DC9-4B17-AD63-8F2EFF589119}">
      <dgm:prSet/>
      <dgm:spPr/>
      <dgm:t>
        <a:bodyPr/>
        <a:lstStyle/>
        <a:p>
          <a:endParaRPr lang="en-US"/>
        </a:p>
      </dgm:t>
    </dgm:pt>
    <dgm:pt modelId="{410C3352-BDF1-4DBA-812F-86674F5C3D5A}" type="sibTrans" cxnId="{D2D16A03-0DC9-4B17-AD63-8F2EFF589119}">
      <dgm:prSet/>
      <dgm:spPr/>
      <dgm:t>
        <a:bodyPr/>
        <a:lstStyle/>
        <a:p>
          <a:endParaRPr lang="en-US"/>
        </a:p>
      </dgm:t>
    </dgm:pt>
    <dgm:pt modelId="{3991EE3A-0A9A-475E-A1D7-CA37A8E919CE}">
      <dgm:prSet/>
      <dgm:spPr/>
      <dgm:t>
        <a:bodyPr/>
        <a:lstStyle/>
        <a:p>
          <a:pPr>
            <a:defRPr cap="all"/>
          </a:pPr>
          <a:r>
            <a:rPr lang="en-US" b="1" i="0"/>
            <a:t>Variables: Storing Different Types of Data</a:t>
          </a:r>
          <a:endParaRPr lang="en-US"/>
        </a:p>
      </dgm:t>
    </dgm:pt>
    <dgm:pt modelId="{4C62ACF2-9024-4E34-9533-227F3676903D}" type="parTrans" cxnId="{EA659130-CCB4-4EAA-A3F9-E9456903CE11}">
      <dgm:prSet/>
      <dgm:spPr/>
      <dgm:t>
        <a:bodyPr/>
        <a:lstStyle/>
        <a:p>
          <a:endParaRPr lang="en-US"/>
        </a:p>
      </dgm:t>
    </dgm:pt>
    <dgm:pt modelId="{0B4D46AB-A297-412A-9106-44E140603CFC}" type="sibTrans" cxnId="{EA659130-CCB4-4EAA-A3F9-E9456903CE11}">
      <dgm:prSet/>
      <dgm:spPr/>
      <dgm:t>
        <a:bodyPr/>
        <a:lstStyle/>
        <a:p>
          <a:endParaRPr lang="en-US"/>
        </a:p>
      </dgm:t>
    </dgm:pt>
    <dgm:pt modelId="{8832DA24-D686-4A41-9008-0AC1FA560AE6}" type="pres">
      <dgm:prSet presAssocID="{71BF3691-FE1E-4489-BAD7-5C9589D139FE}" presName="root" presStyleCnt="0">
        <dgm:presLayoutVars>
          <dgm:dir/>
          <dgm:resizeHandles val="exact"/>
        </dgm:presLayoutVars>
      </dgm:prSet>
      <dgm:spPr/>
    </dgm:pt>
    <dgm:pt modelId="{7D9C9841-AD36-49BD-8A6B-C4042FB60E64}" type="pres">
      <dgm:prSet presAssocID="{52031B84-8ABA-4832-9FF1-E34C25B78FEE}" presName="compNode" presStyleCnt="0"/>
      <dgm:spPr/>
    </dgm:pt>
    <dgm:pt modelId="{EAF0B95B-DF8A-481B-957D-904BC8339600}" type="pres">
      <dgm:prSet presAssocID="{52031B84-8ABA-4832-9FF1-E34C25B78FEE}" presName="iconBgRect" presStyleLbl="bgShp" presStyleIdx="0" presStyleCnt="3"/>
      <dgm:spPr/>
    </dgm:pt>
    <dgm:pt modelId="{D01CE031-8221-41DE-89F8-4FAC14617288}" type="pres">
      <dgm:prSet presAssocID="{52031B84-8ABA-4832-9FF1-E34C25B78FE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024F2B7-2401-45A3-BEB6-A3D68B9D3FE4}" type="pres">
      <dgm:prSet presAssocID="{52031B84-8ABA-4832-9FF1-E34C25B78FEE}" presName="spaceRect" presStyleCnt="0"/>
      <dgm:spPr/>
    </dgm:pt>
    <dgm:pt modelId="{E71AD6D5-C724-46A1-82F8-616AE50A6CB6}" type="pres">
      <dgm:prSet presAssocID="{52031B84-8ABA-4832-9FF1-E34C25B78FEE}" presName="textRect" presStyleLbl="revTx" presStyleIdx="0" presStyleCnt="3">
        <dgm:presLayoutVars>
          <dgm:chMax val="1"/>
          <dgm:chPref val="1"/>
        </dgm:presLayoutVars>
      </dgm:prSet>
      <dgm:spPr/>
    </dgm:pt>
    <dgm:pt modelId="{0F885D54-1446-4EA9-B5BA-5A7242264100}" type="pres">
      <dgm:prSet presAssocID="{A8F05977-8C72-4AAB-979F-DC35E06E93C2}" presName="sibTrans" presStyleCnt="0"/>
      <dgm:spPr/>
    </dgm:pt>
    <dgm:pt modelId="{C081CD4D-8657-41C4-9025-4C5B27BE8281}" type="pres">
      <dgm:prSet presAssocID="{61DA6626-957A-4F95-A565-6FB4639954F3}" presName="compNode" presStyleCnt="0"/>
      <dgm:spPr/>
    </dgm:pt>
    <dgm:pt modelId="{52840E21-7A52-4200-B4FA-923DF919B37C}" type="pres">
      <dgm:prSet presAssocID="{61DA6626-957A-4F95-A565-6FB4639954F3}" presName="iconBgRect" presStyleLbl="bgShp" presStyleIdx="1" presStyleCnt="3"/>
      <dgm:spPr/>
    </dgm:pt>
    <dgm:pt modelId="{4DF3E42A-625F-486C-8E81-901D15F9A22C}" type="pres">
      <dgm:prSet presAssocID="{61DA6626-957A-4F95-A565-6FB4639954F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EB85F97-9AA7-4D42-93DF-3B3F830656D0}" type="pres">
      <dgm:prSet presAssocID="{61DA6626-957A-4F95-A565-6FB4639954F3}" presName="spaceRect" presStyleCnt="0"/>
      <dgm:spPr/>
    </dgm:pt>
    <dgm:pt modelId="{42F4827F-92E4-46B7-8583-61BE52D23F1E}" type="pres">
      <dgm:prSet presAssocID="{61DA6626-957A-4F95-A565-6FB4639954F3}" presName="textRect" presStyleLbl="revTx" presStyleIdx="1" presStyleCnt="3">
        <dgm:presLayoutVars>
          <dgm:chMax val="1"/>
          <dgm:chPref val="1"/>
        </dgm:presLayoutVars>
      </dgm:prSet>
      <dgm:spPr/>
    </dgm:pt>
    <dgm:pt modelId="{F1029044-F23C-4B0F-94E1-8B59660C4968}" type="pres">
      <dgm:prSet presAssocID="{410C3352-BDF1-4DBA-812F-86674F5C3D5A}" presName="sibTrans" presStyleCnt="0"/>
      <dgm:spPr/>
    </dgm:pt>
    <dgm:pt modelId="{12F105A4-3ADC-4BD3-9073-89C20FBB26F6}" type="pres">
      <dgm:prSet presAssocID="{3991EE3A-0A9A-475E-A1D7-CA37A8E919CE}" presName="compNode" presStyleCnt="0"/>
      <dgm:spPr/>
    </dgm:pt>
    <dgm:pt modelId="{E4684E48-00E5-41BF-8436-90ED6B02EEE1}" type="pres">
      <dgm:prSet presAssocID="{3991EE3A-0A9A-475E-A1D7-CA37A8E919CE}" presName="iconBgRect" presStyleLbl="bgShp" presStyleIdx="2" presStyleCnt="3"/>
      <dgm:spPr/>
    </dgm:pt>
    <dgm:pt modelId="{B99C8C92-6C38-4274-ACED-3D97FB8CA09A}" type="pres">
      <dgm:prSet presAssocID="{3991EE3A-0A9A-475E-A1D7-CA37A8E919C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EAF5550E-498B-4478-828B-9BE2508779CE}" type="pres">
      <dgm:prSet presAssocID="{3991EE3A-0A9A-475E-A1D7-CA37A8E919CE}" presName="spaceRect" presStyleCnt="0"/>
      <dgm:spPr/>
    </dgm:pt>
    <dgm:pt modelId="{B6F0BA04-7DA3-4AB3-977A-58AE8F4E4545}" type="pres">
      <dgm:prSet presAssocID="{3991EE3A-0A9A-475E-A1D7-CA37A8E919C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2D16A03-0DC9-4B17-AD63-8F2EFF589119}" srcId="{71BF3691-FE1E-4489-BAD7-5C9589D139FE}" destId="{61DA6626-957A-4F95-A565-6FB4639954F3}" srcOrd="1" destOrd="0" parTransId="{6F0576E8-8F0C-44DC-BB60-C27702853B83}" sibTransId="{410C3352-BDF1-4DBA-812F-86674F5C3D5A}"/>
    <dgm:cxn modelId="{EA659130-CCB4-4EAA-A3F9-E9456903CE11}" srcId="{71BF3691-FE1E-4489-BAD7-5C9589D139FE}" destId="{3991EE3A-0A9A-475E-A1D7-CA37A8E919CE}" srcOrd="2" destOrd="0" parTransId="{4C62ACF2-9024-4E34-9533-227F3676903D}" sibTransId="{0B4D46AB-A297-412A-9106-44E140603CFC}"/>
    <dgm:cxn modelId="{904B184C-CB76-4990-AE10-544834266EF6}" type="presOf" srcId="{52031B84-8ABA-4832-9FF1-E34C25B78FEE}" destId="{E71AD6D5-C724-46A1-82F8-616AE50A6CB6}" srcOrd="0" destOrd="0" presId="urn:microsoft.com/office/officeart/2018/5/layout/IconCircleLabelList"/>
    <dgm:cxn modelId="{B647ED63-5B3F-4AE7-8457-D234BD63DB07}" srcId="{71BF3691-FE1E-4489-BAD7-5C9589D139FE}" destId="{52031B84-8ABA-4832-9FF1-E34C25B78FEE}" srcOrd="0" destOrd="0" parTransId="{6FA37707-8832-4A35-AD58-1A8F7479FBAC}" sibTransId="{A8F05977-8C72-4AAB-979F-DC35E06E93C2}"/>
    <dgm:cxn modelId="{D69293C2-895E-409F-8CD3-06ED440B88C9}" type="presOf" srcId="{3991EE3A-0A9A-475E-A1D7-CA37A8E919CE}" destId="{B6F0BA04-7DA3-4AB3-977A-58AE8F4E4545}" srcOrd="0" destOrd="0" presId="urn:microsoft.com/office/officeart/2018/5/layout/IconCircleLabelList"/>
    <dgm:cxn modelId="{182F48D5-F29C-4DBD-B259-A6822A3A3E2D}" type="presOf" srcId="{61DA6626-957A-4F95-A565-6FB4639954F3}" destId="{42F4827F-92E4-46B7-8583-61BE52D23F1E}" srcOrd="0" destOrd="0" presId="urn:microsoft.com/office/officeart/2018/5/layout/IconCircleLabelList"/>
    <dgm:cxn modelId="{BCB2D9FB-915B-4D35-95E5-F3F92870FAD2}" type="presOf" srcId="{71BF3691-FE1E-4489-BAD7-5C9589D139FE}" destId="{8832DA24-D686-4A41-9008-0AC1FA560AE6}" srcOrd="0" destOrd="0" presId="urn:microsoft.com/office/officeart/2018/5/layout/IconCircleLabelList"/>
    <dgm:cxn modelId="{F8B96341-BB82-4FAC-AAE7-287E1637BBCA}" type="presParOf" srcId="{8832DA24-D686-4A41-9008-0AC1FA560AE6}" destId="{7D9C9841-AD36-49BD-8A6B-C4042FB60E64}" srcOrd="0" destOrd="0" presId="urn:microsoft.com/office/officeart/2018/5/layout/IconCircleLabelList"/>
    <dgm:cxn modelId="{F4A87F99-4328-44E4-8031-E8BC3DD34CB7}" type="presParOf" srcId="{7D9C9841-AD36-49BD-8A6B-C4042FB60E64}" destId="{EAF0B95B-DF8A-481B-957D-904BC8339600}" srcOrd="0" destOrd="0" presId="urn:microsoft.com/office/officeart/2018/5/layout/IconCircleLabelList"/>
    <dgm:cxn modelId="{764E74D8-E961-4284-9F9F-F44327AEAFE5}" type="presParOf" srcId="{7D9C9841-AD36-49BD-8A6B-C4042FB60E64}" destId="{D01CE031-8221-41DE-89F8-4FAC14617288}" srcOrd="1" destOrd="0" presId="urn:microsoft.com/office/officeart/2018/5/layout/IconCircleLabelList"/>
    <dgm:cxn modelId="{13B016F2-4142-4DC1-B5D2-5463C1429B0F}" type="presParOf" srcId="{7D9C9841-AD36-49BD-8A6B-C4042FB60E64}" destId="{D024F2B7-2401-45A3-BEB6-A3D68B9D3FE4}" srcOrd="2" destOrd="0" presId="urn:microsoft.com/office/officeart/2018/5/layout/IconCircleLabelList"/>
    <dgm:cxn modelId="{13C42CF2-B949-4A2B-8315-84F779732F98}" type="presParOf" srcId="{7D9C9841-AD36-49BD-8A6B-C4042FB60E64}" destId="{E71AD6D5-C724-46A1-82F8-616AE50A6CB6}" srcOrd="3" destOrd="0" presId="urn:microsoft.com/office/officeart/2018/5/layout/IconCircleLabelList"/>
    <dgm:cxn modelId="{FEF8FC0A-DCCD-47BC-B776-5810D24DFF11}" type="presParOf" srcId="{8832DA24-D686-4A41-9008-0AC1FA560AE6}" destId="{0F885D54-1446-4EA9-B5BA-5A7242264100}" srcOrd="1" destOrd="0" presId="urn:microsoft.com/office/officeart/2018/5/layout/IconCircleLabelList"/>
    <dgm:cxn modelId="{B8884FF5-F36E-4B3C-95BB-CEDE90936804}" type="presParOf" srcId="{8832DA24-D686-4A41-9008-0AC1FA560AE6}" destId="{C081CD4D-8657-41C4-9025-4C5B27BE8281}" srcOrd="2" destOrd="0" presId="urn:microsoft.com/office/officeart/2018/5/layout/IconCircleLabelList"/>
    <dgm:cxn modelId="{216306A8-0567-4161-98C4-E8BFC20889BE}" type="presParOf" srcId="{C081CD4D-8657-41C4-9025-4C5B27BE8281}" destId="{52840E21-7A52-4200-B4FA-923DF919B37C}" srcOrd="0" destOrd="0" presId="urn:microsoft.com/office/officeart/2018/5/layout/IconCircleLabelList"/>
    <dgm:cxn modelId="{43A1DC84-83F2-4A9C-967D-A9CFFFBD161F}" type="presParOf" srcId="{C081CD4D-8657-41C4-9025-4C5B27BE8281}" destId="{4DF3E42A-625F-486C-8E81-901D15F9A22C}" srcOrd="1" destOrd="0" presId="urn:microsoft.com/office/officeart/2018/5/layout/IconCircleLabelList"/>
    <dgm:cxn modelId="{700BD0BA-51C8-4796-AFBB-7EFBF9E13DC1}" type="presParOf" srcId="{C081CD4D-8657-41C4-9025-4C5B27BE8281}" destId="{FEB85F97-9AA7-4D42-93DF-3B3F830656D0}" srcOrd="2" destOrd="0" presId="urn:microsoft.com/office/officeart/2018/5/layout/IconCircleLabelList"/>
    <dgm:cxn modelId="{C513A72E-BA31-495D-A9C2-51D3C1B256A9}" type="presParOf" srcId="{C081CD4D-8657-41C4-9025-4C5B27BE8281}" destId="{42F4827F-92E4-46B7-8583-61BE52D23F1E}" srcOrd="3" destOrd="0" presId="urn:microsoft.com/office/officeart/2018/5/layout/IconCircleLabelList"/>
    <dgm:cxn modelId="{75928197-6937-4422-A293-C78E4126FDA9}" type="presParOf" srcId="{8832DA24-D686-4A41-9008-0AC1FA560AE6}" destId="{F1029044-F23C-4B0F-94E1-8B59660C4968}" srcOrd="3" destOrd="0" presId="urn:microsoft.com/office/officeart/2018/5/layout/IconCircleLabelList"/>
    <dgm:cxn modelId="{2F2EE7B8-A874-401A-8DDD-1D8B3710953C}" type="presParOf" srcId="{8832DA24-D686-4A41-9008-0AC1FA560AE6}" destId="{12F105A4-3ADC-4BD3-9073-89C20FBB26F6}" srcOrd="4" destOrd="0" presId="urn:microsoft.com/office/officeart/2018/5/layout/IconCircleLabelList"/>
    <dgm:cxn modelId="{F44BBD9D-396F-43A7-991B-A3B009E306EE}" type="presParOf" srcId="{12F105A4-3ADC-4BD3-9073-89C20FBB26F6}" destId="{E4684E48-00E5-41BF-8436-90ED6B02EEE1}" srcOrd="0" destOrd="0" presId="urn:microsoft.com/office/officeart/2018/5/layout/IconCircleLabelList"/>
    <dgm:cxn modelId="{A5390D35-893F-4BD6-A401-DA36957CD7CE}" type="presParOf" srcId="{12F105A4-3ADC-4BD3-9073-89C20FBB26F6}" destId="{B99C8C92-6C38-4274-ACED-3D97FB8CA09A}" srcOrd="1" destOrd="0" presId="urn:microsoft.com/office/officeart/2018/5/layout/IconCircleLabelList"/>
    <dgm:cxn modelId="{58A7074B-4377-49B5-9CCB-CBB771676921}" type="presParOf" srcId="{12F105A4-3ADC-4BD3-9073-89C20FBB26F6}" destId="{EAF5550E-498B-4478-828B-9BE2508779CE}" srcOrd="2" destOrd="0" presId="urn:microsoft.com/office/officeart/2018/5/layout/IconCircleLabelList"/>
    <dgm:cxn modelId="{B11F4557-AD6F-4C19-A617-F4B771F01DC6}" type="presParOf" srcId="{12F105A4-3ADC-4BD3-9073-89C20FBB26F6}" destId="{B6F0BA04-7DA3-4AB3-977A-58AE8F4E454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1F6FB6-84F8-41BC-BEA0-047BB5E18F44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C3CB14E-230B-4178-97BF-14A3FF1AC6F3}">
      <dgm:prSet/>
      <dgm:spPr/>
      <dgm:t>
        <a:bodyPr/>
        <a:lstStyle/>
        <a:p>
          <a:r>
            <a:rPr lang="en-US" b="1" i="0"/>
            <a:t>Definition</a:t>
          </a:r>
          <a:r>
            <a:rPr lang="en-US" b="0" i="0"/>
            <a:t>: A data type representing whole numbers, both positive and negative.</a:t>
          </a:r>
          <a:endParaRPr lang="en-US"/>
        </a:p>
      </dgm:t>
    </dgm:pt>
    <dgm:pt modelId="{793CC3B3-0D97-43B3-8733-C0478CA872CD}" type="parTrans" cxnId="{37E023A6-D4EC-4BC4-ABF9-51FE32AFEE47}">
      <dgm:prSet/>
      <dgm:spPr/>
      <dgm:t>
        <a:bodyPr/>
        <a:lstStyle/>
        <a:p>
          <a:endParaRPr lang="en-US"/>
        </a:p>
      </dgm:t>
    </dgm:pt>
    <dgm:pt modelId="{0039EF99-D28C-415F-8926-8CB415A6A9D5}" type="sibTrans" cxnId="{37E023A6-D4EC-4BC4-ABF9-51FE32AFEE47}">
      <dgm:prSet/>
      <dgm:spPr/>
      <dgm:t>
        <a:bodyPr/>
        <a:lstStyle/>
        <a:p>
          <a:endParaRPr lang="en-US"/>
        </a:p>
      </dgm:t>
    </dgm:pt>
    <dgm:pt modelId="{CF0BA078-48DD-49A2-9788-F6E2DE82A10E}">
      <dgm:prSet/>
      <dgm:spPr/>
      <dgm:t>
        <a:bodyPr/>
        <a:lstStyle/>
        <a:p>
          <a:r>
            <a:rPr lang="en-US" b="1" i="0"/>
            <a:t>Characteristics</a:t>
          </a:r>
          <a:endParaRPr lang="en-US"/>
        </a:p>
      </dgm:t>
    </dgm:pt>
    <dgm:pt modelId="{4172A394-4FA0-4B6B-8857-17E7A8BE4BB8}" type="parTrans" cxnId="{BB6F0944-3ED3-4E1D-86E9-CF2440938921}">
      <dgm:prSet/>
      <dgm:spPr/>
      <dgm:t>
        <a:bodyPr/>
        <a:lstStyle/>
        <a:p>
          <a:endParaRPr lang="en-US"/>
        </a:p>
      </dgm:t>
    </dgm:pt>
    <dgm:pt modelId="{50BB5AF6-0E27-4D74-B5D2-68B519DAF035}" type="sibTrans" cxnId="{BB6F0944-3ED3-4E1D-86E9-CF2440938921}">
      <dgm:prSet/>
      <dgm:spPr/>
      <dgm:t>
        <a:bodyPr/>
        <a:lstStyle/>
        <a:p>
          <a:endParaRPr lang="en-US"/>
        </a:p>
      </dgm:t>
    </dgm:pt>
    <dgm:pt modelId="{A618C29E-B535-4CE7-A2D3-658AB87A9304}">
      <dgm:prSet/>
      <dgm:spPr/>
      <dgm:t>
        <a:bodyPr/>
        <a:lstStyle/>
        <a:p>
          <a:r>
            <a:rPr lang="en-US" b="0" i="0"/>
            <a:t>Whole numbers without decimal points</a:t>
          </a:r>
          <a:endParaRPr lang="en-US"/>
        </a:p>
      </dgm:t>
    </dgm:pt>
    <dgm:pt modelId="{4CD52849-C554-4F2A-8F28-43B4F71148D8}" type="parTrans" cxnId="{288ED168-2A21-40C9-A0F7-7CCFB2C7A965}">
      <dgm:prSet/>
      <dgm:spPr/>
      <dgm:t>
        <a:bodyPr/>
        <a:lstStyle/>
        <a:p>
          <a:endParaRPr lang="en-US"/>
        </a:p>
      </dgm:t>
    </dgm:pt>
    <dgm:pt modelId="{ADE0F343-3013-4722-B491-85C283B7402E}" type="sibTrans" cxnId="{288ED168-2A21-40C9-A0F7-7CCFB2C7A965}">
      <dgm:prSet/>
      <dgm:spPr/>
      <dgm:t>
        <a:bodyPr/>
        <a:lstStyle/>
        <a:p>
          <a:endParaRPr lang="en-US"/>
        </a:p>
      </dgm:t>
    </dgm:pt>
    <dgm:pt modelId="{9A6765FB-A009-450F-9C6E-2DA6606239FD}">
      <dgm:prSet/>
      <dgm:spPr/>
      <dgm:t>
        <a:bodyPr/>
        <a:lstStyle/>
        <a:p>
          <a:r>
            <a:rPr lang="en-US" b="0" i="0"/>
            <a:t>Can be both positive and negative</a:t>
          </a:r>
          <a:endParaRPr lang="en-US"/>
        </a:p>
      </dgm:t>
    </dgm:pt>
    <dgm:pt modelId="{2AAFE34A-E5EA-43E3-B155-CD3CD7A025CF}" type="parTrans" cxnId="{5132BB63-9224-4E0B-98E2-C87295302389}">
      <dgm:prSet/>
      <dgm:spPr/>
      <dgm:t>
        <a:bodyPr/>
        <a:lstStyle/>
        <a:p>
          <a:endParaRPr lang="en-US"/>
        </a:p>
      </dgm:t>
    </dgm:pt>
    <dgm:pt modelId="{BCB333D7-5FB4-4275-913B-4B3B2983D40F}" type="sibTrans" cxnId="{5132BB63-9224-4E0B-98E2-C87295302389}">
      <dgm:prSet/>
      <dgm:spPr/>
      <dgm:t>
        <a:bodyPr/>
        <a:lstStyle/>
        <a:p>
          <a:endParaRPr lang="en-US"/>
        </a:p>
      </dgm:t>
    </dgm:pt>
    <dgm:pt modelId="{01B9E99E-3A4C-4E73-903F-A8BF1CB735B9}">
      <dgm:prSet/>
      <dgm:spPr/>
      <dgm:t>
        <a:bodyPr/>
        <a:lstStyle/>
        <a:p>
          <a:r>
            <a:rPr lang="en-US" b="1" i="0"/>
            <a:t>Use Cases</a:t>
          </a:r>
          <a:endParaRPr lang="en-US"/>
        </a:p>
      </dgm:t>
    </dgm:pt>
    <dgm:pt modelId="{999C5548-70E5-40C6-BC6F-0ADB731EF18F}" type="parTrans" cxnId="{CADBD38F-E3FB-4E6A-9A3C-AE47E92C535D}">
      <dgm:prSet/>
      <dgm:spPr/>
      <dgm:t>
        <a:bodyPr/>
        <a:lstStyle/>
        <a:p>
          <a:endParaRPr lang="en-US"/>
        </a:p>
      </dgm:t>
    </dgm:pt>
    <dgm:pt modelId="{B0ACC651-86FF-4889-8329-FEE29A250D7D}" type="sibTrans" cxnId="{CADBD38F-E3FB-4E6A-9A3C-AE47E92C535D}">
      <dgm:prSet/>
      <dgm:spPr/>
      <dgm:t>
        <a:bodyPr/>
        <a:lstStyle/>
        <a:p>
          <a:endParaRPr lang="en-US"/>
        </a:p>
      </dgm:t>
    </dgm:pt>
    <dgm:pt modelId="{8BB85BFD-D453-43AC-8816-ABC4EE2FF433}">
      <dgm:prSet/>
      <dgm:spPr/>
      <dgm:t>
        <a:bodyPr/>
        <a:lstStyle/>
        <a:p>
          <a:r>
            <a:rPr lang="en-US" b="0" i="0"/>
            <a:t>Counting</a:t>
          </a:r>
          <a:endParaRPr lang="en-US"/>
        </a:p>
      </dgm:t>
    </dgm:pt>
    <dgm:pt modelId="{7B046592-335F-4026-A7B9-86AF0ADC22CA}" type="parTrans" cxnId="{0D102ADD-0369-4806-916F-A72738CC3A60}">
      <dgm:prSet/>
      <dgm:spPr/>
      <dgm:t>
        <a:bodyPr/>
        <a:lstStyle/>
        <a:p>
          <a:endParaRPr lang="en-US"/>
        </a:p>
      </dgm:t>
    </dgm:pt>
    <dgm:pt modelId="{FBE5C2C2-62A4-489D-B6C1-A1AB413EE357}" type="sibTrans" cxnId="{0D102ADD-0369-4806-916F-A72738CC3A60}">
      <dgm:prSet/>
      <dgm:spPr/>
      <dgm:t>
        <a:bodyPr/>
        <a:lstStyle/>
        <a:p>
          <a:endParaRPr lang="en-US"/>
        </a:p>
      </dgm:t>
    </dgm:pt>
    <dgm:pt modelId="{CB9C4E97-50FA-43B4-B1A2-DFE42D6C7E8C}">
      <dgm:prSet/>
      <dgm:spPr/>
      <dgm:t>
        <a:bodyPr/>
        <a:lstStyle/>
        <a:p>
          <a:r>
            <a:rPr lang="en-US" b="0" i="0"/>
            <a:t>Whole number arithmetic</a:t>
          </a:r>
          <a:endParaRPr lang="en-US"/>
        </a:p>
      </dgm:t>
    </dgm:pt>
    <dgm:pt modelId="{4EB4DFD4-8B71-4992-AEA6-720CD0249540}" type="parTrans" cxnId="{904F1C33-1DD5-4CE5-8B4F-72F02BA914BC}">
      <dgm:prSet/>
      <dgm:spPr/>
      <dgm:t>
        <a:bodyPr/>
        <a:lstStyle/>
        <a:p>
          <a:endParaRPr lang="en-US"/>
        </a:p>
      </dgm:t>
    </dgm:pt>
    <dgm:pt modelId="{2A6EF3D5-E09F-48F7-B258-0A3A1468B485}" type="sibTrans" cxnId="{904F1C33-1DD5-4CE5-8B4F-72F02BA914BC}">
      <dgm:prSet/>
      <dgm:spPr/>
      <dgm:t>
        <a:bodyPr/>
        <a:lstStyle/>
        <a:p>
          <a:endParaRPr lang="en-US"/>
        </a:p>
      </dgm:t>
    </dgm:pt>
    <dgm:pt modelId="{1D262DA4-DD8E-7747-B839-EC87A91A6D3B}" type="pres">
      <dgm:prSet presAssocID="{E31F6FB6-84F8-41BC-BEA0-047BB5E18F44}" presName="Name0" presStyleCnt="0">
        <dgm:presLayoutVars>
          <dgm:dir/>
          <dgm:resizeHandles val="exact"/>
        </dgm:presLayoutVars>
      </dgm:prSet>
      <dgm:spPr/>
    </dgm:pt>
    <dgm:pt modelId="{BBD54A8F-BEB3-8C47-8E20-756E1D04AA31}" type="pres">
      <dgm:prSet presAssocID="{BC3CB14E-230B-4178-97BF-14A3FF1AC6F3}" presName="parAndChTx" presStyleLbl="node1" presStyleIdx="0" presStyleCnt="3">
        <dgm:presLayoutVars>
          <dgm:bulletEnabled val="1"/>
        </dgm:presLayoutVars>
      </dgm:prSet>
      <dgm:spPr/>
    </dgm:pt>
    <dgm:pt modelId="{80101548-0ACD-9A41-AD6F-0BA209DC7C80}" type="pres">
      <dgm:prSet presAssocID="{0039EF99-D28C-415F-8926-8CB415A6A9D5}" presName="parAndChSpace" presStyleCnt="0"/>
      <dgm:spPr/>
    </dgm:pt>
    <dgm:pt modelId="{09F0CD02-67B2-7243-A001-BEC5F9A2B465}" type="pres">
      <dgm:prSet presAssocID="{CF0BA078-48DD-49A2-9788-F6E2DE82A10E}" presName="parAndChTx" presStyleLbl="node1" presStyleIdx="1" presStyleCnt="3">
        <dgm:presLayoutVars>
          <dgm:bulletEnabled val="1"/>
        </dgm:presLayoutVars>
      </dgm:prSet>
      <dgm:spPr/>
    </dgm:pt>
    <dgm:pt modelId="{76522A16-0A62-D94D-9B2D-E05B3A6BF49D}" type="pres">
      <dgm:prSet presAssocID="{50BB5AF6-0E27-4D74-B5D2-68B519DAF035}" presName="parAndChSpace" presStyleCnt="0"/>
      <dgm:spPr/>
    </dgm:pt>
    <dgm:pt modelId="{3E31D007-BCC8-C941-B0D5-31467E0D46DB}" type="pres">
      <dgm:prSet presAssocID="{01B9E99E-3A4C-4E73-903F-A8BF1CB735B9}" presName="parAndChTx" presStyleLbl="node1" presStyleIdx="2" presStyleCnt="3">
        <dgm:presLayoutVars>
          <dgm:bulletEnabled val="1"/>
        </dgm:presLayoutVars>
      </dgm:prSet>
      <dgm:spPr/>
    </dgm:pt>
  </dgm:ptLst>
  <dgm:cxnLst>
    <dgm:cxn modelId="{E67EB303-F601-0447-BFD1-015FF816E073}" type="presOf" srcId="{01B9E99E-3A4C-4E73-903F-A8BF1CB735B9}" destId="{3E31D007-BCC8-C941-B0D5-31467E0D46DB}" srcOrd="0" destOrd="0" presId="urn:microsoft.com/office/officeart/2005/8/layout/hChevron3"/>
    <dgm:cxn modelId="{904F1C33-1DD5-4CE5-8B4F-72F02BA914BC}" srcId="{01B9E99E-3A4C-4E73-903F-A8BF1CB735B9}" destId="{CB9C4E97-50FA-43B4-B1A2-DFE42D6C7E8C}" srcOrd="1" destOrd="0" parTransId="{4EB4DFD4-8B71-4992-AEA6-720CD0249540}" sibTransId="{2A6EF3D5-E09F-48F7-B258-0A3A1468B485}"/>
    <dgm:cxn modelId="{BFA80337-C02E-4041-BDBC-097B5F69F747}" type="presOf" srcId="{8BB85BFD-D453-43AC-8816-ABC4EE2FF433}" destId="{3E31D007-BCC8-C941-B0D5-31467E0D46DB}" srcOrd="0" destOrd="1" presId="urn:microsoft.com/office/officeart/2005/8/layout/hChevron3"/>
    <dgm:cxn modelId="{BB6F0944-3ED3-4E1D-86E9-CF2440938921}" srcId="{E31F6FB6-84F8-41BC-BEA0-047BB5E18F44}" destId="{CF0BA078-48DD-49A2-9788-F6E2DE82A10E}" srcOrd="1" destOrd="0" parTransId="{4172A394-4FA0-4B6B-8857-17E7A8BE4BB8}" sibTransId="{50BB5AF6-0E27-4D74-B5D2-68B519DAF035}"/>
    <dgm:cxn modelId="{5132BB63-9224-4E0B-98E2-C87295302389}" srcId="{CF0BA078-48DD-49A2-9788-F6E2DE82A10E}" destId="{9A6765FB-A009-450F-9C6E-2DA6606239FD}" srcOrd="1" destOrd="0" parTransId="{2AAFE34A-E5EA-43E3-B155-CD3CD7A025CF}" sibTransId="{BCB333D7-5FB4-4275-913B-4B3B2983D40F}"/>
    <dgm:cxn modelId="{E4687965-41B6-B94F-B48C-B22BEBE40DF3}" type="presOf" srcId="{BC3CB14E-230B-4178-97BF-14A3FF1AC6F3}" destId="{BBD54A8F-BEB3-8C47-8E20-756E1D04AA31}" srcOrd="0" destOrd="0" presId="urn:microsoft.com/office/officeart/2005/8/layout/hChevron3"/>
    <dgm:cxn modelId="{288ED168-2A21-40C9-A0F7-7CCFB2C7A965}" srcId="{CF0BA078-48DD-49A2-9788-F6E2DE82A10E}" destId="{A618C29E-B535-4CE7-A2D3-658AB87A9304}" srcOrd="0" destOrd="0" parTransId="{4CD52849-C554-4F2A-8F28-43B4F71148D8}" sibTransId="{ADE0F343-3013-4722-B491-85C283B7402E}"/>
    <dgm:cxn modelId="{6CF84B73-FE8A-924A-8932-CD9BFCD59810}" type="presOf" srcId="{CB9C4E97-50FA-43B4-B1A2-DFE42D6C7E8C}" destId="{3E31D007-BCC8-C941-B0D5-31467E0D46DB}" srcOrd="0" destOrd="2" presId="urn:microsoft.com/office/officeart/2005/8/layout/hChevron3"/>
    <dgm:cxn modelId="{CADBD38F-E3FB-4E6A-9A3C-AE47E92C535D}" srcId="{E31F6FB6-84F8-41BC-BEA0-047BB5E18F44}" destId="{01B9E99E-3A4C-4E73-903F-A8BF1CB735B9}" srcOrd="2" destOrd="0" parTransId="{999C5548-70E5-40C6-BC6F-0ADB731EF18F}" sibTransId="{B0ACC651-86FF-4889-8329-FEE29A250D7D}"/>
    <dgm:cxn modelId="{37E023A6-D4EC-4BC4-ABF9-51FE32AFEE47}" srcId="{E31F6FB6-84F8-41BC-BEA0-047BB5E18F44}" destId="{BC3CB14E-230B-4178-97BF-14A3FF1AC6F3}" srcOrd="0" destOrd="0" parTransId="{793CC3B3-0D97-43B3-8733-C0478CA872CD}" sibTransId="{0039EF99-D28C-415F-8926-8CB415A6A9D5}"/>
    <dgm:cxn modelId="{12B0D0C4-61D1-CE49-9B0B-18FB9CE1BA13}" type="presOf" srcId="{9A6765FB-A009-450F-9C6E-2DA6606239FD}" destId="{09F0CD02-67B2-7243-A001-BEC5F9A2B465}" srcOrd="0" destOrd="2" presId="urn:microsoft.com/office/officeart/2005/8/layout/hChevron3"/>
    <dgm:cxn modelId="{0D102ADD-0369-4806-916F-A72738CC3A60}" srcId="{01B9E99E-3A4C-4E73-903F-A8BF1CB735B9}" destId="{8BB85BFD-D453-43AC-8816-ABC4EE2FF433}" srcOrd="0" destOrd="0" parTransId="{7B046592-335F-4026-A7B9-86AF0ADC22CA}" sibTransId="{FBE5C2C2-62A4-489D-B6C1-A1AB413EE357}"/>
    <dgm:cxn modelId="{3E0107E3-82E9-D441-BB93-A59735DF5CD6}" type="presOf" srcId="{CF0BA078-48DD-49A2-9788-F6E2DE82A10E}" destId="{09F0CD02-67B2-7243-A001-BEC5F9A2B465}" srcOrd="0" destOrd="0" presId="urn:microsoft.com/office/officeart/2005/8/layout/hChevron3"/>
    <dgm:cxn modelId="{B0F664ED-01DD-C645-B6F2-3B51C41234A8}" type="presOf" srcId="{A618C29E-B535-4CE7-A2D3-658AB87A9304}" destId="{09F0CD02-67B2-7243-A001-BEC5F9A2B465}" srcOrd="0" destOrd="1" presId="urn:microsoft.com/office/officeart/2005/8/layout/hChevron3"/>
    <dgm:cxn modelId="{0C0A03F4-CBF1-2A4B-92FF-88BC08B701F4}" type="presOf" srcId="{E31F6FB6-84F8-41BC-BEA0-047BB5E18F44}" destId="{1D262DA4-DD8E-7747-B839-EC87A91A6D3B}" srcOrd="0" destOrd="0" presId="urn:microsoft.com/office/officeart/2005/8/layout/hChevron3"/>
    <dgm:cxn modelId="{05919BA7-6CC0-E343-A05F-F403C23EFFA9}" type="presParOf" srcId="{1D262DA4-DD8E-7747-B839-EC87A91A6D3B}" destId="{BBD54A8F-BEB3-8C47-8E20-756E1D04AA31}" srcOrd="0" destOrd="0" presId="urn:microsoft.com/office/officeart/2005/8/layout/hChevron3"/>
    <dgm:cxn modelId="{04C3D52B-0B43-FC48-8AAE-84772F16ADFF}" type="presParOf" srcId="{1D262DA4-DD8E-7747-B839-EC87A91A6D3B}" destId="{80101548-0ACD-9A41-AD6F-0BA209DC7C80}" srcOrd="1" destOrd="0" presId="urn:microsoft.com/office/officeart/2005/8/layout/hChevron3"/>
    <dgm:cxn modelId="{9D7EDA20-DDAB-C341-8090-666AD44D4FD9}" type="presParOf" srcId="{1D262DA4-DD8E-7747-B839-EC87A91A6D3B}" destId="{09F0CD02-67B2-7243-A001-BEC5F9A2B465}" srcOrd="2" destOrd="0" presId="urn:microsoft.com/office/officeart/2005/8/layout/hChevron3"/>
    <dgm:cxn modelId="{9B4D5E61-6F4A-874F-97F9-A493B761841B}" type="presParOf" srcId="{1D262DA4-DD8E-7747-B839-EC87A91A6D3B}" destId="{76522A16-0A62-D94D-9B2D-E05B3A6BF49D}" srcOrd="3" destOrd="0" presId="urn:microsoft.com/office/officeart/2005/8/layout/hChevron3"/>
    <dgm:cxn modelId="{85B291ED-5309-DE41-BFF7-7275BA5C8F91}" type="presParOf" srcId="{1D262DA4-DD8E-7747-B839-EC87A91A6D3B}" destId="{3E31D007-BCC8-C941-B0D5-31467E0D46DB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13135E-DA84-4B0A-B4D2-703270AC9CB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91B353-0C57-4A8F-B9CA-DCC8B88D7C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Definition</a:t>
          </a:r>
          <a:r>
            <a:rPr lang="en-US" b="0" i="0"/>
            <a:t>: A data type representing real numbers, which are numbers with decimal points.</a:t>
          </a:r>
          <a:endParaRPr lang="en-US"/>
        </a:p>
      </dgm:t>
    </dgm:pt>
    <dgm:pt modelId="{98D665EF-E9BB-4D26-A347-DD34E2E1D3A6}" type="parTrans" cxnId="{8530E650-180F-484E-8EB0-560F76022987}">
      <dgm:prSet/>
      <dgm:spPr/>
      <dgm:t>
        <a:bodyPr/>
        <a:lstStyle/>
        <a:p>
          <a:endParaRPr lang="en-US"/>
        </a:p>
      </dgm:t>
    </dgm:pt>
    <dgm:pt modelId="{749C9855-FA90-4772-B108-B312C7B8FCA7}" type="sibTrans" cxnId="{8530E650-180F-484E-8EB0-560F76022987}">
      <dgm:prSet/>
      <dgm:spPr/>
      <dgm:t>
        <a:bodyPr/>
        <a:lstStyle/>
        <a:p>
          <a:endParaRPr lang="en-US"/>
        </a:p>
      </dgm:t>
    </dgm:pt>
    <dgm:pt modelId="{A6B6C56C-F8F1-48B4-A911-0FE3879E35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Characteristics</a:t>
          </a:r>
          <a:endParaRPr lang="en-US"/>
        </a:p>
      </dgm:t>
    </dgm:pt>
    <dgm:pt modelId="{A3ABF16E-2689-4C88-B729-776FE7EF779F}" type="parTrans" cxnId="{1FDB38A4-6C30-4F12-A9B6-C1907C2F7431}">
      <dgm:prSet/>
      <dgm:spPr/>
      <dgm:t>
        <a:bodyPr/>
        <a:lstStyle/>
        <a:p>
          <a:endParaRPr lang="en-US"/>
        </a:p>
      </dgm:t>
    </dgm:pt>
    <dgm:pt modelId="{18099C0A-8CE1-491D-955D-3326DD028C7D}" type="sibTrans" cxnId="{1FDB38A4-6C30-4F12-A9B6-C1907C2F7431}">
      <dgm:prSet/>
      <dgm:spPr/>
      <dgm:t>
        <a:bodyPr/>
        <a:lstStyle/>
        <a:p>
          <a:endParaRPr lang="en-US"/>
        </a:p>
      </dgm:t>
    </dgm:pt>
    <dgm:pt modelId="{625089FA-413D-4A73-A9F5-AE21C233C6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Contains decimal points</a:t>
          </a:r>
          <a:endParaRPr lang="en-US"/>
        </a:p>
      </dgm:t>
    </dgm:pt>
    <dgm:pt modelId="{B4D57DB8-7032-494C-A1A3-4297211AA1B9}" type="parTrans" cxnId="{B11BC709-67FC-4A1B-8EF4-0B952A177D45}">
      <dgm:prSet/>
      <dgm:spPr/>
      <dgm:t>
        <a:bodyPr/>
        <a:lstStyle/>
        <a:p>
          <a:endParaRPr lang="en-US"/>
        </a:p>
      </dgm:t>
    </dgm:pt>
    <dgm:pt modelId="{DB2082B4-B1EB-4BDE-9A5B-CBEF6AECC999}" type="sibTrans" cxnId="{B11BC709-67FC-4A1B-8EF4-0B952A177D45}">
      <dgm:prSet/>
      <dgm:spPr/>
      <dgm:t>
        <a:bodyPr/>
        <a:lstStyle/>
        <a:p>
          <a:endParaRPr lang="en-US"/>
        </a:p>
      </dgm:t>
    </dgm:pt>
    <dgm:pt modelId="{C275921B-0026-44C3-BBC7-CB3B5720AD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Can represent very large or very small numbers</a:t>
          </a:r>
          <a:endParaRPr lang="en-US"/>
        </a:p>
      </dgm:t>
    </dgm:pt>
    <dgm:pt modelId="{73A3D033-B1B6-4EC2-A286-E776B26732A4}" type="parTrans" cxnId="{0553FA79-D372-48A8-B46A-3B451D7CF8A2}">
      <dgm:prSet/>
      <dgm:spPr/>
      <dgm:t>
        <a:bodyPr/>
        <a:lstStyle/>
        <a:p>
          <a:endParaRPr lang="en-US"/>
        </a:p>
      </dgm:t>
    </dgm:pt>
    <dgm:pt modelId="{704D303F-AA0C-46A2-80B8-9279BEB1BBFC}" type="sibTrans" cxnId="{0553FA79-D372-48A8-B46A-3B451D7CF8A2}">
      <dgm:prSet/>
      <dgm:spPr/>
      <dgm:t>
        <a:bodyPr/>
        <a:lstStyle/>
        <a:p>
          <a:endParaRPr lang="en-US"/>
        </a:p>
      </dgm:t>
    </dgm:pt>
    <dgm:pt modelId="{E59A123B-04B8-4664-A3D5-3D7693733F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Use Cases</a:t>
          </a:r>
          <a:endParaRPr lang="en-US"/>
        </a:p>
      </dgm:t>
    </dgm:pt>
    <dgm:pt modelId="{12A1F993-249F-4389-9133-7645BFF9A016}" type="parTrans" cxnId="{01086245-67D5-4B8A-99FD-4A1D97920791}">
      <dgm:prSet/>
      <dgm:spPr/>
      <dgm:t>
        <a:bodyPr/>
        <a:lstStyle/>
        <a:p>
          <a:endParaRPr lang="en-US"/>
        </a:p>
      </dgm:t>
    </dgm:pt>
    <dgm:pt modelId="{B4EFA9CA-C199-4160-9652-9CD10539B435}" type="sibTrans" cxnId="{01086245-67D5-4B8A-99FD-4A1D97920791}">
      <dgm:prSet/>
      <dgm:spPr/>
      <dgm:t>
        <a:bodyPr/>
        <a:lstStyle/>
        <a:p>
          <a:endParaRPr lang="en-US"/>
        </a:p>
      </dgm:t>
    </dgm:pt>
    <dgm:pt modelId="{E6165A4A-59DA-48E1-B4A2-8E35512E41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Scientific calculations</a:t>
          </a:r>
          <a:endParaRPr lang="en-US"/>
        </a:p>
      </dgm:t>
    </dgm:pt>
    <dgm:pt modelId="{761EFB88-F413-4B25-AB25-8DF539B98D59}" type="parTrans" cxnId="{EDB92685-5D4A-4034-AC0E-19179B8B5503}">
      <dgm:prSet/>
      <dgm:spPr/>
      <dgm:t>
        <a:bodyPr/>
        <a:lstStyle/>
        <a:p>
          <a:endParaRPr lang="en-US"/>
        </a:p>
      </dgm:t>
    </dgm:pt>
    <dgm:pt modelId="{86307531-DC84-47CC-A053-FCB42FC1334E}" type="sibTrans" cxnId="{EDB92685-5D4A-4034-AC0E-19179B8B5503}">
      <dgm:prSet/>
      <dgm:spPr/>
      <dgm:t>
        <a:bodyPr/>
        <a:lstStyle/>
        <a:p>
          <a:endParaRPr lang="en-US"/>
        </a:p>
      </dgm:t>
    </dgm:pt>
    <dgm:pt modelId="{3581D2FD-2A32-441A-99BE-DE1F5E7AA8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Financial calculations</a:t>
          </a:r>
          <a:endParaRPr lang="en-US"/>
        </a:p>
      </dgm:t>
    </dgm:pt>
    <dgm:pt modelId="{D397E10E-C033-47E2-B4AA-E528B18F3F5F}" type="parTrans" cxnId="{575972F8-8069-45CF-8C0C-BA8BB97A2DAE}">
      <dgm:prSet/>
      <dgm:spPr/>
      <dgm:t>
        <a:bodyPr/>
        <a:lstStyle/>
        <a:p>
          <a:endParaRPr lang="en-US"/>
        </a:p>
      </dgm:t>
    </dgm:pt>
    <dgm:pt modelId="{592A64D6-B7D3-46C2-9411-C0BB9AF9FE7E}" type="sibTrans" cxnId="{575972F8-8069-45CF-8C0C-BA8BB97A2DAE}">
      <dgm:prSet/>
      <dgm:spPr/>
      <dgm:t>
        <a:bodyPr/>
        <a:lstStyle/>
        <a:p>
          <a:endParaRPr lang="en-US"/>
        </a:p>
      </dgm:t>
    </dgm:pt>
    <dgm:pt modelId="{95A89BCC-68CB-402A-A85E-93D1AB8E9517}" type="pres">
      <dgm:prSet presAssocID="{2813135E-DA84-4B0A-B4D2-703270AC9CB9}" presName="root" presStyleCnt="0">
        <dgm:presLayoutVars>
          <dgm:dir/>
          <dgm:resizeHandles val="exact"/>
        </dgm:presLayoutVars>
      </dgm:prSet>
      <dgm:spPr/>
    </dgm:pt>
    <dgm:pt modelId="{49BA2AF1-B121-40E2-B7A6-CC10B359DC96}" type="pres">
      <dgm:prSet presAssocID="{3491B353-0C57-4A8F-B9CA-DCC8B88D7CAE}" presName="compNode" presStyleCnt="0"/>
      <dgm:spPr/>
    </dgm:pt>
    <dgm:pt modelId="{0C97A866-EDDB-4925-B8F0-E4D6C14D53BC}" type="pres">
      <dgm:prSet presAssocID="{3491B353-0C57-4A8F-B9CA-DCC8B88D7CAE}" presName="bgRect" presStyleLbl="bgShp" presStyleIdx="0" presStyleCnt="3"/>
      <dgm:spPr/>
    </dgm:pt>
    <dgm:pt modelId="{2F2C9B3E-EEDE-4F8B-AE8F-60A2B2E708F3}" type="pres">
      <dgm:prSet presAssocID="{3491B353-0C57-4A8F-B9CA-DCC8B88D7C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mals"/>
        </a:ext>
      </dgm:extLst>
    </dgm:pt>
    <dgm:pt modelId="{A495C95C-4374-47E6-B3B5-6DAB8B60227E}" type="pres">
      <dgm:prSet presAssocID="{3491B353-0C57-4A8F-B9CA-DCC8B88D7CAE}" presName="spaceRect" presStyleCnt="0"/>
      <dgm:spPr/>
    </dgm:pt>
    <dgm:pt modelId="{07175398-CB48-4FB7-A0C2-218187695954}" type="pres">
      <dgm:prSet presAssocID="{3491B353-0C57-4A8F-B9CA-DCC8B88D7CAE}" presName="parTx" presStyleLbl="revTx" presStyleIdx="0" presStyleCnt="5">
        <dgm:presLayoutVars>
          <dgm:chMax val="0"/>
          <dgm:chPref val="0"/>
        </dgm:presLayoutVars>
      </dgm:prSet>
      <dgm:spPr/>
    </dgm:pt>
    <dgm:pt modelId="{611C86DE-06B5-42BD-A7C2-AB7CA28577C0}" type="pres">
      <dgm:prSet presAssocID="{749C9855-FA90-4772-B108-B312C7B8FCA7}" presName="sibTrans" presStyleCnt="0"/>
      <dgm:spPr/>
    </dgm:pt>
    <dgm:pt modelId="{A2138547-C317-4738-9B50-27E0FA0CA087}" type="pres">
      <dgm:prSet presAssocID="{A6B6C56C-F8F1-48B4-A911-0FE3879E3501}" presName="compNode" presStyleCnt="0"/>
      <dgm:spPr/>
    </dgm:pt>
    <dgm:pt modelId="{95ACD498-6991-43E5-929A-D6383B4F77F3}" type="pres">
      <dgm:prSet presAssocID="{A6B6C56C-F8F1-48B4-A911-0FE3879E3501}" presName="bgRect" presStyleLbl="bgShp" presStyleIdx="1" presStyleCnt="3"/>
      <dgm:spPr/>
    </dgm:pt>
    <dgm:pt modelId="{B7467764-C4A3-4C35-B2CF-8DC923DB0036}" type="pres">
      <dgm:prSet presAssocID="{A6B6C56C-F8F1-48B4-A911-0FE3879E350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parator"/>
        </a:ext>
      </dgm:extLst>
    </dgm:pt>
    <dgm:pt modelId="{17130675-4D21-4E19-80E5-8E3D15CED53F}" type="pres">
      <dgm:prSet presAssocID="{A6B6C56C-F8F1-48B4-A911-0FE3879E3501}" presName="spaceRect" presStyleCnt="0"/>
      <dgm:spPr/>
    </dgm:pt>
    <dgm:pt modelId="{C58B0743-0293-4D4A-90A3-DE6BAE162A30}" type="pres">
      <dgm:prSet presAssocID="{A6B6C56C-F8F1-48B4-A911-0FE3879E3501}" presName="parTx" presStyleLbl="revTx" presStyleIdx="1" presStyleCnt="5">
        <dgm:presLayoutVars>
          <dgm:chMax val="0"/>
          <dgm:chPref val="0"/>
        </dgm:presLayoutVars>
      </dgm:prSet>
      <dgm:spPr/>
    </dgm:pt>
    <dgm:pt modelId="{88ABDA28-7276-40E9-A65E-255411D9DA6B}" type="pres">
      <dgm:prSet presAssocID="{A6B6C56C-F8F1-48B4-A911-0FE3879E3501}" presName="desTx" presStyleLbl="revTx" presStyleIdx="2" presStyleCnt="5">
        <dgm:presLayoutVars/>
      </dgm:prSet>
      <dgm:spPr/>
    </dgm:pt>
    <dgm:pt modelId="{DA8BB70B-B7CF-4C97-979B-F326392A1261}" type="pres">
      <dgm:prSet presAssocID="{18099C0A-8CE1-491D-955D-3326DD028C7D}" presName="sibTrans" presStyleCnt="0"/>
      <dgm:spPr/>
    </dgm:pt>
    <dgm:pt modelId="{7AE54881-A91A-4811-9D6B-E09C6F6C10BC}" type="pres">
      <dgm:prSet presAssocID="{E59A123B-04B8-4664-A3D5-3D7693733FC3}" presName="compNode" presStyleCnt="0"/>
      <dgm:spPr/>
    </dgm:pt>
    <dgm:pt modelId="{B1647C93-02E2-4EF8-B941-98C9AB781A90}" type="pres">
      <dgm:prSet presAssocID="{E59A123B-04B8-4664-A3D5-3D7693733FC3}" presName="bgRect" presStyleLbl="bgShp" presStyleIdx="2" presStyleCnt="3"/>
      <dgm:spPr/>
    </dgm:pt>
    <dgm:pt modelId="{16B18118-8566-47F2-BFB5-567E2876B954}" type="pres">
      <dgm:prSet presAssocID="{E59A123B-04B8-4664-A3D5-3D7693733FC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89AC9EA4-B164-48C5-AED9-75104C630790}" type="pres">
      <dgm:prSet presAssocID="{E59A123B-04B8-4664-A3D5-3D7693733FC3}" presName="spaceRect" presStyleCnt="0"/>
      <dgm:spPr/>
    </dgm:pt>
    <dgm:pt modelId="{E83917C3-4ABE-4BA8-9229-243FDC6113CD}" type="pres">
      <dgm:prSet presAssocID="{E59A123B-04B8-4664-A3D5-3D7693733FC3}" presName="parTx" presStyleLbl="revTx" presStyleIdx="3" presStyleCnt="5">
        <dgm:presLayoutVars>
          <dgm:chMax val="0"/>
          <dgm:chPref val="0"/>
        </dgm:presLayoutVars>
      </dgm:prSet>
      <dgm:spPr/>
    </dgm:pt>
    <dgm:pt modelId="{72CEB6E2-8422-4F38-97A3-A6D8DDF196C0}" type="pres">
      <dgm:prSet presAssocID="{E59A123B-04B8-4664-A3D5-3D7693733FC3}" presName="desTx" presStyleLbl="revTx" presStyleIdx="4" presStyleCnt="5">
        <dgm:presLayoutVars/>
      </dgm:prSet>
      <dgm:spPr/>
    </dgm:pt>
  </dgm:ptLst>
  <dgm:cxnLst>
    <dgm:cxn modelId="{8D508600-4759-4645-82EA-2BAEDE16A621}" type="presOf" srcId="{C275921B-0026-44C3-BBC7-CB3B5720ADB7}" destId="{88ABDA28-7276-40E9-A65E-255411D9DA6B}" srcOrd="0" destOrd="1" presId="urn:microsoft.com/office/officeart/2018/2/layout/IconVerticalSolidList"/>
    <dgm:cxn modelId="{B11BC709-67FC-4A1B-8EF4-0B952A177D45}" srcId="{A6B6C56C-F8F1-48B4-A911-0FE3879E3501}" destId="{625089FA-413D-4A73-A9F5-AE21C233C6F1}" srcOrd="0" destOrd="0" parTransId="{B4D57DB8-7032-494C-A1A3-4297211AA1B9}" sibTransId="{DB2082B4-B1EB-4BDE-9A5B-CBEF6AECC999}"/>
    <dgm:cxn modelId="{38FD761E-CE12-4AF5-9365-32C1E69E013A}" type="presOf" srcId="{E6165A4A-59DA-48E1-B4A2-8E35512E411D}" destId="{72CEB6E2-8422-4F38-97A3-A6D8DDF196C0}" srcOrd="0" destOrd="0" presId="urn:microsoft.com/office/officeart/2018/2/layout/IconVerticalSolidList"/>
    <dgm:cxn modelId="{C390F62D-EE42-4CC2-81FE-1353AB1BC130}" type="presOf" srcId="{E59A123B-04B8-4664-A3D5-3D7693733FC3}" destId="{E83917C3-4ABE-4BA8-9229-243FDC6113CD}" srcOrd="0" destOrd="0" presId="urn:microsoft.com/office/officeart/2018/2/layout/IconVerticalSolidList"/>
    <dgm:cxn modelId="{01086245-67D5-4B8A-99FD-4A1D97920791}" srcId="{2813135E-DA84-4B0A-B4D2-703270AC9CB9}" destId="{E59A123B-04B8-4664-A3D5-3D7693733FC3}" srcOrd="2" destOrd="0" parTransId="{12A1F993-249F-4389-9133-7645BFF9A016}" sibTransId="{B4EFA9CA-C199-4160-9652-9CD10539B435}"/>
    <dgm:cxn modelId="{8530E650-180F-484E-8EB0-560F76022987}" srcId="{2813135E-DA84-4B0A-B4D2-703270AC9CB9}" destId="{3491B353-0C57-4A8F-B9CA-DCC8B88D7CAE}" srcOrd="0" destOrd="0" parTransId="{98D665EF-E9BB-4D26-A347-DD34E2E1D3A6}" sibTransId="{749C9855-FA90-4772-B108-B312C7B8FCA7}"/>
    <dgm:cxn modelId="{92E66A56-19D1-4EE1-9155-67F241EF3468}" type="presOf" srcId="{625089FA-413D-4A73-A9F5-AE21C233C6F1}" destId="{88ABDA28-7276-40E9-A65E-255411D9DA6B}" srcOrd="0" destOrd="0" presId="urn:microsoft.com/office/officeart/2018/2/layout/IconVerticalSolidList"/>
    <dgm:cxn modelId="{2497EF5F-30EA-487E-BE5F-154C119DFCD4}" type="presOf" srcId="{3581D2FD-2A32-441A-99BE-DE1F5E7AA891}" destId="{72CEB6E2-8422-4F38-97A3-A6D8DDF196C0}" srcOrd="0" destOrd="1" presId="urn:microsoft.com/office/officeart/2018/2/layout/IconVerticalSolidList"/>
    <dgm:cxn modelId="{C0C11571-371D-4F1B-89D1-81C60F484805}" type="presOf" srcId="{A6B6C56C-F8F1-48B4-A911-0FE3879E3501}" destId="{C58B0743-0293-4D4A-90A3-DE6BAE162A30}" srcOrd="0" destOrd="0" presId="urn:microsoft.com/office/officeart/2018/2/layout/IconVerticalSolidList"/>
    <dgm:cxn modelId="{0553FA79-D372-48A8-B46A-3B451D7CF8A2}" srcId="{A6B6C56C-F8F1-48B4-A911-0FE3879E3501}" destId="{C275921B-0026-44C3-BBC7-CB3B5720ADB7}" srcOrd="1" destOrd="0" parTransId="{73A3D033-B1B6-4EC2-A286-E776B26732A4}" sibTransId="{704D303F-AA0C-46A2-80B8-9279BEB1BBFC}"/>
    <dgm:cxn modelId="{EDB92685-5D4A-4034-AC0E-19179B8B5503}" srcId="{E59A123B-04B8-4664-A3D5-3D7693733FC3}" destId="{E6165A4A-59DA-48E1-B4A2-8E35512E411D}" srcOrd="0" destOrd="0" parTransId="{761EFB88-F413-4B25-AB25-8DF539B98D59}" sibTransId="{86307531-DC84-47CC-A053-FCB42FC1334E}"/>
    <dgm:cxn modelId="{1FDB38A4-6C30-4F12-A9B6-C1907C2F7431}" srcId="{2813135E-DA84-4B0A-B4D2-703270AC9CB9}" destId="{A6B6C56C-F8F1-48B4-A911-0FE3879E3501}" srcOrd="1" destOrd="0" parTransId="{A3ABF16E-2689-4C88-B729-776FE7EF779F}" sibTransId="{18099C0A-8CE1-491D-955D-3326DD028C7D}"/>
    <dgm:cxn modelId="{62BD9DB9-FDC2-47E4-B2D5-A7E4E8377DAD}" type="presOf" srcId="{3491B353-0C57-4A8F-B9CA-DCC8B88D7CAE}" destId="{07175398-CB48-4FB7-A0C2-218187695954}" srcOrd="0" destOrd="0" presId="urn:microsoft.com/office/officeart/2018/2/layout/IconVerticalSolidList"/>
    <dgm:cxn modelId="{63A8FFD3-8E42-4477-A224-57C1B18C10A6}" type="presOf" srcId="{2813135E-DA84-4B0A-B4D2-703270AC9CB9}" destId="{95A89BCC-68CB-402A-A85E-93D1AB8E9517}" srcOrd="0" destOrd="0" presId="urn:microsoft.com/office/officeart/2018/2/layout/IconVerticalSolidList"/>
    <dgm:cxn modelId="{575972F8-8069-45CF-8C0C-BA8BB97A2DAE}" srcId="{E59A123B-04B8-4664-A3D5-3D7693733FC3}" destId="{3581D2FD-2A32-441A-99BE-DE1F5E7AA891}" srcOrd="1" destOrd="0" parTransId="{D397E10E-C033-47E2-B4AA-E528B18F3F5F}" sibTransId="{592A64D6-B7D3-46C2-9411-C0BB9AF9FE7E}"/>
    <dgm:cxn modelId="{3175FF53-DD5E-4D74-A000-33ED2562F9C1}" type="presParOf" srcId="{95A89BCC-68CB-402A-A85E-93D1AB8E9517}" destId="{49BA2AF1-B121-40E2-B7A6-CC10B359DC96}" srcOrd="0" destOrd="0" presId="urn:microsoft.com/office/officeart/2018/2/layout/IconVerticalSolidList"/>
    <dgm:cxn modelId="{006CD689-8764-460D-A2B7-1206446E03D9}" type="presParOf" srcId="{49BA2AF1-B121-40E2-B7A6-CC10B359DC96}" destId="{0C97A866-EDDB-4925-B8F0-E4D6C14D53BC}" srcOrd="0" destOrd="0" presId="urn:microsoft.com/office/officeart/2018/2/layout/IconVerticalSolidList"/>
    <dgm:cxn modelId="{42EB3C7F-A5AA-4819-B7C8-CDBE180A17E7}" type="presParOf" srcId="{49BA2AF1-B121-40E2-B7A6-CC10B359DC96}" destId="{2F2C9B3E-EEDE-4F8B-AE8F-60A2B2E708F3}" srcOrd="1" destOrd="0" presId="urn:microsoft.com/office/officeart/2018/2/layout/IconVerticalSolidList"/>
    <dgm:cxn modelId="{7D937F4C-7F56-4390-BD88-74382EB7A5E5}" type="presParOf" srcId="{49BA2AF1-B121-40E2-B7A6-CC10B359DC96}" destId="{A495C95C-4374-47E6-B3B5-6DAB8B60227E}" srcOrd="2" destOrd="0" presId="urn:microsoft.com/office/officeart/2018/2/layout/IconVerticalSolidList"/>
    <dgm:cxn modelId="{23B7CA21-C717-49DF-B9AE-BAE04780F8C7}" type="presParOf" srcId="{49BA2AF1-B121-40E2-B7A6-CC10B359DC96}" destId="{07175398-CB48-4FB7-A0C2-218187695954}" srcOrd="3" destOrd="0" presId="urn:microsoft.com/office/officeart/2018/2/layout/IconVerticalSolidList"/>
    <dgm:cxn modelId="{7B7BB405-C3E5-477E-9F23-F833471C0E38}" type="presParOf" srcId="{95A89BCC-68CB-402A-A85E-93D1AB8E9517}" destId="{611C86DE-06B5-42BD-A7C2-AB7CA28577C0}" srcOrd="1" destOrd="0" presId="urn:microsoft.com/office/officeart/2018/2/layout/IconVerticalSolidList"/>
    <dgm:cxn modelId="{7A1AB7D6-66FC-4C75-AF78-68E8FF4C87B8}" type="presParOf" srcId="{95A89BCC-68CB-402A-A85E-93D1AB8E9517}" destId="{A2138547-C317-4738-9B50-27E0FA0CA087}" srcOrd="2" destOrd="0" presId="urn:microsoft.com/office/officeart/2018/2/layout/IconVerticalSolidList"/>
    <dgm:cxn modelId="{449F833B-0A5F-4A80-BDE9-5551F20B7FA9}" type="presParOf" srcId="{A2138547-C317-4738-9B50-27E0FA0CA087}" destId="{95ACD498-6991-43E5-929A-D6383B4F77F3}" srcOrd="0" destOrd="0" presId="urn:microsoft.com/office/officeart/2018/2/layout/IconVerticalSolidList"/>
    <dgm:cxn modelId="{040D7E0B-9D45-43C9-A537-47760467A7C0}" type="presParOf" srcId="{A2138547-C317-4738-9B50-27E0FA0CA087}" destId="{B7467764-C4A3-4C35-B2CF-8DC923DB0036}" srcOrd="1" destOrd="0" presId="urn:microsoft.com/office/officeart/2018/2/layout/IconVerticalSolidList"/>
    <dgm:cxn modelId="{4F42FBCA-0B6B-4953-B32B-B44EE3A3E327}" type="presParOf" srcId="{A2138547-C317-4738-9B50-27E0FA0CA087}" destId="{17130675-4D21-4E19-80E5-8E3D15CED53F}" srcOrd="2" destOrd="0" presId="urn:microsoft.com/office/officeart/2018/2/layout/IconVerticalSolidList"/>
    <dgm:cxn modelId="{C0420EA0-9BA7-49D0-86CE-FEE5FA363737}" type="presParOf" srcId="{A2138547-C317-4738-9B50-27E0FA0CA087}" destId="{C58B0743-0293-4D4A-90A3-DE6BAE162A30}" srcOrd="3" destOrd="0" presId="urn:microsoft.com/office/officeart/2018/2/layout/IconVerticalSolidList"/>
    <dgm:cxn modelId="{CB23B9D4-A799-4CF1-AA49-A8C15FB72C84}" type="presParOf" srcId="{A2138547-C317-4738-9B50-27E0FA0CA087}" destId="{88ABDA28-7276-40E9-A65E-255411D9DA6B}" srcOrd="4" destOrd="0" presId="urn:microsoft.com/office/officeart/2018/2/layout/IconVerticalSolidList"/>
    <dgm:cxn modelId="{8BDDFAA1-ECE6-430E-87EB-D94175C43E37}" type="presParOf" srcId="{95A89BCC-68CB-402A-A85E-93D1AB8E9517}" destId="{DA8BB70B-B7CF-4C97-979B-F326392A1261}" srcOrd="3" destOrd="0" presId="urn:microsoft.com/office/officeart/2018/2/layout/IconVerticalSolidList"/>
    <dgm:cxn modelId="{8A6FDD35-BFF3-4F13-837A-A1FD415DA10C}" type="presParOf" srcId="{95A89BCC-68CB-402A-A85E-93D1AB8E9517}" destId="{7AE54881-A91A-4811-9D6B-E09C6F6C10BC}" srcOrd="4" destOrd="0" presId="urn:microsoft.com/office/officeart/2018/2/layout/IconVerticalSolidList"/>
    <dgm:cxn modelId="{188AE95C-BDD8-47AB-812D-9C40B82C404C}" type="presParOf" srcId="{7AE54881-A91A-4811-9D6B-E09C6F6C10BC}" destId="{B1647C93-02E2-4EF8-B941-98C9AB781A90}" srcOrd="0" destOrd="0" presId="urn:microsoft.com/office/officeart/2018/2/layout/IconVerticalSolidList"/>
    <dgm:cxn modelId="{7DCC0A6E-3E2F-4192-B039-63BF62393E74}" type="presParOf" srcId="{7AE54881-A91A-4811-9D6B-E09C6F6C10BC}" destId="{16B18118-8566-47F2-BFB5-567E2876B954}" srcOrd="1" destOrd="0" presId="urn:microsoft.com/office/officeart/2018/2/layout/IconVerticalSolidList"/>
    <dgm:cxn modelId="{CB5C6FFF-81F3-424B-94D6-20041E606B65}" type="presParOf" srcId="{7AE54881-A91A-4811-9D6B-E09C6F6C10BC}" destId="{89AC9EA4-B164-48C5-AED9-75104C630790}" srcOrd="2" destOrd="0" presId="urn:microsoft.com/office/officeart/2018/2/layout/IconVerticalSolidList"/>
    <dgm:cxn modelId="{DD20E657-A6BC-40E1-A648-07FB89B4F8A8}" type="presParOf" srcId="{7AE54881-A91A-4811-9D6B-E09C6F6C10BC}" destId="{E83917C3-4ABE-4BA8-9229-243FDC6113CD}" srcOrd="3" destOrd="0" presId="urn:microsoft.com/office/officeart/2018/2/layout/IconVerticalSolidList"/>
    <dgm:cxn modelId="{5A1AC125-EBCE-446E-8108-87DF9007D7ED}" type="presParOf" srcId="{7AE54881-A91A-4811-9D6B-E09C6F6C10BC}" destId="{72CEB6E2-8422-4F38-97A3-A6D8DDF196C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89B9B1-7404-4A61-A485-1AA5C87942D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EF5D46A-DA3D-407C-ACBC-800F2B56CF0E}">
      <dgm:prSet/>
      <dgm:spPr/>
      <dgm:t>
        <a:bodyPr/>
        <a:lstStyle/>
        <a:p>
          <a:r>
            <a:rPr lang="en-US" b="1" i="0"/>
            <a:t>Definition</a:t>
          </a:r>
          <a:r>
            <a:rPr lang="en-US" b="0" i="0"/>
            <a:t>: A data type representing true or false values.</a:t>
          </a:r>
          <a:endParaRPr lang="en-US"/>
        </a:p>
      </dgm:t>
    </dgm:pt>
    <dgm:pt modelId="{235F014F-27A7-411F-99D9-09B68B924BCE}" type="parTrans" cxnId="{C8082E71-D43C-4BFF-9777-2CE7C703ADC3}">
      <dgm:prSet/>
      <dgm:spPr/>
      <dgm:t>
        <a:bodyPr/>
        <a:lstStyle/>
        <a:p>
          <a:endParaRPr lang="en-US"/>
        </a:p>
      </dgm:t>
    </dgm:pt>
    <dgm:pt modelId="{0287A94E-1A28-4067-9B20-1FE548FEDDD2}" type="sibTrans" cxnId="{C8082E71-D43C-4BFF-9777-2CE7C703ADC3}">
      <dgm:prSet/>
      <dgm:spPr/>
      <dgm:t>
        <a:bodyPr/>
        <a:lstStyle/>
        <a:p>
          <a:endParaRPr lang="en-US"/>
        </a:p>
      </dgm:t>
    </dgm:pt>
    <dgm:pt modelId="{F297108F-DF36-48AC-8DE7-5F3840AF01D5}">
      <dgm:prSet/>
      <dgm:spPr/>
      <dgm:t>
        <a:bodyPr/>
        <a:lstStyle/>
        <a:p>
          <a:r>
            <a:rPr lang="en-US" b="1" i="0"/>
            <a:t>Characteristics</a:t>
          </a:r>
          <a:endParaRPr lang="en-US"/>
        </a:p>
      </dgm:t>
    </dgm:pt>
    <dgm:pt modelId="{388C9FBA-86CF-43CF-9F18-DB42C44E6C44}" type="parTrans" cxnId="{A289575C-572B-4CAD-9846-4A62BC63C065}">
      <dgm:prSet/>
      <dgm:spPr/>
      <dgm:t>
        <a:bodyPr/>
        <a:lstStyle/>
        <a:p>
          <a:endParaRPr lang="en-US"/>
        </a:p>
      </dgm:t>
    </dgm:pt>
    <dgm:pt modelId="{13C3028E-9849-4246-BFEE-8B2769208D0A}" type="sibTrans" cxnId="{A289575C-572B-4CAD-9846-4A62BC63C065}">
      <dgm:prSet/>
      <dgm:spPr/>
      <dgm:t>
        <a:bodyPr/>
        <a:lstStyle/>
        <a:p>
          <a:endParaRPr lang="en-US"/>
        </a:p>
      </dgm:t>
    </dgm:pt>
    <dgm:pt modelId="{E4D802F4-FD51-4DA5-8803-0FC1C4262D56}">
      <dgm:prSet/>
      <dgm:spPr/>
      <dgm:t>
        <a:bodyPr/>
        <a:lstStyle/>
        <a:p>
          <a:r>
            <a:rPr lang="en-US" b="0" i="0"/>
            <a:t>Can only be true or false</a:t>
          </a:r>
          <a:endParaRPr lang="en-US"/>
        </a:p>
      </dgm:t>
    </dgm:pt>
    <dgm:pt modelId="{2FFAF044-7D3A-442F-87A2-AD06DA0EE337}" type="parTrans" cxnId="{51E88CE0-F146-45FC-AFDC-2AEB1A048F03}">
      <dgm:prSet/>
      <dgm:spPr/>
      <dgm:t>
        <a:bodyPr/>
        <a:lstStyle/>
        <a:p>
          <a:endParaRPr lang="en-US"/>
        </a:p>
      </dgm:t>
    </dgm:pt>
    <dgm:pt modelId="{E554860D-556D-4610-A371-B03F9AEAB56F}" type="sibTrans" cxnId="{51E88CE0-F146-45FC-AFDC-2AEB1A048F03}">
      <dgm:prSet/>
      <dgm:spPr/>
      <dgm:t>
        <a:bodyPr/>
        <a:lstStyle/>
        <a:p>
          <a:endParaRPr lang="en-US"/>
        </a:p>
      </dgm:t>
    </dgm:pt>
    <dgm:pt modelId="{A7E02036-463B-40D8-A1DF-F262F9916243}">
      <dgm:prSet/>
      <dgm:spPr/>
      <dgm:t>
        <a:bodyPr/>
        <a:lstStyle/>
        <a:p>
          <a:r>
            <a:rPr lang="en-US" b="1" i="0"/>
            <a:t>Use Cases</a:t>
          </a:r>
          <a:endParaRPr lang="en-US"/>
        </a:p>
      </dgm:t>
    </dgm:pt>
    <dgm:pt modelId="{6E590AFA-8FE2-4A89-9164-2D3E7AFB3CF5}" type="parTrans" cxnId="{C8A09EE8-7BCF-4ED8-A895-26C524545DEB}">
      <dgm:prSet/>
      <dgm:spPr/>
      <dgm:t>
        <a:bodyPr/>
        <a:lstStyle/>
        <a:p>
          <a:endParaRPr lang="en-US"/>
        </a:p>
      </dgm:t>
    </dgm:pt>
    <dgm:pt modelId="{95C4F0F6-E8A3-4EE8-8392-BCD31436EB6C}" type="sibTrans" cxnId="{C8A09EE8-7BCF-4ED8-A895-26C524545DEB}">
      <dgm:prSet/>
      <dgm:spPr/>
      <dgm:t>
        <a:bodyPr/>
        <a:lstStyle/>
        <a:p>
          <a:endParaRPr lang="en-US"/>
        </a:p>
      </dgm:t>
    </dgm:pt>
    <dgm:pt modelId="{5E359B9D-6016-4E6D-A94A-C3F3CF7D5F5D}">
      <dgm:prSet/>
      <dgm:spPr/>
      <dgm:t>
        <a:bodyPr/>
        <a:lstStyle/>
        <a:p>
          <a:r>
            <a:rPr lang="en-US" b="0" i="0"/>
            <a:t>Conditional logic</a:t>
          </a:r>
          <a:endParaRPr lang="en-US"/>
        </a:p>
      </dgm:t>
    </dgm:pt>
    <dgm:pt modelId="{1CA08724-43C8-485F-8908-60B255807AAA}" type="parTrans" cxnId="{5C7F88D3-9710-431B-A6E5-F849CD428CB2}">
      <dgm:prSet/>
      <dgm:spPr/>
      <dgm:t>
        <a:bodyPr/>
        <a:lstStyle/>
        <a:p>
          <a:endParaRPr lang="en-US"/>
        </a:p>
      </dgm:t>
    </dgm:pt>
    <dgm:pt modelId="{B2858E89-ACA2-4062-A400-BEE88F959CFD}" type="sibTrans" cxnId="{5C7F88D3-9710-431B-A6E5-F849CD428CB2}">
      <dgm:prSet/>
      <dgm:spPr/>
      <dgm:t>
        <a:bodyPr/>
        <a:lstStyle/>
        <a:p>
          <a:endParaRPr lang="en-US"/>
        </a:p>
      </dgm:t>
    </dgm:pt>
    <dgm:pt modelId="{C95060CB-CE0D-44A5-913E-9DE8C97B76C4}">
      <dgm:prSet/>
      <dgm:spPr/>
      <dgm:t>
        <a:bodyPr/>
        <a:lstStyle/>
        <a:p>
          <a:r>
            <a:rPr lang="en-US" b="0" i="0"/>
            <a:t>Controlling program flow</a:t>
          </a:r>
          <a:endParaRPr lang="en-US"/>
        </a:p>
      </dgm:t>
    </dgm:pt>
    <dgm:pt modelId="{CAE07EB1-DE5D-4431-84D9-B53B62CCC18B}" type="parTrans" cxnId="{BB3F1F49-0AEE-46EA-A242-D71360FBB30C}">
      <dgm:prSet/>
      <dgm:spPr/>
      <dgm:t>
        <a:bodyPr/>
        <a:lstStyle/>
        <a:p>
          <a:endParaRPr lang="en-US"/>
        </a:p>
      </dgm:t>
    </dgm:pt>
    <dgm:pt modelId="{18DEBAF9-95B0-4BDE-876E-E040C0AEEAF8}" type="sibTrans" cxnId="{BB3F1F49-0AEE-46EA-A242-D71360FBB30C}">
      <dgm:prSet/>
      <dgm:spPr/>
      <dgm:t>
        <a:bodyPr/>
        <a:lstStyle/>
        <a:p>
          <a:endParaRPr lang="en-US"/>
        </a:p>
      </dgm:t>
    </dgm:pt>
    <dgm:pt modelId="{A7A9DC26-BCCC-B545-A389-4DB1139CCA3E}" type="pres">
      <dgm:prSet presAssocID="{E389B9B1-7404-4A61-A485-1AA5C87942DD}" presName="linear" presStyleCnt="0">
        <dgm:presLayoutVars>
          <dgm:animLvl val="lvl"/>
          <dgm:resizeHandles val="exact"/>
        </dgm:presLayoutVars>
      </dgm:prSet>
      <dgm:spPr/>
    </dgm:pt>
    <dgm:pt modelId="{BE7F6938-1890-5242-92C6-00246BF772BC}" type="pres">
      <dgm:prSet presAssocID="{CEF5D46A-DA3D-407C-ACBC-800F2B56CF0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9FDE915-4F90-D147-BD17-D8EE53F26DB3}" type="pres">
      <dgm:prSet presAssocID="{0287A94E-1A28-4067-9B20-1FE548FEDDD2}" presName="spacer" presStyleCnt="0"/>
      <dgm:spPr/>
    </dgm:pt>
    <dgm:pt modelId="{5C91B6A7-0B94-AB4A-8553-BAE8C947A865}" type="pres">
      <dgm:prSet presAssocID="{F297108F-DF36-48AC-8DE7-5F3840AF01D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186DC24-E535-E344-8CAE-9C7DEA79B77D}" type="pres">
      <dgm:prSet presAssocID="{F297108F-DF36-48AC-8DE7-5F3840AF01D5}" presName="childText" presStyleLbl="revTx" presStyleIdx="0" presStyleCnt="2">
        <dgm:presLayoutVars>
          <dgm:bulletEnabled val="1"/>
        </dgm:presLayoutVars>
      </dgm:prSet>
      <dgm:spPr/>
    </dgm:pt>
    <dgm:pt modelId="{5BD258AA-A0A9-CF49-A544-2D7750BA8F5F}" type="pres">
      <dgm:prSet presAssocID="{A7E02036-463B-40D8-A1DF-F262F991624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5AE8CDF-74CB-4749-86A1-D95D08EAAFF2}" type="pres">
      <dgm:prSet presAssocID="{A7E02036-463B-40D8-A1DF-F262F991624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B3F1F49-0AEE-46EA-A242-D71360FBB30C}" srcId="{A7E02036-463B-40D8-A1DF-F262F9916243}" destId="{C95060CB-CE0D-44A5-913E-9DE8C97B76C4}" srcOrd="1" destOrd="0" parTransId="{CAE07EB1-DE5D-4431-84D9-B53B62CCC18B}" sibTransId="{18DEBAF9-95B0-4BDE-876E-E040C0AEEAF8}"/>
    <dgm:cxn modelId="{A289575C-572B-4CAD-9846-4A62BC63C065}" srcId="{E389B9B1-7404-4A61-A485-1AA5C87942DD}" destId="{F297108F-DF36-48AC-8DE7-5F3840AF01D5}" srcOrd="1" destOrd="0" parTransId="{388C9FBA-86CF-43CF-9F18-DB42C44E6C44}" sibTransId="{13C3028E-9849-4246-BFEE-8B2769208D0A}"/>
    <dgm:cxn modelId="{D7500E6B-E63A-8745-A71D-7F67EBDC3100}" type="presOf" srcId="{C95060CB-CE0D-44A5-913E-9DE8C97B76C4}" destId="{55AE8CDF-74CB-4749-86A1-D95D08EAAFF2}" srcOrd="0" destOrd="1" presId="urn:microsoft.com/office/officeart/2005/8/layout/vList2"/>
    <dgm:cxn modelId="{C8082E71-D43C-4BFF-9777-2CE7C703ADC3}" srcId="{E389B9B1-7404-4A61-A485-1AA5C87942DD}" destId="{CEF5D46A-DA3D-407C-ACBC-800F2B56CF0E}" srcOrd="0" destOrd="0" parTransId="{235F014F-27A7-411F-99D9-09B68B924BCE}" sibTransId="{0287A94E-1A28-4067-9B20-1FE548FEDDD2}"/>
    <dgm:cxn modelId="{3D3C1495-1F2F-ED48-A6BB-3DC57F99CC7A}" type="presOf" srcId="{A7E02036-463B-40D8-A1DF-F262F9916243}" destId="{5BD258AA-A0A9-CF49-A544-2D7750BA8F5F}" srcOrd="0" destOrd="0" presId="urn:microsoft.com/office/officeart/2005/8/layout/vList2"/>
    <dgm:cxn modelId="{64E696A0-D513-814C-B5A3-35E0ACB277AC}" type="presOf" srcId="{E4D802F4-FD51-4DA5-8803-0FC1C4262D56}" destId="{2186DC24-E535-E344-8CAE-9C7DEA79B77D}" srcOrd="0" destOrd="0" presId="urn:microsoft.com/office/officeart/2005/8/layout/vList2"/>
    <dgm:cxn modelId="{EF901ABA-593F-C947-934D-228759A1CA16}" type="presOf" srcId="{F297108F-DF36-48AC-8DE7-5F3840AF01D5}" destId="{5C91B6A7-0B94-AB4A-8553-BAE8C947A865}" srcOrd="0" destOrd="0" presId="urn:microsoft.com/office/officeart/2005/8/layout/vList2"/>
    <dgm:cxn modelId="{5C7F88D3-9710-431B-A6E5-F849CD428CB2}" srcId="{A7E02036-463B-40D8-A1DF-F262F9916243}" destId="{5E359B9D-6016-4E6D-A94A-C3F3CF7D5F5D}" srcOrd="0" destOrd="0" parTransId="{1CA08724-43C8-485F-8908-60B255807AAA}" sibTransId="{B2858E89-ACA2-4062-A400-BEE88F959CFD}"/>
    <dgm:cxn modelId="{AE73F1DC-A397-FA46-BABE-EDEB1967F0C7}" type="presOf" srcId="{5E359B9D-6016-4E6D-A94A-C3F3CF7D5F5D}" destId="{55AE8CDF-74CB-4749-86A1-D95D08EAAFF2}" srcOrd="0" destOrd="0" presId="urn:microsoft.com/office/officeart/2005/8/layout/vList2"/>
    <dgm:cxn modelId="{E31DD2DD-C2F9-BA4B-9185-4D2A444C005F}" type="presOf" srcId="{E389B9B1-7404-4A61-A485-1AA5C87942DD}" destId="{A7A9DC26-BCCC-B545-A389-4DB1139CCA3E}" srcOrd="0" destOrd="0" presId="urn:microsoft.com/office/officeart/2005/8/layout/vList2"/>
    <dgm:cxn modelId="{51E88CE0-F146-45FC-AFDC-2AEB1A048F03}" srcId="{F297108F-DF36-48AC-8DE7-5F3840AF01D5}" destId="{E4D802F4-FD51-4DA5-8803-0FC1C4262D56}" srcOrd="0" destOrd="0" parTransId="{2FFAF044-7D3A-442F-87A2-AD06DA0EE337}" sibTransId="{E554860D-556D-4610-A371-B03F9AEAB56F}"/>
    <dgm:cxn modelId="{C8A09EE8-7BCF-4ED8-A895-26C524545DEB}" srcId="{E389B9B1-7404-4A61-A485-1AA5C87942DD}" destId="{A7E02036-463B-40D8-A1DF-F262F9916243}" srcOrd="2" destOrd="0" parTransId="{6E590AFA-8FE2-4A89-9164-2D3E7AFB3CF5}" sibTransId="{95C4F0F6-E8A3-4EE8-8392-BCD31436EB6C}"/>
    <dgm:cxn modelId="{248E68F2-76A6-4149-B0EC-FEDD63AF94FA}" type="presOf" srcId="{CEF5D46A-DA3D-407C-ACBC-800F2B56CF0E}" destId="{BE7F6938-1890-5242-92C6-00246BF772BC}" srcOrd="0" destOrd="0" presId="urn:microsoft.com/office/officeart/2005/8/layout/vList2"/>
    <dgm:cxn modelId="{1B2305F7-346F-3F40-B150-EB076B1EDB7E}" type="presParOf" srcId="{A7A9DC26-BCCC-B545-A389-4DB1139CCA3E}" destId="{BE7F6938-1890-5242-92C6-00246BF772BC}" srcOrd="0" destOrd="0" presId="urn:microsoft.com/office/officeart/2005/8/layout/vList2"/>
    <dgm:cxn modelId="{CCCECC9A-83FD-0B49-A5D9-ACDE3DCFAC2A}" type="presParOf" srcId="{A7A9DC26-BCCC-B545-A389-4DB1139CCA3E}" destId="{09FDE915-4F90-D147-BD17-D8EE53F26DB3}" srcOrd="1" destOrd="0" presId="urn:microsoft.com/office/officeart/2005/8/layout/vList2"/>
    <dgm:cxn modelId="{0C088B2E-0410-BD41-9AC6-563628A53111}" type="presParOf" srcId="{A7A9DC26-BCCC-B545-A389-4DB1139CCA3E}" destId="{5C91B6A7-0B94-AB4A-8553-BAE8C947A865}" srcOrd="2" destOrd="0" presId="urn:microsoft.com/office/officeart/2005/8/layout/vList2"/>
    <dgm:cxn modelId="{A3DF4F88-EC51-5347-B2C4-53BA83B25BAC}" type="presParOf" srcId="{A7A9DC26-BCCC-B545-A389-4DB1139CCA3E}" destId="{2186DC24-E535-E344-8CAE-9C7DEA79B77D}" srcOrd="3" destOrd="0" presId="urn:microsoft.com/office/officeart/2005/8/layout/vList2"/>
    <dgm:cxn modelId="{7C415F51-E531-6F46-A7D1-6E4680D4E770}" type="presParOf" srcId="{A7A9DC26-BCCC-B545-A389-4DB1139CCA3E}" destId="{5BD258AA-A0A9-CF49-A544-2D7750BA8F5F}" srcOrd="4" destOrd="0" presId="urn:microsoft.com/office/officeart/2005/8/layout/vList2"/>
    <dgm:cxn modelId="{A7A8BCA0-1F60-1E4D-91AE-F2C982E01ECA}" type="presParOf" srcId="{A7A9DC26-BCCC-B545-A389-4DB1139CCA3E}" destId="{55AE8CDF-74CB-4749-86A1-D95D08EAAFF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75B269-5349-40D6-85CA-40DC6A7E775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7B9F91-A0B8-46CD-B45C-DA54AF5F67CA}">
      <dgm:prSet/>
      <dgm:spPr/>
      <dgm:t>
        <a:bodyPr/>
        <a:lstStyle/>
        <a:p>
          <a:r>
            <a:rPr lang="en-US" b="1" i="0"/>
            <a:t>Definition</a:t>
          </a:r>
          <a:r>
            <a:rPr lang="en-US" b="0" i="0"/>
            <a:t>: A data type representing a sequence of characters.</a:t>
          </a:r>
          <a:endParaRPr lang="en-US"/>
        </a:p>
      </dgm:t>
    </dgm:pt>
    <dgm:pt modelId="{71C04C26-ED42-402A-8F4A-693EF506BFFC}" type="parTrans" cxnId="{8514F1FD-B734-4BB1-B40C-DFEDDEFAE505}">
      <dgm:prSet/>
      <dgm:spPr/>
      <dgm:t>
        <a:bodyPr/>
        <a:lstStyle/>
        <a:p>
          <a:endParaRPr lang="en-US"/>
        </a:p>
      </dgm:t>
    </dgm:pt>
    <dgm:pt modelId="{B535039F-DC86-4AAB-9AB4-C1870C7F4E1C}" type="sibTrans" cxnId="{8514F1FD-B734-4BB1-B40C-DFEDDEFAE505}">
      <dgm:prSet/>
      <dgm:spPr/>
      <dgm:t>
        <a:bodyPr/>
        <a:lstStyle/>
        <a:p>
          <a:endParaRPr lang="en-US"/>
        </a:p>
      </dgm:t>
    </dgm:pt>
    <dgm:pt modelId="{C8DFC4C1-9C52-4F85-A2D1-BC1ED108CEEA}">
      <dgm:prSet/>
      <dgm:spPr/>
      <dgm:t>
        <a:bodyPr/>
        <a:lstStyle/>
        <a:p>
          <a:r>
            <a:rPr lang="en-US" b="1" i="0"/>
            <a:t>Characteristics</a:t>
          </a:r>
          <a:endParaRPr lang="en-US"/>
        </a:p>
      </dgm:t>
    </dgm:pt>
    <dgm:pt modelId="{D9EED4B2-54E2-4A7E-8F1A-495A32CB2373}" type="parTrans" cxnId="{D1BF1EA2-7B16-46C3-A46E-DF44EC15808B}">
      <dgm:prSet/>
      <dgm:spPr/>
      <dgm:t>
        <a:bodyPr/>
        <a:lstStyle/>
        <a:p>
          <a:endParaRPr lang="en-US"/>
        </a:p>
      </dgm:t>
    </dgm:pt>
    <dgm:pt modelId="{1AC913B1-0BC4-4ABC-9D05-998A19FAAE5D}" type="sibTrans" cxnId="{D1BF1EA2-7B16-46C3-A46E-DF44EC15808B}">
      <dgm:prSet/>
      <dgm:spPr/>
      <dgm:t>
        <a:bodyPr/>
        <a:lstStyle/>
        <a:p>
          <a:endParaRPr lang="en-US"/>
        </a:p>
      </dgm:t>
    </dgm:pt>
    <dgm:pt modelId="{01E5297C-A782-4DD3-8CB4-D97650536AA4}">
      <dgm:prSet/>
      <dgm:spPr/>
      <dgm:t>
        <a:bodyPr/>
        <a:lstStyle/>
        <a:p>
          <a:r>
            <a:rPr lang="en-US" b="0" i="0"/>
            <a:t>Can contain letters, numbers, spaces, and symbols</a:t>
          </a:r>
          <a:endParaRPr lang="en-US"/>
        </a:p>
      </dgm:t>
    </dgm:pt>
    <dgm:pt modelId="{0B6FE52E-8928-4299-90B2-EFA1FB44F06D}" type="parTrans" cxnId="{59F5535A-2975-41D9-AEF5-D0E56CC19C26}">
      <dgm:prSet/>
      <dgm:spPr/>
      <dgm:t>
        <a:bodyPr/>
        <a:lstStyle/>
        <a:p>
          <a:endParaRPr lang="en-US"/>
        </a:p>
      </dgm:t>
    </dgm:pt>
    <dgm:pt modelId="{EA3DCE2D-F8C7-4E50-BE62-78D8BDAD2981}" type="sibTrans" cxnId="{59F5535A-2975-41D9-AEF5-D0E56CC19C26}">
      <dgm:prSet/>
      <dgm:spPr/>
      <dgm:t>
        <a:bodyPr/>
        <a:lstStyle/>
        <a:p>
          <a:endParaRPr lang="en-US"/>
        </a:p>
      </dgm:t>
    </dgm:pt>
    <dgm:pt modelId="{DA28F7AC-CA35-4C94-868A-FEA85AFA5189}">
      <dgm:prSet/>
      <dgm:spPr/>
      <dgm:t>
        <a:bodyPr/>
        <a:lstStyle/>
        <a:p>
          <a:r>
            <a:rPr lang="en-US" b="0" i="0"/>
            <a:t>Enclosed in quotes</a:t>
          </a:r>
          <a:endParaRPr lang="en-US"/>
        </a:p>
      </dgm:t>
    </dgm:pt>
    <dgm:pt modelId="{771AB81F-F45A-422B-A83A-D3893203A05A}" type="parTrans" cxnId="{2F4298B1-E90E-4B74-8F5B-CC83EB1B6DEB}">
      <dgm:prSet/>
      <dgm:spPr/>
      <dgm:t>
        <a:bodyPr/>
        <a:lstStyle/>
        <a:p>
          <a:endParaRPr lang="en-US"/>
        </a:p>
      </dgm:t>
    </dgm:pt>
    <dgm:pt modelId="{C1959596-0AF1-4480-A937-97DA8798E9E1}" type="sibTrans" cxnId="{2F4298B1-E90E-4B74-8F5B-CC83EB1B6DEB}">
      <dgm:prSet/>
      <dgm:spPr/>
      <dgm:t>
        <a:bodyPr/>
        <a:lstStyle/>
        <a:p>
          <a:endParaRPr lang="en-US"/>
        </a:p>
      </dgm:t>
    </dgm:pt>
    <dgm:pt modelId="{55F5F23C-6AEC-4ACE-BC0C-C4859528846D}">
      <dgm:prSet/>
      <dgm:spPr/>
      <dgm:t>
        <a:bodyPr/>
        <a:lstStyle/>
        <a:p>
          <a:r>
            <a:rPr lang="en-US" b="1" i="0"/>
            <a:t>Use Cases</a:t>
          </a:r>
          <a:endParaRPr lang="en-US"/>
        </a:p>
      </dgm:t>
    </dgm:pt>
    <dgm:pt modelId="{36E3EA7A-9BF2-4C96-B9D9-517A00C41D7D}" type="parTrans" cxnId="{EAE96937-8000-418C-90B5-56E74D174D4E}">
      <dgm:prSet/>
      <dgm:spPr/>
      <dgm:t>
        <a:bodyPr/>
        <a:lstStyle/>
        <a:p>
          <a:endParaRPr lang="en-US"/>
        </a:p>
      </dgm:t>
    </dgm:pt>
    <dgm:pt modelId="{DED9FA4E-9C2E-49D1-94C3-F2CA99216B1A}" type="sibTrans" cxnId="{EAE96937-8000-418C-90B5-56E74D174D4E}">
      <dgm:prSet/>
      <dgm:spPr/>
      <dgm:t>
        <a:bodyPr/>
        <a:lstStyle/>
        <a:p>
          <a:endParaRPr lang="en-US"/>
        </a:p>
      </dgm:t>
    </dgm:pt>
    <dgm:pt modelId="{64811871-7E15-4E8F-8093-F9D0AD64BE4E}">
      <dgm:prSet/>
      <dgm:spPr/>
      <dgm:t>
        <a:bodyPr/>
        <a:lstStyle/>
        <a:p>
          <a:r>
            <a:rPr lang="en-US" b="0" i="0"/>
            <a:t>Text representation</a:t>
          </a:r>
          <a:endParaRPr lang="en-US"/>
        </a:p>
      </dgm:t>
    </dgm:pt>
    <dgm:pt modelId="{14CFAB20-7690-49B9-A106-5E6B63D4EA79}" type="parTrans" cxnId="{D78188C4-B764-46D2-9402-9950C9AA2CB3}">
      <dgm:prSet/>
      <dgm:spPr/>
      <dgm:t>
        <a:bodyPr/>
        <a:lstStyle/>
        <a:p>
          <a:endParaRPr lang="en-US"/>
        </a:p>
      </dgm:t>
    </dgm:pt>
    <dgm:pt modelId="{42954B1F-1FC2-4D85-B94E-F0BEB5416999}" type="sibTrans" cxnId="{D78188C4-B764-46D2-9402-9950C9AA2CB3}">
      <dgm:prSet/>
      <dgm:spPr/>
      <dgm:t>
        <a:bodyPr/>
        <a:lstStyle/>
        <a:p>
          <a:endParaRPr lang="en-US"/>
        </a:p>
      </dgm:t>
    </dgm:pt>
    <dgm:pt modelId="{E0AEE9F2-99F3-4D91-AF9E-8D7E16ED51AF}">
      <dgm:prSet/>
      <dgm:spPr/>
      <dgm:t>
        <a:bodyPr/>
        <a:lstStyle/>
        <a:p>
          <a:r>
            <a:rPr lang="en-US" b="0" i="0"/>
            <a:t>User input</a:t>
          </a:r>
          <a:endParaRPr lang="en-US"/>
        </a:p>
      </dgm:t>
    </dgm:pt>
    <dgm:pt modelId="{250081C4-0872-4CAA-804C-776D5AB1179B}" type="parTrans" cxnId="{C39F6111-C5E1-4567-8652-9FCE7684E214}">
      <dgm:prSet/>
      <dgm:spPr/>
      <dgm:t>
        <a:bodyPr/>
        <a:lstStyle/>
        <a:p>
          <a:endParaRPr lang="en-US"/>
        </a:p>
      </dgm:t>
    </dgm:pt>
    <dgm:pt modelId="{9F01041D-82FF-41D3-BECF-62D14A3DDEEF}" type="sibTrans" cxnId="{C39F6111-C5E1-4567-8652-9FCE7684E214}">
      <dgm:prSet/>
      <dgm:spPr/>
      <dgm:t>
        <a:bodyPr/>
        <a:lstStyle/>
        <a:p>
          <a:endParaRPr lang="en-US"/>
        </a:p>
      </dgm:t>
    </dgm:pt>
    <dgm:pt modelId="{B32D79E5-091D-CC4F-93B6-A3988BE79160}" type="pres">
      <dgm:prSet presAssocID="{BD75B269-5349-40D6-85CA-40DC6A7E7753}" presName="linear" presStyleCnt="0">
        <dgm:presLayoutVars>
          <dgm:animLvl val="lvl"/>
          <dgm:resizeHandles val="exact"/>
        </dgm:presLayoutVars>
      </dgm:prSet>
      <dgm:spPr/>
    </dgm:pt>
    <dgm:pt modelId="{AA9EA70C-B00D-1A4D-AE0B-065E16348A3B}" type="pres">
      <dgm:prSet presAssocID="{637B9F91-A0B8-46CD-B45C-DA54AF5F67C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1C3EA09-95B1-1C46-9D21-713D8D2818F3}" type="pres">
      <dgm:prSet presAssocID="{B535039F-DC86-4AAB-9AB4-C1870C7F4E1C}" presName="spacer" presStyleCnt="0"/>
      <dgm:spPr/>
    </dgm:pt>
    <dgm:pt modelId="{45DEA6F2-3605-0145-A528-41C7C9AC8E51}" type="pres">
      <dgm:prSet presAssocID="{C8DFC4C1-9C52-4F85-A2D1-BC1ED108CEE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B97D652-CF26-1546-94B0-0A71E826FCD0}" type="pres">
      <dgm:prSet presAssocID="{C8DFC4C1-9C52-4F85-A2D1-BC1ED108CEEA}" presName="childText" presStyleLbl="revTx" presStyleIdx="0" presStyleCnt="2">
        <dgm:presLayoutVars>
          <dgm:bulletEnabled val="1"/>
        </dgm:presLayoutVars>
      </dgm:prSet>
      <dgm:spPr/>
    </dgm:pt>
    <dgm:pt modelId="{9D790237-7941-2A44-8D0D-57F7928FCF9A}" type="pres">
      <dgm:prSet presAssocID="{55F5F23C-6AEC-4ACE-BC0C-C4859528846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AD0D9EC-60E3-FC40-9EB9-FE4BF11BBD14}" type="pres">
      <dgm:prSet presAssocID="{55F5F23C-6AEC-4ACE-BC0C-C4859528846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39F6111-C5E1-4567-8652-9FCE7684E214}" srcId="{55F5F23C-6AEC-4ACE-BC0C-C4859528846D}" destId="{E0AEE9F2-99F3-4D91-AF9E-8D7E16ED51AF}" srcOrd="1" destOrd="0" parTransId="{250081C4-0872-4CAA-804C-776D5AB1179B}" sibTransId="{9F01041D-82FF-41D3-BECF-62D14A3DDEEF}"/>
    <dgm:cxn modelId="{32D66E23-9049-254B-88F9-9C8E4489E978}" type="presOf" srcId="{C8DFC4C1-9C52-4F85-A2D1-BC1ED108CEEA}" destId="{45DEA6F2-3605-0145-A528-41C7C9AC8E51}" srcOrd="0" destOrd="0" presId="urn:microsoft.com/office/officeart/2005/8/layout/vList2"/>
    <dgm:cxn modelId="{2CF2332F-79E8-AD4E-8A14-67313A764666}" type="presOf" srcId="{DA28F7AC-CA35-4C94-868A-FEA85AFA5189}" destId="{AB97D652-CF26-1546-94B0-0A71E826FCD0}" srcOrd="0" destOrd="1" presId="urn:microsoft.com/office/officeart/2005/8/layout/vList2"/>
    <dgm:cxn modelId="{EAE96937-8000-418C-90B5-56E74D174D4E}" srcId="{BD75B269-5349-40D6-85CA-40DC6A7E7753}" destId="{55F5F23C-6AEC-4ACE-BC0C-C4859528846D}" srcOrd="2" destOrd="0" parTransId="{36E3EA7A-9BF2-4C96-B9D9-517A00C41D7D}" sibTransId="{DED9FA4E-9C2E-49D1-94C3-F2CA99216B1A}"/>
    <dgm:cxn modelId="{1259C037-F3ED-8D49-B1E3-AE47E7906C8B}" type="presOf" srcId="{637B9F91-A0B8-46CD-B45C-DA54AF5F67CA}" destId="{AA9EA70C-B00D-1A4D-AE0B-065E16348A3B}" srcOrd="0" destOrd="0" presId="urn:microsoft.com/office/officeart/2005/8/layout/vList2"/>
    <dgm:cxn modelId="{F4404747-35AD-D746-A9CF-B64490FEAEAA}" type="presOf" srcId="{BD75B269-5349-40D6-85CA-40DC6A7E7753}" destId="{B32D79E5-091D-CC4F-93B6-A3988BE79160}" srcOrd="0" destOrd="0" presId="urn:microsoft.com/office/officeart/2005/8/layout/vList2"/>
    <dgm:cxn modelId="{59F5535A-2975-41D9-AEF5-D0E56CC19C26}" srcId="{C8DFC4C1-9C52-4F85-A2D1-BC1ED108CEEA}" destId="{01E5297C-A782-4DD3-8CB4-D97650536AA4}" srcOrd="0" destOrd="0" parTransId="{0B6FE52E-8928-4299-90B2-EFA1FB44F06D}" sibTransId="{EA3DCE2D-F8C7-4E50-BE62-78D8BDAD2981}"/>
    <dgm:cxn modelId="{E5ECF56B-0B5E-CF4C-AA1B-A182EB5C834F}" type="presOf" srcId="{64811871-7E15-4E8F-8093-F9D0AD64BE4E}" destId="{8AD0D9EC-60E3-FC40-9EB9-FE4BF11BBD14}" srcOrd="0" destOrd="0" presId="urn:microsoft.com/office/officeart/2005/8/layout/vList2"/>
    <dgm:cxn modelId="{990E027C-61E0-2944-80DC-E3F97A9E8AF3}" type="presOf" srcId="{55F5F23C-6AEC-4ACE-BC0C-C4859528846D}" destId="{9D790237-7941-2A44-8D0D-57F7928FCF9A}" srcOrd="0" destOrd="0" presId="urn:microsoft.com/office/officeart/2005/8/layout/vList2"/>
    <dgm:cxn modelId="{CB944A85-30E2-7E4B-B49A-65A428A04FAC}" type="presOf" srcId="{E0AEE9F2-99F3-4D91-AF9E-8D7E16ED51AF}" destId="{8AD0D9EC-60E3-FC40-9EB9-FE4BF11BBD14}" srcOrd="0" destOrd="1" presId="urn:microsoft.com/office/officeart/2005/8/layout/vList2"/>
    <dgm:cxn modelId="{D1BF1EA2-7B16-46C3-A46E-DF44EC15808B}" srcId="{BD75B269-5349-40D6-85CA-40DC6A7E7753}" destId="{C8DFC4C1-9C52-4F85-A2D1-BC1ED108CEEA}" srcOrd="1" destOrd="0" parTransId="{D9EED4B2-54E2-4A7E-8F1A-495A32CB2373}" sibTransId="{1AC913B1-0BC4-4ABC-9D05-998A19FAAE5D}"/>
    <dgm:cxn modelId="{2F4298B1-E90E-4B74-8F5B-CC83EB1B6DEB}" srcId="{C8DFC4C1-9C52-4F85-A2D1-BC1ED108CEEA}" destId="{DA28F7AC-CA35-4C94-868A-FEA85AFA5189}" srcOrd="1" destOrd="0" parTransId="{771AB81F-F45A-422B-A83A-D3893203A05A}" sibTransId="{C1959596-0AF1-4480-A937-97DA8798E9E1}"/>
    <dgm:cxn modelId="{D78188C4-B764-46D2-9402-9950C9AA2CB3}" srcId="{55F5F23C-6AEC-4ACE-BC0C-C4859528846D}" destId="{64811871-7E15-4E8F-8093-F9D0AD64BE4E}" srcOrd="0" destOrd="0" parTransId="{14CFAB20-7690-49B9-A106-5E6B63D4EA79}" sibTransId="{42954B1F-1FC2-4D85-B94E-F0BEB5416999}"/>
    <dgm:cxn modelId="{DB2CFBF0-288B-D946-BF32-5AC8BFF39BB3}" type="presOf" srcId="{01E5297C-A782-4DD3-8CB4-D97650536AA4}" destId="{AB97D652-CF26-1546-94B0-0A71E826FCD0}" srcOrd="0" destOrd="0" presId="urn:microsoft.com/office/officeart/2005/8/layout/vList2"/>
    <dgm:cxn modelId="{8514F1FD-B734-4BB1-B40C-DFEDDEFAE505}" srcId="{BD75B269-5349-40D6-85CA-40DC6A7E7753}" destId="{637B9F91-A0B8-46CD-B45C-DA54AF5F67CA}" srcOrd="0" destOrd="0" parTransId="{71C04C26-ED42-402A-8F4A-693EF506BFFC}" sibTransId="{B535039F-DC86-4AAB-9AB4-C1870C7F4E1C}"/>
    <dgm:cxn modelId="{13489D5E-64B3-4C4E-BCA9-20E55C9FAD2C}" type="presParOf" srcId="{B32D79E5-091D-CC4F-93B6-A3988BE79160}" destId="{AA9EA70C-B00D-1A4D-AE0B-065E16348A3B}" srcOrd="0" destOrd="0" presId="urn:microsoft.com/office/officeart/2005/8/layout/vList2"/>
    <dgm:cxn modelId="{11603BA0-E28C-E448-A9E5-AC465580BB80}" type="presParOf" srcId="{B32D79E5-091D-CC4F-93B6-A3988BE79160}" destId="{51C3EA09-95B1-1C46-9D21-713D8D2818F3}" srcOrd="1" destOrd="0" presId="urn:microsoft.com/office/officeart/2005/8/layout/vList2"/>
    <dgm:cxn modelId="{29C4B0D9-BE4F-694F-BC70-879A1BCE60A3}" type="presParOf" srcId="{B32D79E5-091D-CC4F-93B6-A3988BE79160}" destId="{45DEA6F2-3605-0145-A528-41C7C9AC8E51}" srcOrd="2" destOrd="0" presId="urn:microsoft.com/office/officeart/2005/8/layout/vList2"/>
    <dgm:cxn modelId="{3B02D98A-5120-B546-BDEE-007A9465D01F}" type="presParOf" srcId="{B32D79E5-091D-CC4F-93B6-A3988BE79160}" destId="{AB97D652-CF26-1546-94B0-0A71E826FCD0}" srcOrd="3" destOrd="0" presId="urn:microsoft.com/office/officeart/2005/8/layout/vList2"/>
    <dgm:cxn modelId="{71903C08-9A87-7146-9B13-052328C534B9}" type="presParOf" srcId="{B32D79E5-091D-CC4F-93B6-A3988BE79160}" destId="{9D790237-7941-2A44-8D0D-57F7928FCF9A}" srcOrd="4" destOrd="0" presId="urn:microsoft.com/office/officeart/2005/8/layout/vList2"/>
    <dgm:cxn modelId="{34FCAEDD-2386-E04C-8D1E-49A39E2B4A47}" type="presParOf" srcId="{B32D79E5-091D-CC4F-93B6-A3988BE79160}" destId="{8AD0D9EC-60E3-FC40-9EB9-FE4BF11BBD1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07504F3-4A9F-4E03-BADD-DC4CBA2B465F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AA8B57E-067C-46E0-8036-F6CFA2EACF61}">
      <dgm:prSet/>
      <dgm:spPr/>
      <dgm:t>
        <a:bodyPr/>
        <a:lstStyle/>
        <a:p>
          <a:r>
            <a:rPr lang="en-US" b="1" i="0"/>
            <a:t>Definition</a:t>
          </a:r>
          <a:r>
            <a:rPr lang="en-US" b="0" i="0"/>
            <a:t>: A data structure representing a collection of values.</a:t>
          </a:r>
          <a:endParaRPr lang="en-US"/>
        </a:p>
      </dgm:t>
    </dgm:pt>
    <dgm:pt modelId="{D28E9B7E-5E60-4372-897B-96CABF9FADB2}" type="parTrans" cxnId="{98B91725-3EDE-49A1-9F8A-1AF7796CE197}">
      <dgm:prSet/>
      <dgm:spPr/>
      <dgm:t>
        <a:bodyPr/>
        <a:lstStyle/>
        <a:p>
          <a:endParaRPr lang="en-US"/>
        </a:p>
      </dgm:t>
    </dgm:pt>
    <dgm:pt modelId="{03F97801-ED4A-4765-96D4-C86464E9653F}" type="sibTrans" cxnId="{98B91725-3EDE-49A1-9F8A-1AF7796CE197}">
      <dgm:prSet/>
      <dgm:spPr/>
      <dgm:t>
        <a:bodyPr/>
        <a:lstStyle/>
        <a:p>
          <a:endParaRPr lang="en-US"/>
        </a:p>
      </dgm:t>
    </dgm:pt>
    <dgm:pt modelId="{36F23B1E-739C-442B-89BF-7DFF0B5FA58E}">
      <dgm:prSet/>
      <dgm:spPr/>
      <dgm:t>
        <a:bodyPr/>
        <a:lstStyle/>
        <a:p>
          <a:r>
            <a:rPr lang="en-US" b="1" i="0"/>
            <a:t>Characteristics</a:t>
          </a:r>
          <a:endParaRPr lang="en-US"/>
        </a:p>
      </dgm:t>
    </dgm:pt>
    <dgm:pt modelId="{EE4F2232-6DF7-4A1A-B6C4-10D256D9E4F5}" type="parTrans" cxnId="{630702D0-0EC2-48DA-9437-99E2F96751D2}">
      <dgm:prSet/>
      <dgm:spPr/>
      <dgm:t>
        <a:bodyPr/>
        <a:lstStyle/>
        <a:p>
          <a:endParaRPr lang="en-US"/>
        </a:p>
      </dgm:t>
    </dgm:pt>
    <dgm:pt modelId="{9E9C3B94-9B45-4506-84B5-E6F8F38DE393}" type="sibTrans" cxnId="{630702D0-0EC2-48DA-9437-99E2F96751D2}">
      <dgm:prSet/>
      <dgm:spPr/>
      <dgm:t>
        <a:bodyPr/>
        <a:lstStyle/>
        <a:p>
          <a:endParaRPr lang="en-US"/>
        </a:p>
      </dgm:t>
    </dgm:pt>
    <dgm:pt modelId="{2C522582-DD58-4FF5-8596-266C7A947C21}">
      <dgm:prSet/>
      <dgm:spPr/>
      <dgm:t>
        <a:bodyPr/>
        <a:lstStyle/>
        <a:p>
          <a:r>
            <a:rPr lang="en-US" b="0" i="0"/>
            <a:t>Can store multiple values</a:t>
          </a:r>
          <a:endParaRPr lang="en-US"/>
        </a:p>
      </dgm:t>
    </dgm:pt>
    <dgm:pt modelId="{015B2337-E38A-4231-AD20-EDC20F097F61}" type="parTrans" cxnId="{2F466A4A-9D5C-4F7A-B3FC-16A8DA04BE70}">
      <dgm:prSet/>
      <dgm:spPr/>
      <dgm:t>
        <a:bodyPr/>
        <a:lstStyle/>
        <a:p>
          <a:endParaRPr lang="en-US"/>
        </a:p>
      </dgm:t>
    </dgm:pt>
    <dgm:pt modelId="{78969291-469B-4862-8000-09D23017FC14}" type="sibTrans" cxnId="{2F466A4A-9D5C-4F7A-B3FC-16A8DA04BE70}">
      <dgm:prSet/>
      <dgm:spPr/>
      <dgm:t>
        <a:bodyPr/>
        <a:lstStyle/>
        <a:p>
          <a:endParaRPr lang="en-US"/>
        </a:p>
      </dgm:t>
    </dgm:pt>
    <dgm:pt modelId="{D1AE3A2A-5793-4BFA-A944-6CA5CCE4EE5E}">
      <dgm:prSet/>
      <dgm:spPr/>
      <dgm:t>
        <a:bodyPr/>
        <a:lstStyle/>
        <a:p>
          <a:r>
            <a:rPr lang="en-US" b="0" i="0"/>
            <a:t>The values can be of different data types</a:t>
          </a:r>
          <a:endParaRPr lang="en-US"/>
        </a:p>
      </dgm:t>
    </dgm:pt>
    <dgm:pt modelId="{576762D8-5EFF-4801-BCC1-848EAC97A66A}" type="parTrans" cxnId="{3C1D6C7C-D2CA-41FF-82D6-7ABD05981E7D}">
      <dgm:prSet/>
      <dgm:spPr/>
      <dgm:t>
        <a:bodyPr/>
        <a:lstStyle/>
        <a:p>
          <a:endParaRPr lang="en-US"/>
        </a:p>
      </dgm:t>
    </dgm:pt>
    <dgm:pt modelId="{C6AAAA38-A806-41B4-9BBE-A345F92B11A0}" type="sibTrans" cxnId="{3C1D6C7C-D2CA-41FF-82D6-7ABD05981E7D}">
      <dgm:prSet/>
      <dgm:spPr/>
      <dgm:t>
        <a:bodyPr/>
        <a:lstStyle/>
        <a:p>
          <a:endParaRPr lang="en-US"/>
        </a:p>
      </dgm:t>
    </dgm:pt>
    <dgm:pt modelId="{F5C01AF7-9556-46F7-98D8-AB4F6E82AF88}">
      <dgm:prSet/>
      <dgm:spPr/>
      <dgm:t>
        <a:bodyPr/>
        <a:lstStyle/>
        <a:p>
          <a:r>
            <a:rPr lang="en-US" b="1" i="0"/>
            <a:t>Use Cases</a:t>
          </a:r>
          <a:endParaRPr lang="en-US"/>
        </a:p>
      </dgm:t>
    </dgm:pt>
    <dgm:pt modelId="{9A85D503-FC58-4C1F-9FA4-D92F19AE3789}" type="parTrans" cxnId="{DF0D44C6-1111-4265-9A8D-7DAE7F611254}">
      <dgm:prSet/>
      <dgm:spPr/>
      <dgm:t>
        <a:bodyPr/>
        <a:lstStyle/>
        <a:p>
          <a:endParaRPr lang="en-US"/>
        </a:p>
      </dgm:t>
    </dgm:pt>
    <dgm:pt modelId="{B56E8482-94B8-4EA0-A008-E7AB6D9D1C95}" type="sibTrans" cxnId="{DF0D44C6-1111-4265-9A8D-7DAE7F611254}">
      <dgm:prSet/>
      <dgm:spPr/>
      <dgm:t>
        <a:bodyPr/>
        <a:lstStyle/>
        <a:p>
          <a:endParaRPr lang="en-US"/>
        </a:p>
      </dgm:t>
    </dgm:pt>
    <dgm:pt modelId="{7D300DE4-557D-4E36-8E88-D275B9455F94}">
      <dgm:prSet/>
      <dgm:spPr/>
      <dgm:t>
        <a:bodyPr/>
        <a:lstStyle/>
        <a:p>
          <a:r>
            <a:rPr lang="en-US" b="0" i="0"/>
            <a:t>Storing collections of data</a:t>
          </a:r>
          <a:endParaRPr lang="en-US"/>
        </a:p>
      </dgm:t>
    </dgm:pt>
    <dgm:pt modelId="{B7AA2B4A-5D19-4226-8DB3-E7FAA948309D}" type="parTrans" cxnId="{4E3AF9FF-5DCC-4140-A4A7-8F259F64C7FF}">
      <dgm:prSet/>
      <dgm:spPr/>
      <dgm:t>
        <a:bodyPr/>
        <a:lstStyle/>
        <a:p>
          <a:endParaRPr lang="en-US"/>
        </a:p>
      </dgm:t>
    </dgm:pt>
    <dgm:pt modelId="{7FEBF166-66AB-4D26-9EC5-8E53A394F3F8}" type="sibTrans" cxnId="{4E3AF9FF-5DCC-4140-A4A7-8F259F64C7FF}">
      <dgm:prSet/>
      <dgm:spPr/>
      <dgm:t>
        <a:bodyPr/>
        <a:lstStyle/>
        <a:p>
          <a:endParaRPr lang="en-US"/>
        </a:p>
      </dgm:t>
    </dgm:pt>
    <dgm:pt modelId="{2F9A2532-F31E-451D-9D86-0640CD2D8B71}">
      <dgm:prSet/>
      <dgm:spPr/>
      <dgm:t>
        <a:bodyPr/>
        <a:lstStyle/>
        <a:p>
          <a:r>
            <a:rPr lang="en-US" b="0" i="0"/>
            <a:t>Sorting and searching operations</a:t>
          </a:r>
          <a:endParaRPr lang="en-US"/>
        </a:p>
      </dgm:t>
    </dgm:pt>
    <dgm:pt modelId="{78554E4D-0ED5-47E3-B346-0AF333E1E7B3}" type="parTrans" cxnId="{965928AF-8A1B-44AF-87D3-7B3C3C351CEF}">
      <dgm:prSet/>
      <dgm:spPr/>
      <dgm:t>
        <a:bodyPr/>
        <a:lstStyle/>
        <a:p>
          <a:endParaRPr lang="en-US"/>
        </a:p>
      </dgm:t>
    </dgm:pt>
    <dgm:pt modelId="{773EEAEE-619B-49A4-87D5-CB689821BFBD}" type="sibTrans" cxnId="{965928AF-8A1B-44AF-87D3-7B3C3C351CEF}">
      <dgm:prSet/>
      <dgm:spPr/>
      <dgm:t>
        <a:bodyPr/>
        <a:lstStyle/>
        <a:p>
          <a:endParaRPr lang="en-US"/>
        </a:p>
      </dgm:t>
    </dgm:pt>
    <dgm:pt modelId="{015BC8AD-A1A6-0F4D-849A-5A9B4EBCE032}" type="pres">
      <dgm:prSet presAssocID="{B07504F3-4A9F-4E03-BADD-DC4CBA2B465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3FC254-6FEA-5142-AE5C-498E14D32CDD}" type="pres">
      <dgm:prSet presAssocID="{0AA8B57E-067C-46E0-8036-F6CFA2EACF61}" presName="hierRoot1" presStyleCnt="0">
        <dgm:presLayoutVars>
          <dgm:hierBranch val="init"/>
        </dgm:presLayoutVars>
      </dgm:prSet>
      <dgm:spPr/>
    </dgm:pt>
    <dgm:pt modelId="{4B5BECEA-984A-0D40-AA9F-FA6039DB3AAC}" type="pres">
      <dgm:prSet presAssocID="{0AA8B57E-067C-46E0-8036-F6CFA2EACF61}" presName="rootComposite1" presStyleCnt="0"/>
      <dgm:spPr/>
    </dgm:pt>
    <dgm:pt modelId="{3256E028-E50B-A44A-A848-43772800DA96}" type="pres">
      <dgm:prSet presAssocID="{0AA8B57E-067C-46E0-8036-F6CFA2EACF61}" presName="rootText1" presStyleLbl="node0" presStyleIdx="0" presStyleCnt="3">
        <dgm:presLayoutVars>
          <dgm:chPref val="3"/>
        </dgm:presLayoutVars>
      </dgm:prSet>
      <dgm:spPr/>
    </dgm:pt>
    <dgm:pt modelId="{8F176E3A-9D49-A24B-B2DE-93451F84F8D9}" type="pres">
      <dgm:prSet presAssocID="{0AA8B57E-067C-46E0-8036-F6CFA2EACF61}" presName="rootConnector1" presStyleLbl="node1" presStyleIdx="0" presStyleCnt="0"/>
      <dgm:spPr/>
    </dgm:pt>
    <dgm:pt modelId="{AB500BC1-6353-E64F-8FB2-7D8CF07B2FEE}" type="pres">
      <dgm:prSet presAssocID="{0AA8B57E-067C-46E0-8036-F6CFA2EACF61}" presName="hierChild2" presStyleCnt="0"/>
      <dgm:spPr/>
    </dgm:pt>
    <dgm:pt modelId="{F7AF68FB-7198-C845-BB07-7AD9B8029650}" type="pres">
      <dgm:prSet presAssocID="{0AA8B57E-067C-46E0-8036-F6CFA2EACF61}" presName="hierChild3" presStyleCnt="0"/>
      <dgm:spPr/>
    </dgm:pt>
    <dgm:pt modelId="{5B1BDA57-0CC4-1A4C-B791-08624BB58C9E}" type="pres">
      <dgm:prSet presAssocID="{36F23B1E-739C-442B-89BF-7DFF0B5FA58E}" presName="hierRoot1" presStyleCnt="0">
        <dgm:presLayoutVars>
          <dgm:hierBranch val="init"/>
        </dgm:presLayoutVars>
      </dgm:prSet>
      <dgm:spPr/>
    </dgm:pt>
    <dgm:pt modelId="{496CA2EF-DF24-D443-9F63-1E32ED2E5FBB}" type="pres">
      <dgm:prSet presAssocID="{36F23B1E-739C-442B-89BF-7DFF0B5FA58E}" presName="rootComposite1" presStyleCnt="0"/>
      <dgm:spPr/>
    </dgm:pt>
    <dgm:pt modelId="{F01941E3-1F03-C446-A9E6-A2790F10CBC4}" type="pres">
      <dgm:prSet presAssocID="{36F23B1E-739C-442B-89BF-7DFF0B5FA58E}" presName="rootText1" presStyleLbl="node0" presStyleIdx="1" presStyleCnt="3">
        <dgm:presLayoutVars>
          <dgm:chPref val="3"/>
        </dgm:presLayoutVars>
      </dgm:prSet>
      <dgm:spPr/>
    </dgm:pt>
    <dgm:pt modelId="{71516755-F225-E14B-9489-F7ED04B0C350}" type="pres">
      <dgm:prSet presAssocID="{36F23B1E-739C-442B-89BF-7DFF0B5FA58E}" presName="rootConnector1" presStyleLbl="node1" presStyleIdx="0" presStyleCnt="0"/>
      <dgm:spPr/>
    </dgm:pt>
    <dgm:pt modelId="{B21A2359-20D1-9742-B105-BF31214603EF}" type="pres">
      <dgm:prSet presAssocID="{36F23B1E-739C-442B-89BF-7DFF0B5FA58E}" presName="hierChild2" presStyleCnt="0"/>
      <dgm:spPr/>
    </dgm:pt>
    <dgm:pt modelId="{6CE80926-097E-5746-B6E5-A6F57E48AFDD}" type="pres">
      <dgm:prSet presAssocID="{015B2337-E38A-4231-AD20-EDC20F097F61}" presName="Name64" presStyleLbl="parChTrans1D2" presStyleIdx="0" presStyleCnt="4"/>
      <dgm:spPr/>
    </dgm:pt>
    <dgm:pt modelId="{A24CDE10-247E-4641-83D9-BDF1C6273C18}" type="pres">
      <dgm:prSet presAssocID="{2C522582-DD58-4FF5-8596-266C7A947C21}" presName="hierRoot2" presStyleCnt="0">
        <dgm:presLayoutVars>
          <dgm:hierBranch val="init"/>
        </dgm:presLayoutVars>
      </dgm:prSet>
      <dgm:spPr/>
    </dgm:pt>
    <dgm:pt modelId="{5F819B7E-EA58-8746-A19E-FEB527CFB522}" type="pres">
      <dgm:prSet presAssocID="{2C522582-DD58-4FF5-8596-266C7A947C21}" presName="rootComposite" presStyleCnt="0"/>
      <dgm:spPr/>
    </dgm:pt>
    <dgm:pt modelId="{E5A9CF74-076B-9F4A-89EB-BF711E4C96A0}" type="pres">
      <dgm:prSet presAssocID="{2C522582-DD58-4FF5-8596-266C7A947C21}" presName="rootText" presStyleLbl="node2" presStyleIdx="0" presStyleCnt="4">
        <dgm:presLayoutVars>
          <dgm:chPref val="3"/>
        </dgm:presLayoutVars>
      </dgm:prSet>
      <dgm:spPr/>
    </dgm:pt>
    <dgm:pt modelId="{69A1BA15-2806-5243-9C95-611DAB4E8388}" type="pres">
      <dgm:prSet presAssocID="{2C522582-DD58-4FF5-8596-266C7A947C21}" presName="rootConnector" presStyleLbl="node2" presStyleIdx="0" presStyleCnt="4"/>
      <dgm:spPr/>
    </dgm:pt>
    <dgm:pt modelId="{1F1D4E71-8646-2144-9A27-66F7399AFB7E}" type="pres">
      <dgm:prSet presAssocID="{2C522582-DD58-4FF5-8596-266C7A947C21}" presName="hierChild4" presStyleCnt="0"/>
      <dgm:spPr/>
    </dgm:pt>
    <dgm:pt modelId="{9B456869-C891-6F4E-B197-10185AACC391}" type="pres">
      <dgm:prSet presAssocID="{2C522582-DD58-4FF5-8596-266C7A947C21}" presName="hierChild5" presStyleCnt="0"/>
      <dgm:spPr/>
    </dgm:pt>
    <dgm:pt modelId="{78EE74D1-AE43-394B-973B-99E39B33550B}" type="pres">
      <dgm:prSet presAssocID="{576762D8-5EFF-4801-BCC1-848EAC97A66A}" presName="Name64" presStyleLbl="parChTrans1D2" presStyleIdx="1" presStyleCnt="4"/>
      <dgm:spPr/>
    </dgm:pt>
    <dgm:pt modelId="{F9E37BDD-DA61-1546-B3E5-DBFA227B2F59}" type="pres">
      <dgm:prSet presAssocID="{D1AE3A2A-5793-4BFA-A944-6CA5CCE4EE5E}" presName="hierRoot2" presStyleCnt="0">
        <dgm:presLayoutVars>
          <dgm:hierBranch val="init"/>
        </dgm:presLayoutVars>
      </dgm:prSet>
      <dgm:spPr/>
    </dgm:pt>
    <dgm:pt modelId="{98AB9354-1474-124D-BB04-DED0FFF672C6}" type="pres">
      <dgm:prSet presAssocID="{D1AE3A2A-5793-4BFA-A944-6CA5CCE4EE5E}" presName="rootComposite" presStyleCnt="0"/>
      <dgm:spPr/>
    </dgm:pt>
    <dgm:pt modelId="{D4DF7952-D47F-6148-933F-7F77F41B19F9}" type="pres">
      <dgm:prSet presAssocID="{D1AE3A2A-5793-4BFA-A944-6CA5CCE4EE5E}" presName="rootText" presStyleLbl="node2" presStyleIdx="1" presStyleCnt="4">
        <dgm:presLayoutVars>
          <dgm:chPref val="3"/>
        </dgm:presLayoutVars>
      </dgm:prSet>
      <dgm:spPr/>
    </dgm:pt>
    <dgm:pt modelId="{1616CF0F-9404-D645-97DD-C5FF2E5A726E}" type="pres">
      <dgm:prSet presAssocID="{D1AE3A2A-5793-4BFA-A944-6CA5CCE4EE5E}" presName="rootConnector" presStyleLbl="node2" presStyleIdx="1" presStyleCnt="4"/>
      <dgm:spPr/>
    </dgm:pt>
    <dgm:pt modelId="{9B125557-F9C4-0D44-90D0-A414FD2DAAB2}" type="pres">
      <dgm:prSet presAssocID="{D1AE3A2A-5793-4BFA-A944-6CA5CCE4EE5E}" presName="hierChild4" presStyleCnt="0"/>
      <dgm:spPr/>
    </dgm:pt>
    <dgm:pt modelId="{A5BE0974-84C3-6649-8507-91E0E302FD96}" type="pres">
      <dgm:prSet presAssocID="{D1AE3A2A-5793-4BFA-A944-6CA5CCE4EE5E}" presName="hierChild5" presStyleCnt="0"/>
      <dgm:spPr/>
    </dgm:pt>
    <dgm:pt modelId="{AD1748BD-DEB7-6040-8DB1-573C2315F184}" type="pres">
      <dgm:prSet presAssocID="{36F23B1E-739C-442B-89BF-7DFF0B5FA58E}" presName="hierChild3" presStyleCnt="0"/>
      <dgm:spPr/>
    </dgm:pt>
    <dgm:pt modelId="{9390DDF7-0A3A-9D48-9DCC-BB08AE68C5EB}" type="pres">
      <dgm:prSet presAssocID="{F5C01AF7-9556-46F7-98D8-AB4F6E82AF88}" presName="hierRoot1" presStyleCnt="0">
        <dgm:presLayoutVars>
          <dgm:hierBranch val="init"/>
        </dgm:presLayoutVars>
      </dgm:prSet>
      <dgm:spPr/>
    </dgm:pt>
    <dgm:pt modelId="{D2461C82-CBE5-5145-8E18-57CF38F52682}" type="pres">
      <dgm:prSet presAssocID="{F5C01AF7-9556-46F7-98D8-AB4F6E82AF88}" presName="rootComposite1" presStyleCnt="0"/>
      <dgm:spPr/>
    </dgm:pt>
    <dgm:pt modelId="{7A474479-9410-5F46-B381-5B4D29BF36E9}" type="pres">
      <dgm:prSet presAssocID="{F5C01AF7-9556-46F7-98D8-AB4F6E82AF88}" presName="rootText1" presStyleLbl="node0" presStyleIdx="2" presStyleCnt="3">
        <dgm:presLayoutVars>
          <dgm:chPref val="3"/>
        </dgm:presLayoutVars>
      </dgm:prSet>
      <dgm:spPr/>
    </dgm:pt>
    <dgm:pt modelId="{7789B2BC-8EA4-2642-AC4D-1919F44AB274}" type="pres">
      <dgm:prSet presAssocID="{F5C01AF7-9556-46F7-98D8-AB4F6E82AF88}" presName="rootConnector1" presStyleLbl="node1" presStyleIdx="0" presStyleCnt="0"/>
      <dgm:spPr/>
    </dgm:pt>
    <dgm:pt modelId="{E154FFF0-4323-554C-BB6B-258E24697831}" type="pres">
      <dgm:prSet presAssocID="{F5C01AF7-9556-46F7-98D8-AB4F6E82AF88}" presName="hierChild2" presStyleCnt="0"/>
      <dgm:spPr/>
    </dgm:pt>
    <dgm:pt modelId="{73505A64-EADD-0B4D-B84C-14D672402BE2}" type="pres">
      <dgm:prSet presAssocID="{B7AA2B4A-5D19-4226-8DB3-E7FAA948309D}" presName="Name64" presStyleLbl="parChTrans1D2" presStyleIdx="2" presStyleCnt="4"/>
      <dgm:spPr/>
    </dgm:pt>
    <dgm:pt modelId="{09B10A31-46F6-FC4F-A613-2F1F7C1ACBBA}" type="pres">
      <dgm:prSet presAssocID="{7D300DE4-557D-4E36-8E88-D275B9455F94}" presName="hierRoot2" presStyleCnt="0">
        <dgm:presLayoutVars>
          <dgm:hierBranch val="init"/>
        </dgm:presLayoutVars>
      </dgm:prSet>
      <dgm:spPr/>
    </dgm:pt>
    <dgm:pt modelId="{CE980BC5-CE42-AA42-B3A4-D74EFBC933EE}" type="pres">
      <dgm:prSet presAssocID="{7D300DE4-557D-4E36-8E88-D275B9455F94}" presName="rootComposite" presStyleCnt="0"/>
      <dgm:spPr/>
    </dgm:pt>
    <dgm:pt modelId="{9988B3BA-94E3-F542-86B7-E6C344E4850E}" type="pres">
      <dgm:prSet presAssocID="{7D300DE4-557D-4E36-8E88-D275B9455F94}" presName="rootText" presStyleLbl="node2" presStyleIdx="2" presStyleCnt="4">
        <dgm:presLayoutVars>
          <dgm:chPref val="3"/>
        </dgm:presLayoutVars>
      </dgm:prSet>
      <dgm:spPr/>
    </dgm:pt>
    <dgm:pt modelId="{17A89BA2-EA2E-3341-AC6C-8EBED2E85B71}" type="pres">
      <dgm:prSet presAssocID="{7D300DE4-557D-4E36-8E88-D275B9455F94}" presName="rootConnector" presStyleLbl="node2" presStyleIdx="2" presStyleCnt="4"/>
      <dgm:spPr/>
    </dgm:pt>
    <dgm:pt modelId="{C3EE23C3-A069-904C-81B3-D0EF52BC7687}" type="pres">
      <dgm:prSet presAssocID="{7D300DE4-557D-4E36-8E88-D275B9455F94}" presName="hierChild4" presStyleCnt="0"/>
      <dgm:spPr/>
    </dgm:pt>
    <dgm:pt modelId="{0728A55C-01BE-1C49-92F3-35FADDA981E0}" type="pres">
      <dgm:prSet presAssocID="{7D300DE4-557D-4E36-8E88-D275B9455F94}" presName="hierChild5" presStyleCnt="0"/>
      <dgm:spPr/>
    </dgm:pt>
    <dgm:pt modelId="{CBF360D0-1480-254B-982E-7223E4BE05EC}" type="pres">
      <dgm:prSet presAssocID="{78554E4D-0ED5-47E3-B346-0AF333E1E7B3}" presName="Name64" presStyleLbl="parChTrans1D2" presStyleIdx="3" presStyleCnt="4"/>
      <dgm:spPr/>
    </dgm:pt>
    <dgm:pt modelId="{F660D5F3-DBB0-934C-A34C-0F093219E4DD}" type="pres">
      <dgm:prSet presAssocID="{2F9A2532-F31E-451D-9D86-0640CD2D8B71}" presName="hierRoot2" presStyleCnt="0">
        <dgm:presLayoutVars>
          <dgm:hierBranch val="init"/>
        </dgm:presLayoutVars>
      </dgm:prSet>
      <dgm:spPr/>
    </dgm:pt>
    <dgm:pt modelId="{6B09D54A-427F-4242-9CBA-2EB915F7DE0C}" type="pres">
      <dgm:prSet presAssocID="{2F9A2532-F31E-451D-9D86-0640CD2D8B71}" presName="rootComposite" presStyleCnt="0"/>
      <dgm:spPr/>
    </dgm:pt>
    <dgm:pt modelId="{760E1DD0-F662-E944-8208-B40659458E3E}" type="pres">
      <dgm:prSet presAssocID="{2F9A2532-F31E-451D-9D86-0640CD2D8B71}" presName="rootText" presStyleLbl="node2" presStyleIdx="3" presStyleCnt="4">
        <dgm:presLayoutVars>
          <dgm:chPref val="3"/>
        </dgm:presLayoutVars>
      </dgm:prSet>
      <dgm:spPr/>
    </dgm:pt>
    <dgm:pt modelId="{EE4E14EC-221F-1F4E-8A83-648D97275382}" type="pres">
      <dgm:prSet presAssocID="{2F9A2532-F31E-451D-9D86-0640CD2D8B71}" presName="rootConnector" presStyleLbl="node2" presStyleIdx="3" presStyleCnt="4"/>
      <dgm:spPr/>
    </dgm:pt>
    <dgm:pt modelId="{8EC17C3D-E05C-1E4F-9855-A47B1C645998}" type="pres">
      <dgm:prSet presAssocID="{2F9A2532-F31E-451D-9D86-0640CD2D8B71}" presName="hierChild4" presStyleCnt="0"/>
      <dgm:spPr/>
    </dgm:pt>
    <dgm:pt modelId="{77AEF3D3-7F29-BA45-A428-97A042597FC6}" type="pres">
      <dgm:prSet presAssocID="{2F9A2532-F31E-451D-9D86-0640CD2D8B71}" presName="hierChild5" presStyleCnt="0"/>
      <dgm:spPr/>
    </dgm:pt>
    <dgm:pt modelId="{E36D0805-E33C-B24A-8D71-B6B54846079D}" type="pres">
      <dgm:prSet presAssocID="{F5C01AF7-9556-46F7-98D8-AB4F6E82AF88}" presName="hierChild3" presStyleCnt="0"/>
      <dgm:spPr/>
    </dgm:pt>
  </dgm:ptLst>
  <dgm:cxnLst>
    <dgm:cxn modelId="{8F9AE804-EAC0-BF4B-94CF-695E2132C9F2}" type="presOf" srcId="{576762D8-5EFF-4801-BCC1-848EAC97A66A}" destId="{78EE74D1-AE43-394B-973B-99E39B33550B}" srcOrd="0" destOrd="0" presId="urn:microsoft.com/office/officeart/2009/3/layout/HorizontalOrganizationChart"/>
    <dgm:cxn modelId="{98B91725-3EDE-49A1-9F8A-1AF7796CE197}" srcId="{B07504F3-4A9F-4E03-BADD-DC4CBA2B465F}" destId="{0AA8B57E-067C-46E0-8036-F6CFA2EACF61}" srcOrd="0" destOrd="0" parTransId="{D28E9B7E-5E60-4372-897B-96CABF9FADB2}" sibTransId="{03F97801-ED4A-4765-96D4-C86464E9653F}"/>
    <dgm:cxn modelId="{80C99734-6B9D-3144-913E-6B8581D6801C}" type="presOf" srcId="{2C522582-DD58-4FF5-8596-266C7A947C21}" destId="{69A1BA15-2806-5243-9C95-611DAB4E8388}" srcOrd="1" destOrd="0" presId="urn:microsoft.com/office/officeart/2009/3/layout/HorizontalOrganizationChart"/>
    <dgm:cxn modelId="{F385FA38-6F43-EE49-B14B-22DEBB10A97D}" type="presOf" srcId="{0AA8B57E-067C-46E0-8036-F6CFA2EACF61}" destId="{3256E028-E50B-A44A-A848-43772800DA96}" srcOrd="0" destOrd="0" presId="urn:microsoft.com/office/officeart/2009/3/layout/HorizontalOrganizationChart"/>
    <dgm:cxn modelId="{0F551E42-AB4D-964C-81F9-2845FD2B9A17}" type="presOf" srcId="{015B2337-E38A-4231-AD20-EDC20F097F61}" destId="{6CE80926-097E-5746-B6E5-A6F57E48AFDD}" srcOrd="0" destOrd="0" presId="urn:microsoft.com/office/officeart/2009/3/layout/HorizontalOrganizationChart"/>
    <dgm:cxn modelId="{2F466A4A-9D5C-4F7A-B3FC-16A8DA04BE70}" srcId="{36F23B1E-739C-442B-89BF-7DFF0B5FA58E}" destId="{2C522582-DD58-4FF5-8596-266C7A947C21}" srcOrd="0" destOrd="0" parTransId="{015B2337-E38A-4231-AD20-EDC20F097F61}" sibTransId="{78969291-469B-4862-8000-09D23017FC14}"/>
    <dgm:cxn modelId="{4FDE6658-E2E6-934E-B329-0C8E7AB12604}" type="presOf" srcId="{2C522582-DD58-4FF5-8596-266C7A947C21}" destId="{E5A9CF74-076B-9F4A-89EB-BF711E4C96A0}" srcOrd="0" destOrd="0" presId="urn:microsoft.com/office/officeart/2009/3/layout/HorizontalOrganizationChart"/>
    <dgm:cxn modelId="{AFD2F959-3CDE-5745-A62B-1BFDED10280F}" type="presOf" srcId="{7D300DE4-557D-4E36-8E88-D275B9455F94}" destId="{17A89BA2-EA2E-3341-AC6C-8EBED2E85B71}" srcOrd="1" destOrd="0" presId="urn:microsoft.com/office/officeart/2009/3/layout/HorizontalOrganizationChart"/>
    <dgm:cxn modelId="{3C1D6C7C-D2CA-41FF-82D6-7ABD05981E7D}" srcId="{36F23B1E-739C-442B-89BF-7DFF0B5FA58E}" destId="{D1AE3A2A-5793-4BFA-A944-6CA5CCE4EE5E}" srcOrd="1" destOrd="0" parTransId="{576762D8-5EFF-4801-BCC1-848EAC97A66A}" sibTransId="{C6AAAA38-A806-41B4-9BBE-A345F92B11A0}"/>
    <dgm:cxn modelId="{D9832D80-0CE4-7947-8979-6950C9DEA60E}" type="presOf" srcId="{36F23B1E-739C-442B-89BF-7DFF0B5FA58E}" destId="{71516755-F225-E14B-9489-F7ED04B0C350}" srcOrd="1" destOrd="0" presId="urn:microsoft.com/office/officeart/2009/3/layout/HorizontalOrganizationChart"/>
    <dgm:cxn modelId="{CC07BD8A-D67D-5C45-A2AD-69F0E5671E21}" type="presOf" srcId="{F5C01AF7-9556-46F7-98D8-AB4F6E82AF88}" destId="{7A474479-9410-5F46-B381-5B4D29BF36E9}" srcOrd="0" destOrd="0" presId="urn:microsoft.com/office/officeart/2009/3/layout/HorizontalOrganizationChart"/>
    <dgm:cxn modelId="{7EAE0393-DDC0-3E46-A333-AB8838841103}" type="presOf" srcId="{36F23B1E-739C-442B-89BF-7DFF0B5FA58E}" destId="{F01941E3-1F03-C446-A9E6-A2790F10CBC4}" srcOrd="0" destOrd="0" presId="urn:microsoft.com/office/officeart/2009/3/layout/HorizontalOrganizationChart"/>
    <dgm:cxn modelId="{0F4E0D96-935D-4D48-A4C7-FB5A67D4C3F3}" type="presOf" srcId="{D1AE3A2A-5793-4BFA-A944-6CA5CCE4EE5E}" destId="{D4DF7952-D47F-6148-933F-7F77F41B19F9}" srcOrd="0" destOrd="0" presId="urn:microsoft.com/office/officeart/2009/3/layout/HorizontalOrganizationChart"/>
    <dgm:cxn modelId="{23B2DCA1-4CD5-1B46-B880-3B24D31EA0F6}" type="presOf" srcId="{B07504F3-4A9F-4E03-BADD-DC4CBA2B465F}" destId="{015BC8AD-A1A6-0F4D-849A-5A9B4EBCE032}" srcOrd="0" destOrd="0" presId="urn:microsoft.com/office/officeart/2009/3/layout/HorizontalOrganizationChart"/>
    <dgm:cxn modelId="{965928AF-8A1B-44AF-87D3-7B3C3C351CEF}" srcId="{F5C01AF7-9556-46F7-98D8-AB4F6E82AF88}" destId="{2F9A2532-F31E-451D-9D86-0640CD2D8B71}" srcOrd="1" destOrd="0" parTransId="{78554E4D-0ED5-47E3-B346-0AF333E1E7B3}" sibTransId="{773EEAEE-619B-49A4-87D5-CB689821BFBD}"/>
    <dgm:cxn modelId="{2B3624B1-9FC8-5647-8B5B-AE3CC58D2154}" type="presOf" srcId="{2F9A2532-F31E-451D-9D86-0640CD2D8B71}" destId="{760E1DD0-F662-E944-8208-B40659458E3E}" srcOrd="0" destOrd="0" presId="urn:microsoft.com/office/officeart/2009/3/layout/HorizontalOrganizationChart"/>
    <dgm:cxn modelId="{DF0D44C6-1111-4265-9A8D-7DAE7F611254}" srcId="{B07504F3-4A9F-4E03-BADD-DC4CBA2B465F}" destId="{F5C01AF7-9556-46F7-98D8-AB4F6E82AF88}" srcOrd="2" destOrd="0" parTransId="{9A85D503-FC58-4C1F-9FA4-D92F19AE3789}" sibTransId="{B56E8482-94B8-4EA0-A008-E7AB6D9D1C95}"/>
    <dgm:cxn modelId="{A390AACC-E110-0F44-9E61-3FBFCC6E1000}" type="presOf" srcId="{2F9A2532-F31E-451D-9D86-0640CD2D8B71}" destId="{EE4E14EC-221F-1F4E-8A83-648D97275382}" srcOrd="1" destOrd="0" presId="urn:microsoft.com/office/officeart/2009/3/layout/HorizontalOrganizationChart"/>
    <dgm:cxn modelId="{630702D0-0EC2-48DA-9437-99E2F96751D2}" srcId="{B07504F3-4A9F-4E03-BADD-DC4CBA2B465F}" destId="{36F23B1E-739C-442B-89BF-7DFF0B5FA58E}" srcOrd="1" destOrd="0" parTransId="{EE4F2232-6DF7-4A1A-B6C4-10D256D9E4F5}" sibTransId="{9E9C3B94-9B45-4506-84B5-E6F8F38DE393}"/>
    <dgm:cxn modelId="{7EDCBDD3-7EE9-4341-8D8E-4DE0210EEA67}" type="presOf" srcId="{7D300DE4-557D-4E36-8E88-D275B9455F94}" destId="{9988B3BA-94E3-F542-86B7-E6C344E4850E}" srcOrd="0" destOrd="0" presId="urn:microsoft.com/office/officeart/2009/3/layout/HorizontalOrganizationChart"/>
    <dgm:cxn modelId="{5AB093ED-372E-7C46-9389-0EF33359146D}" type="presOf" srcId="{0AA8B57E-067C-46E0-8036-F6CFA2EACF61}" destId="{8F176E3A-9D49-A24B-B2DE-93451F84F8D9}" srcOrd="1" destOrd="0" presId="urn:microsoft.com/office/officeart/2009/3/layout/HorizontalOrganizationChart"/>
    <dgm:cxn modelId="{9B397BEF-CD66-5D43-8622-77EE827BF820}" type="presOf" srcId="{78554E4D-0ED5-47E3-B346-0AF333E1E7B3}" destId="{CBF360D0-1480-254B-982E-7223E4BE05EC}" srcOrd="0" destOrd="0" presId="urn:microsoft.com/office/officeart/2009/3/layout/HorizontalOrganizationChart"/>
    <dgm:cxn modelId="{A01A7BF3-CB80-AB47-859D-E45BAE3EDACD}" type="presOf" srcId="{B7AA2B4A-5D19-4226-8DB3-E7FAA948309D}" destId="{73505A64-EADD-0B4D-B84C-14D672402BE2}" srcOrd="0" destOrd="0" presId="urn:microsoft.com/office/officeart/2009/3/layout/HorizontalOrganizationChart"/>
    <dgm:cxn modelId="{6359D2FA-A80E-B34A-B034-9DFB10234AA3}" type="presOf" srcId="{F5C01AF7-9556-46F7-98D8-AB4F6E82AF88}" destId="{7789B2BC-8EA4-2642-AC4D-1919F44AB274}" srcOrd="1" destOrd="0" presId="urn:microsoft.com/office/officeart/2009/3/layout/HorizontalOrganizationChart"/>
    <dgm:cxn modelId="{0A23E4FC-4364-E649-9955-891C1C1B0E20}" type="presOf" srcId="{D1AE3A2A-5793-4BFA-A944-6CA5CCE4EE5E}" destId="{1616CF0F-9404-D645-97DD-C5FF2E5A726E}" srcOrd="1" destOrd="0" presId="urn:microsoft.com/office/officeart/2009/3/layout/HorizontalOrganizationChart"/>
    <dgm:cxn modelId="{4E3AF9FF-5DCC-4140-A4A7-8F259F64C7FF}" srcId="{F5C01AF7-9556-46F7-98D8-AB4F6E82AF88}" destId="{7D300DE4-557D-4E36-8E88-D275B9455F94}" srcOrd="0" destOrd="0" parTransId="{B7AA2B4A-5D19-4226-8DB3-E7FAA948309D}" sibTransId="{7FEBF166-66AB-4D26-9EC5-8E53A394F3F8}"/>
    <dgm:cxn modelId="{FC09015A-17CB-E140-9B55-785F4C282D8A}" type="presParOf" srcId="{015BC8AD-A1A6-0F4D-849A-5A9B4EBCE032}" destId="{623FC254-6FEA-5142-AE5C-498E14D32CDD}" srcOrd="0" destOrd="0" presId="urn:microsoft.com/office/officeart/2009/3/layout/HorizontalOrganizationChart"/>
    <dgm:cxn modelId="{F8D50737-176C-3049-AF83-DBA30692AC0C}" type="presParOf" srcId="{623FC254-6FEA-5142-AE5C-498E14D32CDD}" destId="{4B5BECEA-984A-0D40-AA9F-FA6039DB3AAC}" srcOrd="0" destOrd="0" presId="urn:microsoft.com/office/officeart/2009/3/layout/HorizontalOrganizationChart"/>
    <dgm:cxn modelId="{FE70CF0B-FDC5-9946-969C-EED76E0C08DA}" type="presParOf" srcId="{4B5BECEA-984A-0D40-AA9F-FA6039DB3AAC}" destId="{3256E028-E50B-A44A-A848-43772800DA96}" srcOrd="0" destOrd="0" presId="urn:microsoft.com/office/officeart/2009/3/layout/HorizontalOrganizationChart"/>
    <dgm:cxn modelId="{A5F216BF-4D15-2844-BD01-06EF775255F4}" type="presParOf" srcId="{4B5BECEA-984A-0D40-AA9F-FA6039DB3AAC}" destId="{8F176E3A-9D49-A24B-B2DE-93451F84F8D9}" srcOrd="1" destOrd="0" presId="urn:microsoft.com/office/officeart/2009/3/layout/HorizontalOrganizationChart"/>
    <dgm:cxn modelId="{2C70212D-F607-6E4B-9036-4843D0244462}" type="presParOf" srcId="{623FC254-6FEA-5142-AE5C-498E14D32CDD}" destId="{AB500BC1-6353-E64F-8FB2-7D8CF07B2FEE}" srcOrd="1" destOrd="0" presId="urn:microsoft.com/office/officeart/2009/3/layout/HorizontalOrganizationChart"/>
    <dgm:cxn modelId="{9B9DF84E-90CA-B54A-89CC-87AC13B06313}" type="presParOf" srcId="{623FC254-6FEA-5142-AE5C-498E14D32CDD}" destId="{F7AF68FB-7198-C845-BB07-7AD9B8029650}" srcOrd="2" destOrd="0" presId="urn:microsoft.com/office/officeart/2009/3/layout/HorizontalOrganizationChart"/>
    <dgm:cxn modelId="{95A0BC57-A26D-614C-A9BF-AAEC7146FAB8}" type="presParOf" srcId="{015BC8AD-A1A6-0F4D-849A-5A9B4EBCE032}" destId="{5B1BDA57-0CC4-1A4C-B791-08624BB58C9E}" srcOrd="1" destOrd="0" presId="urn:microsoft.com/office/officeart/2009/3/layout/HorizontalOrganizationChart"/>
    <dgm:cxn modelId="{C534EC62-7640-BC4F-8DBD-266FA03FAF8E}" type="presParOf" srcId="{5B1BDA57-0CC4-1A4C-B791-08624BB58C9E}" destId="{496CA2EF-DF24-D443-9F63-1E32ED2E5FBB}" srcOrd="0" destOrd="0" presId="urn:microsoft.com/office/officeart/2009/3/layout/HorizontalOrganizationChart"/>
    <dgm:cxn modelId="{CA06C8DC-F061-4E45-843B-F14D66BE9842}" type="presParOf" srcId="{496CA2EF-DF24-D443-9F63-1E32ED2E5FBB}" destId="{F01941E3-1F03-C446-A9E6-A2790F10CBC4}" srcOrd="0" destOrd="0" presId="urn:microsoft.com/office/officeart/2009/3/layout/HorizontalOrganizationChart"/>
    <dgm:cxn modelId="{2C00EDAD-B680-DD42-89FB-3CF9B35E3CC2}" type="presParOf" srcId="{496CA2EF-DF24-D443-9F63-1E32ED2E5FBB}" destId="{71516755-F225-E14B-9489-F7ED04B0C350}" srcOrd="1" destOrd="0" presId="urn:microsoft.com/office/officeart/2009/3/layout/HorizontalOrganizationChart"/>
    <dgm:cxn modelId="{1519B435-600B-D24D-B491-F74E8AD4A431}" type="presParOf" srcId="{5B1BDA57-0CC4-1A4C-B791-08624BB58C9E}" destId="{B21A2359-20D1-9742-B105-BF31214603EF}" srcOrd="1" destOrd="0" presId="urn:microsoft.com/office/officeart/2009/3/layout/HorizontalOrganizationChart"/>
    <dgm:cxn modelId="{00322C85-C54B-7747-9304-DEE378A4FC81}" type="presParOf" srcId="{B21A2359-20D1-9742-B105-BF31214603EF}" destId="{6CE80926-097E-5746-B6E5-A6F57E48AFDD}" srcOrd="0" destOrd="0" presId="urn:microsoft.com/office/officeart/2009/3/layout/HorizontalOrganizationChart"/>
    <dgm:cxn modelId="{D29738C0-DADA-0841-B1FD-010BAE6E20E1}" type="presParOf" srcId="{B21A2359-20D1-9742-B105-BF31214603EF}" destId="{A24CDE10-247E-4641-83D9-BDF1C6273C18}" srcOrd="1" destOrd="0" presId="urn:microsoft.com/office/officeart/2009/3/layout/HorizontalOrganizationChart"/>
    <dgm:cxn modelId="{9A212F56-E2DD-BE43-A65A-B3F9C2A5EB7E}" type="presParOf" srcId="{A24CDE10-247E-4641-83D9-BDF1C6273C18}" destId="{5F819B7E-EA58-8746-A19E-FEB527CFB522}" srcOrd="0" destOrd="0" presId="urn:microsoft.com/office/officeart/2009/3/layout/HorizontalOrganizationChart"/>
    <dgm:cxn modelId="{58E0C18A-FA0A-6D45-9552-A496BAB9E3F0}" type="presParOf" srcId="{5F819B7E-EA58-8746-A19E-FEB527CFB522}" destId="{E5A9CF74-076B-9F4A-89EB-BF711E4C96A0}" srcOrd="0" destOrd="0" presId="urn:microsoft.com/office/officeart/2009/3/layout/HorizontalOrganizationChart"/>
    <dgm:cxn modelId="{D63A5D5B-6449-6349-9D53-C3A321EFCFDA}" type="presParOf" srcId="{5F819B7E-EA58-8746-A19E-FEB527CFB522}" destId="{69A1BA15-2806-5243-9C95-611DAB4E8388}" srcOrd="1" destOrd="0" presId="urn:microsoft.com/office/officeart/2009/3/layout/HorizontalOrganizationChart"/>
    <dgm:cxn modelId="{B67C37D6-A7B8-9142-A3BE-5B5FAF7E107D}" type="presParOf" srcId="{A24CDE10-247E-4641-83D9-BDF1C6273C18}" destId="{1F1D4E71-8646-2144-9A27-66F7399AFB7E}" srcOrd="1" destOrd="0" presId="urn:microsoft.com/office/officeart/2009/3/layout/HorizontalOrganizationChart"/>
    <dgm:cxn modelId="{4790CCC2-9475-E741-86F1-7718A6DF4CD2}" type="presParOf" srcId="{A24CDE10-247E-4641-83D9-BDF1C6273C18}" destId="{9B456869-C891-6F4E-B197-10185AACC391}" srcOrd="2" destOrd="0" presId="urn:microsoft.com/office/officeart/2009/3/layout/HorizontalOrganizationChart"/>
    <dgm:cxn modelId="{A434B217-37C6-E140-B9CE-32A1919F3715}" type="presParOf" srcId="{B21A2359-20D1-9742-B105-BF31214603EF}" destId="{78EE74D1-AE43-394B-973B-99E39B33550B}" srcOrd="2" destOrd="0" presId="urn:microsoft.com/office/officeart/2009/3/layout/HorizontalOrganizationChart"/>
    <dgm:cxn modelId="{E702E6DA-5DEF-8648-9D67-6F57E1E3C38E}" type="presParOf" srcId="{B21A2359-20D1-9742-B105-BF31214603EF}" destId="{F9E37BDD-DA61-1546-B3E5-DBFA227B2F59}" srcOrd="3" destOrd="0" presId="urn:microsoft.com/office/officeart/2009/3/layout/HorizontalOrganizationChart"/>
    <dgm:cxn modelId="{BDCDABB0-BF9F-2048-9B19-C014EB142492}" type="presParOf" srcId="{F9E37BDD-DA61-1546-B3E5-DBFA227B2F59}" destId="{98AB9354-1474-124D-BB04-DED0FFF672C6}" srcOrd="0" destOrd="0" presId="urn:microsoft.com/office/officeart/2009/3/layout/HorizontalOrganizationChart"/>
    <dgm:cxn modelId="{8F918F23-76AB-AA44-83A2-3825DFBF80EA}" type="presParOf" srcId="{98AB9354-1474-124D-BB04-DED0FFF672C6}" destId="{D4DF7952-D47F-6148-933F-7F77F41B19F9}" srcOrd="0" destOrd="0" presId="urn:microsoft.com/office/officeart/2009/3/layout/HorizontalOrganizationChart"/>
    <dgm:cxn modelId="{5AF1326D-9783-B948-A545-8A0FE7F10C79}" type="presParOf" srcId="{98AB9354-1474-124D-BB04-DED0FFF672C6}" destId="{1616CF0F-9404-D645-97DD-C5FF2E5A726E}" srcOrd="1" destOrd="0" presId="urn:microsoft.com/office/officeart/2009/3/layout/HorizontalOrganizationChart"/>
    <dgm:cxn modelId="{B84175E1-DB2E-2740-AAE6-2E5405904549}" type="presParOf" srcId="{F9E37BDD-DA61-1546-B3E5-DBFA227B2F59}" destId="{9B125557-F9C4-0D44-90D0-A414FD2DAAB2}" srcOrd="1" destOrd="0" presId="urn:microsoft.com/office/officeart/2009/3/layout/HorizontalOrganizationChart"/>
    <dgm:cxn modelId="{476971CC-94D2-FB4D-A6E3-15F06DDD9A7A}" type="presParOf" srcId="{F9E37BDD-DA61-1546-B3E5-DBFA227B2F59}" destId="{A5BE0974-84C3-6649-8507-91E0E302FD96}" srcOrd="2" destOrd="0" presId="urn:microsoft.com/office/officeart/2009/3/layout/HorizontalOrganizationChart"/>
    <dgm:cxn modelId="{F0465D0D-CE5C-DD42-B781-0867FB326CBF}" type="presParOf" srcId="{5B1BDA57-0CC4-1A4C-B791-08624BB58C9E}" destId="{AD1748BD-DEB7-6040-8DB1-573C2315F184}" srcOrd="2" destOrd="0" presId="urn:microsoft.com/office/officeart/2009/3/layout/HorizontalOrganizationChart"/>
    <dgm:cxn modelId="{15F5B3B6-7ABE-3545-9629-2945CDE2C424}" type="presParOf" srcId="{015BC8AD-A1A6-0F4D-849A-5A9B4EBCE032}" destId="{9390DDF7-0A3A-9D48-9DCC-BB08AE68C5EB}" srcOrd="2" destOrd="0" presId="urn:microsoft.com/office/officeart/2009/3/layout/HorizontalOrganizationChart"/>
    <dgm:cxn modelId="{C5CA03AE-0696-DD45-89A9-7BA0069AA81E}" type="presParOf" srcId="{9390DDF7-0A3A-9D48-9DCC-BB08AE68C5EB}" destId="{D2461C82-CBE5-5145-8E18-57CF38F52682}" srcOrd="0" destOrd="0" presId="urn:microsoft.com/office/officeart/2009/3/layout/HorizontalOrganizationChart"/>
    <dgm:cxn modelId="{EDC44926-D0FF-3B49-8889-2795AA6C4273}" type="presParOf" srcId="{D2461C82-CBE5-5145-8E18-57CF38F52682}" destId="{7A474479-9410-5F46-B381-5B4D29BF36E9}" srcOrd="0" destOrd="0" presId="urn:microsoft.com/office/officeart/2009/3/layout/HorizontalOrganizationChart"/>
    <dgm:cxn modelId="{F85F6412-44FA-5C4C-9923-102F5746684B}" type="presParOf" srcId="{D2461C82-CBE5-5145-8E18-57CF38F52682}" destId="{7789B2BC-8EA4-2642-AC4D-1919F44AB274}" srcOrd="1" destOrd="0" presId="urn:microsoft.com/office/officeart/2009/3/layout/HorizontalOrganizationChart"/>
    <dgm:cxn modelId="{14C9CAE4-201E-394B-BE7B-383354B594C5}" type="presParOf" srcId="{9390DDF7-0A3A-9D48-9DCC-BB08AE68C5EB}" destId="{E154FFF0-4323-554C-BB6B-258E24697831}" srcOrd="1" destOrd="0" presId="urn:microsoft.com/office/officeart/2009/3/layout/HorizontalOrganizationChart"/>
    <dgm:cxn modelId="{C0F196ED-CDF2-6644-BA2D-34BB06D8406A}" type="presParOf" srcId="{E154FFF0-4323-554C-BB6B-258E24697831}" destId="{73505A64-EADD-0B4D-B84C-14D672402BE2}" srcOrd="0" destOrd="0" presId="urn:microsoft.com/office/officeart/2009/3/layout/HorizontalOrganizationChart"/>
    <dgm:cxn modelId="{74B4DF03-5A80-6C4D-8C94-F382E87AEF43}" type="presParOf" srcId="{E154FFF0-4323-554C-BB6B-258E24697831}" destId="{09B10A31-46F6-FC4F-A613-2F1F7C1ACBBA}" srcOrd="1" destOrd="0" presId="urn:microsoft.com/office/officeart/2009/3/layout/HorizontalOrganizationChart"/>
    <dgm:cxn modelId="{CE61CF11-FECD-BA4B-AB76-4421CE19D888}" type="presParOf" srcId="{09B10A31-46F6-FC4F-A613-2F1F7C1ACBBA}" destId="{CE980BC5-CE42-AA42-B3A4-D74EFBC933EE}" srcOrd="0" destOrd="0" presId="urn:microsoft.com/office/officeart/2009/3/layout/HorizontalOrganizationChart"/>
    <dgm:cxn modelId="{3E7AFE60-4754-F64E-BF74-4BA5DB9BF77F}" type="presParOf" srcId="{CE980BC5-CE42-AA42-B3A4-D74EFBC933EE}" destId="{9988B3BA-94E3-F542-86B7-E6C344E4850E}" srcOrd="0" destOrd="0" presId="urn:microsoft.com/office/officeart/2009/3/layout/HorizontalOrganizationChart"/>
    <dgm:cxn modelId="{FB683AE6-40B2-514C-B463-8B10E5F7CBC9}" type="presParOf" srcId="{CE980BC5-CE42-AA42-B3A4-D74EFBC933EE}" destId="{17A89BA2-EA2E-3341-AC6C-8EBED2E85B71}" srcOrd="1" destOrd="0" presId="urn:microsoft.com/office/officeart/2009/3/layout/HorizontalOrganizationChart"/>
    <dgm:cxn modelId="{A5EE483C-EFDC-8F4C-AD0D-E01DDEAEABBD}" type="presParOf" srcId="{09B10A31-46F6-FC4F-A613-2F1F7C1ACBBA}" destId="{C3EE23C3-A069-904C-81B3-D0EF52BC7687}" srcOrd="1" destOrd="0" presId="urn:microsoft.com/office/officeart/2009/3/layout/HorizontalOrganizationChart"/>
    <dgm:cxn modelId="{A0BC2D05-8AB5-9D4F-983B-F8960CB92977}" type="presParOf" srcId="{09B10A31-46F6-FC4F-A613-2F1F7C1ACBBA}" destId="{0728A55C-01BE-1C49-92F3-35FADDA981E0}" srcOrd="2" destOrd="0" presId="urn:microsoft.com/office/officeart/2009/3/layout/HorizontalOrganizationChart"/>
    <dgm:cxn modelId="{BF90DAEB-2E96-564B-ADE8-09D6CBC197AF}" type="presParOf" srcId="{E154FFF0-4323-554C-BB6B-258E24697831}" destId="{CBF360D0-1480-254B-982E-7223E4BE05EC}" srcOrd="2" destOrd="0" presId="urn:microsoft.com/office/officeart/2009/3/layout/HorizontalOrganizationChart"/>
    <dgm:cxn modelId="{9EB9AD62-4876-7C42-939C-95E0C1610A15}" type="presParOf" srcId="{E154FFF0-4323-554C-BB6B-258E24697831}" destId="{F660D5F3-DBB0-934C-A34C-0F093219E4DD}" srcOrd="3" destOrd="0" presId="urn:microsoft.com/office/officeart/2009/3/layout/HorizontalOrganizationChart"/>
    <dgm:cxn modelId="{2DAAAE2A-9F46-3848-9035-6EAC22C8EF06}" type="presParOf" srcId="{F660D5F3-DBB0-934C-A34C-0F093219E4DD}" destId="{6B09D54A-427F-4242-9CBA-2EB915F7DE0C}" srcOrd="0" destOrd="0" presId="urn:microsoft.com/office/officeart/2009/3/layout/HorizontalOrganizationChart"/>
    <dgm:cxn modelId="{9AD245A7-BBB7-E04E-8290-FFDF1CEEE71A}" type="presParOf" srcId="{6B09D54A-427F-4242-9CBA-2EB915F7DE0C}" destId="{760E1DD0-F662-E944-8208-B40659458E3E}" srcOrd="0" destOrd="0" presId="urn:microsoft.com/office/officeart/2009/3/layout/HorizontalOrganizationChart"/>
    <dgm:cxn modelId="{A47ED5B7-71EF-114F-A83F-66367FA84CEE}" type="presParOf" srcId="{6B09D54A-427F-4242-9CBA-2EB915F7DE0C}" destId="{EE4E14EC-221F-1F4E-8A83-648D97275382}" srcOrd="1" destOrd="0" presId="urn:microsoft.com/office/officeart/2009/3/layout/HorizontalOrganizationChart"/>
    <dgm:cxn modelId="{53054E63-1C0A-2044-B1A5-729C4726920C}" type="presParOf" srcId="{F660D5F3-DBB0-934C-A34C-0F093219E4DD}" destId="{8EC17C3D-E05C-1E4F-9855-A47B1C645998}" srcOrd="1" destOrd="0" presId="urn:microsoft.com/office/officeart/2009/3/layout/HorizontalOrganizationChart"/>
    <dgm:cxn modelId="{6697669F-1D56-8D42-9AD3-DDA025C5B8F4}" type="presParOf" srcId="{F660D5F3-DBB0-934C-A34C-0F093219E4DD}" destId="{77AEF3D3-7F29-BA45-A428-97A042597FC6}" srcOrd="2" destOrd="0" presId="urn:microsoft.com/office/officeart/2009/3/layout/HorizontalOrganizationChart"/>
    <dgm:cxn modelId="{65A90754-1620-D44D-976B-6AEF6826BD9F}" type="presParOf" srcId="{9390DDF7-0A3A-9D48-9DCC-BB08AE68C5EB}" destId="{E36D0805-E33C-B24A-8D71-B6B54846079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7CAF65E-C0CC-451A-9838-04FC73F5B5F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840FEAB-5C14-4FB8-9348-A7D0B1A76863}">
      <dgm:prSet/>
      <dgm:spPr/>
      <dgm:t>
        <a:bodyPr/>
        <a:lstStyle/>
        <a:p>
          <a:r>
            <a:rPr lang="en-US"/>
            <a:t>Definition: Similar to an array but immutable, meaning its elements cannot be changed after creation.</a:t>
          </a:r>
        </a:p>
      </dgm:t>
    </dgm:pt>
    <dgm:pt modelId="{77674050-08FD-49F4-B01B-E07AB459474F}" type="parTrans" cxnId="{54B58EB6-DA49-423E-B768-67471D2D192F}">
      <dgm:prSet/>
      <dgm:spPr/>
      <dgm:t>
        <a:bodyPr/>
        <a:lstStyle/>
        <a:p>
          <a:endParaRPr lang="en-US"/>
        </a:p>
      </dgm:t>
    </dgm:pt>
    <dgm:pt modelId="{A434681E-6F0E-4A9C-86E6-219A6A684F02}" type="sibTrans" cxnId="{54B58EB6-DA49-423E-B768-67471D2D192F}">
      <dgm:prSet/>
      <dgm:spPr/>
      <dgm:t>
        <a:bodyPr/>
        <a:lstStyle/>
        <a:p>
          <a:endParaRPr lang="en-US"/>
        </a:p>
      </dgm:t>
    </dgm:pt>
    <dgm:pt modelId="{6DFB4C31-3E1C-47BB-9D19-B89A25CDA9EE}">
      <dgm:prSet/>
      <dgm:spPr/>
      <dgm:t>
        <a:bodyPr/>
        <a:lstStyle/>
        <a:p>
          <a:r>
            <a:rPr lang="en-US"/>
            <a:t>Characteristics</a:t>
          </a:r>
        </a:p>
      </dgm:t>
    </dgm:pt>
    <dgm:pt modelId="{4A9D765C-DA32-4147-9B83-0760CAB5FF1D}" type="parTrans" cxnId="{1FA09CBC-2D68-41DD-A6AB-8B54734747FA}">
      <dgm:prSet/>
      <dgm:spPr/>
      <dgm:t>
        <a:bodyPr/>
        <a:lstStyle/>
        <a:p>
          <a:endParaRPr lang="en-US"/>
        </a:p>
      </dgm:t>
    </dgm:pt>
    <dgm:pt modelId="{8AE87F23-CBF9-43CB-9756-B2F61CD3B67A}" type="sibTrans" cxnId="{1FA09CBC-2D68-41DD-A6AB-8B54734747FA}">
      <dgm:prSet/>
      <dgm:spPr/>
      <dgm:t>
        <a:bodyPr/>
        <a:lstStyle/>
        <a:p>
          <a:endParaRPr lang="en-US"/>
        </a:p>
      </dgm:t>
    </dgm:pt>
    <dgm:pt modelId="{5A77E5DC-B73D-4B66-ADB3-079274B6A617}">
      <dgm:prSet/>
      <dgm:spPr/>
      <dgm:t>
        <a:bodyPr/>
        <a:lstStyle/>
        <a:p>
          <a:r>
            <a:rPr lang="en-US"/>
            <a:t>Fixed size</a:t>
          </a:r>
        </a:p>
      </dgm:t>
    </dgm:pt>
    <dgm:pt modelId="{F480F581-6D4E-448A-9D43-6AC123455F03}" type="parTrans" cxnId="{A4F207BE-8DF5-474B-9899-B41F8DF5A501}">
      <dgm:prSet/>
      <dgm:spPr/>
      <dgm:t>
        <a:bodyPr/>
        <a:lstStyle/>
        <a:p>
          <a:endParaRPr lang="en-US"/>
        </a:p>
      </dgm:t>
    </dgm:pt>
    <dgm:pt modelId="{D34051B6-DF02-4093-861A-3C2DB0EE97B8}" type="sibTrans" cxnId="{A4F207BE-8DF5-474B-9899-B41F8DF5A501}">
      <dgm:prSet/>
      <dgm:spPr/>
      <dgm:t>
        <a:bodyPr/>
        <a:lstStyle/>
        <a:p>
          <a:endParaRPr lang="en-US"/>
        </a:p>
      </dgm:t>
    </dgm:pt>
    <dgm:pt modelId="{79745968-9367-4098-B38C-FBB03C6D0A11}">
      <dgm:prSet/>
      <dgm:spPr/>
      <dgm:t>
        <a:bodyPr/>
        <a:lstStyle/>
        <a:p>
          <a:r>
            <a:rPr lang="en-US"/>
            <a:t>Cannot be altered once created</a:t>
          </a:r>
        </a:p>
      </dgm:t>
    </dgm:pt>
    <dgm:pt modelId="{3C02BC7B-EAAD-4B0F-947E-8516E8ED6C0F}" type="parTrans" cxnId="{060F71D1-D3CF-4CF6-9024-7141C3052736}">
      <dgm:prSet/>
      <dgm:spPr/>
      <dgm:t>
        <a:bodyPr/>
        <a:lstStyle/>
        <a:p>
          <a:endParaRPr lang="en-US"/>
        </a:p>
      </dgm:t>
    </dgm:pt>
    <dgm:pt modelId="{63942D9E-3424-40C8-8E86-B7A6AC625FE9}" type="sibTrans" cxnId="{060F71D1-D3CF-4CF6-9024-7141C3052736}">
      <dgm:prSet/>
      <dgm:spPr/>
      <dgm:t>
        <a:bodyPr/>
        <a:lstStyle/>
        <a:p>
          <a:endParaRPr lang="en-US"/>
        </a:p>
      </dgm:t>
    </dgm:pt>
    <dgm:pt modelId="{4872A465-D703-2B47-B81E-130469F42ED3}" type="pres">
      <dgm:prSet presAssocID="{77CAF65E-C0CC-451A-9838-04FC73F5B5FB}" presName="linear" presStyleCnt="0">
        <dgm:presLayoutVars>
          <dgm:animLvl val="lvl"/>
          <dgm:resizeHandles val="exact"/>
        </dgm:presLayoutVars>
      </dgm:prSet>
      <dgm:spPr/>
    </dgm:pt>
    <dgm:pt modelId="{80D7080A-D77D-274C-93FE-45E45B6D84B5}" type="pres">
      <dgm:prSet presAssocID="{A840FEAB-5C14-4FB8-9348-A7D0B1A7686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8752AD9-5EA2-7F4C-8605-37CE9E892DC1}" type="pres">
      <dgm:prSet presAssocID="{A434681E-6F0E-4A9C-86E6-219A6A684F02}" presName="spacer" presStyleCnt="0"/>
      <dgm:spPr/>
    </dgm:pt>
    <dgm:pt modelId="{9133251A-DE18-A745-BC21-62C663EF3D13}" type="pres">
      <dgm:prSet presAssocID="{6DFB4C31-3E1C-47BB-9D19-B89A25CDA9E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8242EF8-9896-6645-9DAA-4A980181947F}" type="pres">
      <dgm:prSet presAssocID="{8AE87F23-CBF9-43CB-9756-B2F61CD3B67A}" presName="spacer" presStyleCnt="0"/>
      <dgm:spPr/>
    </dgm:pt>
    <dgm:pt modelId="{1E1CB1CA-FAD6-8B41-BA43-71B64D6CACAC}" type="pres">
      <dgm:prSet presAssocID="{5A77E5DC-B73D-4B66-ADB3-079274B6A61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023F9A8-ECEA-E549-8F31-65FE2791C265}" type="pres">
      <dgm:prSet presAssocID="{D34051B6-DF02-4093-861A-3C2DB0EE97B8}" presName="spacer" presStyleCnt="0"/>
      <dgm:spPr/>
    </dgm:pt>
    <dgm:pt modelId="{40D72547-0F12-1348-98B4-5DA32482DEAE}" type="pres">
      <dgm:prSet presAssocID="{79745968-9367-4098-B38C-FBB03C6D0A1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B06FE2D-DD0F-E445-A242-EF529389A7A8}" type="presOf" srcId="{5A77E5DC-B73D-4B66-ADB3-079274B6A617}" destId="{1E1CB1CA-FAD6-8B41-BA43-71B64D6CACAC}" srcOrd="0" destOrd="0" presId="urn:microsoft.com/office/officeart/2005/8/layout/vList2"/>
    <dgm:cxn modelId="{DFA5B32E-4BD5-D145-9AF9-F622118974CB}" type="presOf" srcId="{77CAF65E-C0CC-451A-9838-04FC73F5B5FB}" destId="{4872A465-D703-2B47-B81E-130469F42ED3}" srcOrd="0" destOrd="0" presId="urn:microsoft.com/office/officeart/2005/8/layout/vList2"/>
    <dgm:cxn modelId="{BBA96A3A-CFB7-5E4D-9B6F-B55559C3F5B2}" type="presOf" srcId="{6DFB4C31-3E1C-47BB-9D19-B89A25CDA9EE}" destId="{9133251A-DE18-A745-BC21-62C663EF3D13}" srcOrd="0" destOrd="0" presId="urn:microsoft.com/office/officeart/2005/8/layout/vList2"/>
    <dgm:cxn modelId="{8F023887-35A2-7845-95F5-87CAE6258EFA}" type="presOf" srcId="{A840FEAB-5C14-4FB8-9348-A7D0B1A76863}" destId="{80D7080A-D77D-274C-93FE-45E45B6D84B5}" srcOrd="0" destOrd="0" presId="urn:microsoft.com/office/officeart/2005/8/layout/vList2"/>
    <dgm:cxn modelId="{54B58EB6-DA49-423E-B768-67471D2D192F}" srcId="{77CAF65E-C0CC-451A-9838-04FC73F5B5FB}" destId="{A840FEAB-5C14-4FB8-9348-A7D0B1A76863}" srcOrd="0" destOrd="0" parTransId="{77674050-08FD-49F4-B01B-E07AB459474F}" sibTransId="{A434681E-6F0E-4A9C-86E6-219A6A684F02}"/>
    <dgm:cxn modelId="{1FA09CBC-2D68-41DD-A6AB-8B54734747FA}" srcId="{77CAF65E-C0CC-451A-9838-04FC73F5B5FB}" destId="{6DFB4C31-3E1C-47BB-9D19-B89A25CDA9EE}" srcOrd="1" destOrd="0" parTransId="{4A9D765C-DA32-4147-9B83-0760CAB5FF1D}" sibTransId="{8AE87F23-CBF9-43CB-9756-B2F61CD3B67A}"/>
    <dgm:cxn modelId="{A4F207BE-8DF5-474B-9899-B41F8DF5A501}" srcId="{77CAF65E-C0CC-451A-9838-04FC73F5B5FB}" destId="{5A77E5DC-B73D-4B66-ADB3-079274B6A617}" srcOrd="2" destOrd="0" parTransId="{F480F581-6D4E-448A-9D43-6AC123455F03}" sibTransId="{D34051B6-DF02-4093-861A-3C2DB0EE97B8}"/>
    <dgm:cxn modelId="{EC914AC9-815D-B642-A6F2-22B3690B4AB0}" type="presOf" srcId="{79745968-9367-4098-B38C-FBB03C6D0A11}" destId="{40D72547-0F12-1348-98B4-5DA32482DEAE}" srcOrd="0" destOrd="0" presId="urn:microsoft.com/office/officeart/2005/8/layout/vList2"/>
    <dgm:cxn modelId="{060F71D1-D3CF-4CF6-9024-7141C3052736}" srcId="{77CAF65E-C0CC-451A-9838-04FC73F5B5FB}" destId="{79745968-9367-4098-B38C-FBB03C6D0A11}" srcOrd="3" destOrd="0" parTransId="{3C02BC7B-EAAD-4B0F-947E-8516E8ED6C0F}" sibTransId="{63942D9E-3424-40C8-8E86-B7A6AC625FE9}"/>
    <dgm:cxn modelId="{E058A1B7-E9A3-6545-86C5-356F1BF3528B}" type="presParOf" srcId="{4872A465-D703-2B47-B81E-130469F42ED3}" destId="{80D7080A-D77D-274C-93FE-45E45B6D84B5}" srcOrd="0" destOrd="0" presId="urn:microsoft.com/office/officeart/2005/8/layout/vList2"/>
    <dgm:cxn modelId="{DEC77488-7140-FD40-9FCC-B243DE0071BF}" type="presParOf" srcId="{4872A465-D703-2B47-B81E-130469F42ED3}" destId="{E8752AD9-5EA2-7F4C-8605-37CE9E892DC1}" srcOrd="1" destOrd="0" presId="urn:microsoft.com/office/officeart/2005/8/layout/vList2"/>
    <dgm:cxn modelId="{3151D084-E518-D345-8D71-3BB811027719}" type="presParOf" srcId="{4872A465-D703-2B47-B81E-130469F42ED3}" destId="{9133251A-DE18-A745-BC21-62C663EF3D13}" srcOrd="2" destOrd="0" presId="urn:microsoft.com/office/officeart/2005/8/layout/vList2"/>
    <dgm:cxn modelId="{0F0C8108-0627-414C-8C22-02F935F48219}" type="presParOf" srcId="{4872A465-D703-2B47-B81E-130469F42ED3}" destId="{E8242EF8-9896-6645-9DAA-4A980181947F}" srcOrd="3" destOrd="0" presId="urn:microsoft.com/office/officeart/2005/8/layout/vList2"/>
    <dgm:cxn modelId="{162E8A1D-306F-0F41-ABDB-C279F51CF8AA}" type="presParOf" srcId="{4872A465-D703-2B47-B81E-130469F42ED3}" destId="{1E1CB1CA-FAD6-8B41-BA43-71B64D6CACAC}" srcOrd="4" destOrd="0" presId="urn:microsoft.com/office/officeart/2005/8/layout/vList2"/>
    <dgm:cxn modelId="{8C53473D-770B-6E40-8FA5-7CE295403F3C}" type="presParOf" srcId="{4872A465-D703-2B47-B81E-130469F42ED3}" destId="{A023F9A8-ECEA-E549-8F31-65FE2791C265}" srcOrd="5" destOrd="0" presId="urn:microsoft.com/office/officeart/2005/8/layout/vList2"/>
    <dgm:cxn modelId="{EA64621D-BCF3-DD49-895F-CD9C394E6700}" type="presParOf" srcId="{4872A465-D703-2B47-B81E-130469F42ED3}" destId="{40D72547-0F12-1348-98B4-5DA32482DEA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19B83DA-4EBE-4E0F-8C50-25FDBE8F121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3E6C97B-A6D4-422D-B89C-5B2EE09FB5EE}">
      <dgm:prSet/>
      <dgm:spPr/>
      <dgm:t>
        <a:bodyPr/>
        <a:lstStyle/>
        <a:p>
          <a:r>
            <a:rPr lang="en-US" b="1" i="0"/>
            <a:t>Definition</a:t>
          </a:r>
          <a:r>
            <a:rPr lang="en-US" b="0" i="0"/>
            <a:t>: A collection of key-value pairs, where each key is associated with a value.</a:t>
          </a:r>
          <a:endParaRPr lang="en-US"/>
        </a:p>
      </dgm:t>
    </dgm:pt>
    <dgm:pt modelId="{D7ECA33B-DF71-427A-9653-F52B0BBC0AB5}" type="parTrans" cxnId="{003AE695-916F-4FC9-B901-C1972E895108}">
      <dgm:prSet/>
      <dgm:spPr/>
      <dgm:t>
        <a:bodyPr/>
        <a:lstStyle/>
        <a:p>
          <a:endParaRPr lang="en-US"/>
        </a:p>
      </dgm:t>
    </dgm:pt>
    <dgm:pt modelId="{E02A49DC-DF91-4260-AEA4-46D526D7A677}" type="sibTrans" cxnId="{003AE695-916F-4FC9-B901-C1972E895108}">
      <dgm:prSet/>
      <dgm:spPr/>
      <dgm:t>
        <a:bodyPr/>
        <a:lstStyle/>
        <a:p>
          <a:endParaRPr lang="en-US"/>
        </a:p>
      </dgm:t>
    </dgm:pt>
    <dgm:pt modelId="{CCDDAEED-FF8C-4B65-89D8-F8C08D0156EF}">
      <dgm:prSet/>
      <dgm:spPr/>
      <dgm:t>
        <a:bodyPr/>
        <a:lstStyle/>
        <a:p>
          <a:r>
            <a:rPr lang="en-US" b="1" i="0"/>
            <a:t>Characteristics</a:t>
          </a:r>
          <a:endParaRPr lang="en-US"/>
        </a:p>
      </dgm:t>
    </dgm:pt>
    <dgm:pt modelId="{E706B78C-8B69-4EAB-8458-1ACBFF7363B9}" type="parTrans" cxnId="{A8E32F92-A07A-466E-85DD-705A73C87015}">
      <dgm:prSet/>
      <dgm:spPr/>
      <dgm:t>
        <a:bodyPr/>
        <a:lstStyle/>
        <a:p>
          <a:endParaRPr lang="en-US"/>
        </a:p>
      </dgm:t>
    </dgm:pt>
    <dgm:pt modelId="{F2C22440-75EB-42FC-8A8B-8037537164B5}" type="sibTrans" cxnId="{A8E32F92-A07A-466E-85DD-705A73C87015}">
      <dgm:prSet/>
      <dgm:spPr/>
      <dgm:t>
        <a:bodyPr/>
        <a:lstStyle/>
        <a:p>
          <a:endParaRPr lang="en-US"/>
        </a:p>
      </dgm:t>
    </dgm:pt>
    <dgm:pt modelId="{738C6CF1-EBD3-414E-BC45-9736C85FF4CF}">
      <dgm:prSet/>
      <dgm:spPr/>
      <dgm:t>
        <a:bodyPr/>
        <a:lstStyle/>
        <a:p>
          <a:r>
            <a:rPr lang="en-US" b="0" i="0"/>
            <a:t>Unordered</a:t>
          </a:r>
          <a:endParaRPr lang="en-US"/>
        </a:p>
      </dgm:t>
    </dgm:pt>
    <dgm:pt modelId="{A48DE873-07BC-4BB8-9663-F16C3CFAE535}" type="parTrans" cxnId="{4235B9A7-DDC5-4BE5-B264-AFE09A31EB37}">
      <dgm:prSet/>
      <dgm:spPr/>
      <dgm:t>
        <a:bodyPr/>
        <a:lstStyle/>
        <a:p>
          <a:endParaRPr lang="en-US"/>
        </a:p>
      </dgm:t>
    </dgm:pt>
    <dgm:pt modelId="{7042BDBB-8A7C-4FCD-83F2-9809A6AC6E63}" type="sibTrans" cxnId="{4235B9A7-DDC5-4BE5-B264-AFE09A31EB37}">
      <dgm:prSet/>
      <dgm:spPr/>
      <dgm:t>
        <a:bodyPr/>
        <a:lstStyle/>
        <a:p>
          <a:endParaRPr lang="en-US"/>
        </a:p>
      </dgm:t>
    </dgm:pt>
    <dgm:pt modelId="{03FFCAE8-58DF-4C0A-BD45-2C6922197389}">
      <dgm:prSet/>
      <dgm:spPr/>
      <dgm:t>
        <a:bodyPr/>
        <a:lstStyle/>
        <a:p>
          <a:r>
            <a:rPr lang="en-US" b="0" i="0"/>
            <a:t>Contains key-value pairs</a:t>
          </a:r>
          <a:endParaRPr lang="en-US"/>
        </a:p>
      </dgm:t>
    </dgm:pt>
    <dgm:pt modelId="{F947D723-BCD1-4C2A-B393-1F41B5E59AB3}" type="parTrans" cxnId="{9138D86F-9E5F-4A74-A4B4-4CBF18721C8D}">
      <dgm:prSet/>
      <dgm:spPr/>
      <dgm:t>
        <a:bodyPr/>
        <a:lstStyle/>
        <a:p>
          <a:endParaRPr lang="en-US"/>
        </a:p>
      </dgm:t>
    </dgm:pt>
    <dgm:pt modelId="{4E61ED9F-B132-4BDD-9B0E-D3E853701E8E}" type="sibTrans" cxnId="{9138D86F-9E5F-4A74-A4B4-4CBF18721C8D}">
      <dgm:prSet/>
      <dgm:spPr/>
      <dgm:t>
        <a:bodyPr/>
        <a:lstStyle/>
        <a:p>
          <a:endParaRPr lang="en-US"/>
        </a:p>
      </dgm:t>
    </dgm:pt>
    <dgm:pt modelId="{4A9AF5F4-4885-45B7-9517-A54EDAC85A42}">
      <dgm:prSet/>
      <dgm:spPr/>
      <dgm:t>
        <a:bodyPr/>
        <a:lstStyle/>
        <a:p>
          <a:r>
            <a:rPr lang="en-US" b="1" i="0"/>
            <a:t>Use Cases</a:t>
          </a:r>
          <a:endParaRPr lang="en-US"/>
        </a:p>
      </dgm:t>
    </dgm:pt>
    <dgm:pt modelId="{D77877A3-C964-4055-9A54-3CEF5E4027AB}" type="parTrans" cxnId="{6555274D-0717-4CDB-A085-0E9017EEDA9B}">
      <dgm:prSet/>
      <dgm:spPr/>
      <dgm:t>
        <a:bodyPr/>
        <a:lstStyle/>
        <a:p>
          <a:endParaRPr lang="en-US"/>
        </a:p>
      </dgm:t>
    </dgm:pt>
    <dgm:pt modelId="{B4FAFAFD-B999-4641-9DFD-CEE22FB98C31}" type="sibTrans" cxnId="{6555274D-0717-4CDB-A085-0E9017EEDA9B}">
      <dgm:prSet/>
      <dgm:spPr/>
      <dgm:t>
        <a:bodyPr/>
        <a:lstStyle/>
        <a:p>
          <a:endParaRPr lang="en-US"/>
        </a:p>
      </dgm:t>
    </dgm:pt>
    <dgm:pt modelId="{6B624CAC-A01B-4086-8D47-E284D9DECB94}">
      <dgm:prSet/>
      <dgm:spPr/>
      <dgm:t>
        <a:bodyPr/>
        <a:lstStyle/>
        <a:p>
          <a:r>
            <a:rPr lang="en-US" b="0" i="0"/>
            <a:t>Storing and retrieving data efficiently</a:t>
          </a:r>
          <a:endParaRPr lang="en-US"/>
        </a:p>
      </dgm:t>
    </dgm:pt>
    <dgm:pt modelId="{EADBBEE1-37BA-45E4-817E-8A61D4C9BC99}" type="parTrans" cxnId="{33D0CC43-6999-4519-9FAA-A5990BBE3297}">
      <dgm:prSet/>
      <dgm:spPr/>
      <dgm:t>
        <a:bodyPr/>
        <a:lstStyle/>
        <a:p>
          <a:endParaRPr lang="en-US"/>
        </a:p>
      </dgm:t>
    </dgm:pt>
    <dgm:pt modelId="{CA37C10D-51B2-40D8-B7DA-2AC591ECB695}" type="sibTrans" cxnId="{33D0CC43-6999-4519-9FAA-A5990BBE3297}">
      <dgm:prSet/>
      <dgm:spPr/>
      <dgm:t>
        <a:bodyPr/>
        <a:lstStyle/>
        <a:p>
          <a:endParaRPr lang="en-US"/>
        </a:p>
      </dgm:t>
    </dgm:pt>
    <dgm:pt modelId="{890E5B58-110B-4E8E-964B-48C885E0ADBC}">
      <dgm:prSet/>
      <dgm:spPr/>
      <dgm:t>
        <a:bodyPr/>
        <a:lstStyle/>
        <a:p>
          <a:r>
            <a:rPr lang="en-US" b="0" i="0"/>
            <a:t>Structuring data in a meaningful way</a:t>
          </a:r>
          <a:endParaRPr lang="en-US"/>
        </a:p>
      </dgm:t>
    </dgm:pt>
    <dgm:pt modelId="{E4D20DD0-888F-43BA-9AFB-B7A7D92A866E}" type="parTrans" cxnId="{B4FD91A0-84DB-4808-BFD2-FF6D91E9118B}">
      <dgm:prSet/>
      <dgm:spPr/>
      <dgm:t>
        <a:bodyPr/>
        <a:lstStyle/>
        <a:p>
          <a:endParaRPr lang="en-US"/>
        </a:p>
      </dgm:t>
    </dgm:pt>
    <dgm:pt modelId="{860BCFAF-C036-464C-8455-2A340DFE2C8A}" type="sibTrans" cxnId="{B4FD91A0-84DB-4808-BFD2-FF6D91E9118B}">
      <dgm:prSet/>
      <dgm:spPr/>
      <dgm:t>
        <a:bodyPr/>
        <a:lstStyle/>
        <a:p>
          <a:endParaRPr lang="en-US"/>
        </a:p>
      </dgm:t>
    </dgm:pt>
    <dgm:pt modelId="{9ACB5AE4-5939-8249-B89D-601C59968FD6}" type="pres">
      <dgm:prSet presAssocID="{919B83DA-4EBE-4E0F-8C50-25FDBE8F121B}" presName="linear" presStyleCnt="0">
        <dgm:presLayoutVars>
          <dgm:animLvl val="lvl"/>
          <dgm:resizeHandles val="exact"/>
        </dgm:presLayoutVars>
      </dgm:prSet>
      <dgm:spPr/>
    </dgm:pt>
    <dgm:pt modelId="{8A7697F0-ECF5-8644-A837-8F4B23ADE3F7}" type="pres">
      <dgm:prSet presAssocID="{E3E6C97B-A6D4-422D-B89C-5B2EE09FB5E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D4FF623-20E3-FC4E-8276-B44D42A6AF7F}" type="pres">
      <dgm:prSet presAssocID="{E02A49DC-DF91-4260-AEA4-46D526D7A677}" presName="spacer" presStyleCnt="0"/>
      <dgm:spPr/>
    </dgm:pt>
    <dgm:pt modelId="{5A6EDB3A-6187-7C4E-90AF-4E82F073CDDD}" type="pres">
      <dgm:prSet presAssocID="{CCDDAEED-FF8C-4B65-89D8-F8C08D0156E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8C15E77-E754-B046-B26F-2678B765BAF3}" type="pres">
      <dgm:prSet presAssocID="{CCDDAEED-FF8C-4B65-89D8-F8C08D0156EF}" presName="childText" presStyleLbl="revTx" presStyleIdx="0" presStyleCnt="2">
        <dgm:presLayoutVars>
          <dgm:bulletEnabled val="1"/>
        </dgm:presLayoutVars>
      </dgm:prSet>
      <dgm:spPr/>
    </dgm:pt>
    <dgm:pt modelId="{C5E7DCC8-6634-E747-B106-0E80375AD2C2}" type="pres">
      <dgm:prSet presAssocID="{4A9AF5F4-4885-45B7-9517-A54EDAC85A4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CDFC581-DF2D-1644-943C-F88E5E750A4C}" type="pres">
      <dgm:prSet presAssocID="{4A9AF5F4-4885-45B7-9517-A54EDAC85A4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883EF36-65AF-1A49-BB92-6EDE1F8991E7}" type="presOf" srcId="{919B83DA-4EBE-4E0F-8C50-25FDBE8F121B}" destId="{9ACB5AE4-5939-8249-B89D-601C59968FD6}" srcOrd="0" destOrd="0" presId="urn:microsoft.com/office/officeart/2005/8/layout/vList2"/>
    <dgm:cxn modelId="{33D0CC43-6999-4519-9FAA-A5990BBE3297}" srcId="{4A9AF5F4-4885-45B7-9517-A54EDAC85A42}" destId="{6B624CAC-A01B-4086-8D47-E284D9DECB94}" srcOrd="0" destOrd="0" parTransId="{EADBBEE1-37BA-45E4-817E-8A61D4C9BC99}" sibTransId="{CA37C10D-51B2-40D8-B7DA-2AC591ECB695}"/>
    <dgm:cxn modelId="{E3C2B04A-77AE-7E43-A616-51184489D92F}" type="presOf" srcId="{6B624CAC-A01B-4086-8D47-E284D9DECB94}" destId="{7CDFC581-DF2D-1644-943C-F88E5E750A4C}" srcOrd="0" destOrd="0" presId="urn:microsoft.com/office/officeart/2005/8/layout/vList2"/>
    <dgm:cxn modelId="{6555274D-0717-4CDB-A085-0E9017EEDA9B}" srcId="{919B83DA-4EBE-4E0F-8C50-25FDBE8F121B}" destId="{4A9AF5F4-4885-45B7-9517-A54EDAC85A42}" srcOrd="2" destOrd="0" parTransId="{D77877A3-C964-4055-9A54-3CEF5E4027AB}" sibTransId="{B4FAFAFD-B999-4641-9DFD-CEE22FB98C31}"/>
    <dgm:cxn modelId="{1594D459-5473-3C43-80F5-0A1982A68A69}" type="presOf" srcId="{03FFCAE8-58DF-4C0A-BD45-2C6922197389}" destId="{48C15E77-E754-B046-B26F-2678B765BAF3}" srcOrd="0" destOrd="1" presId="urn:microsoft.com/office/officeart/2005/8/layout/vList2"/>
    <dgm:cxn modelId="{EEFB3D6C-C69C-434F-A561-0DE3F279EA3C}" type="presOf" srcId="{CCDDAEED-FF8C-4B65-89D8-F8C08D0156EF}" destId="{5A6EDB3A-6187-7C4E-90AF-4E82F073CDDD}" srcOrd="0" destOrd="0" presId="urn:microsoft.com/office/officeart/2005/8/layout/vList2"/>
    <dgm:cxn modelId="{9138D86F-9E5F-4A74-A4B4-4CBF18721C8D}" srcId="{CCDDAEED-FF8C-4B65-89D8-F8C08D0156EF}" destId="{03FFCAE8-58DF-4C0A-BD45-2C6922197389}" srcOrd="1" destOrd="0" parTransId="{F947D723-BCD1-4C2A-B393-1F41B5E59AB3}" sibTransId="{4E61ED9F-B132-4BDD-9B0E-D3E853701E8E}"/>
    <dgm:cxn modelId="{A8E32F92-A07A-466E-85DD-705A73C87015}" srcId="{919B83DA-4EBE-4E0F-8C50-25FDBE8F121B}" destId="{CCDDAEED-FF8C-4B65-89D8-F8C08D0156EF}" srcOrd="1" destOrd="0" parTransId="{E706B78C-8B69-4EAB-8458-1ACBFF7363B9}" sibTransId="{F2C22440-75EB-42FC-8A8B-8037537164B5}"/>
    <dgm:cxn modelId="{003AE695-916F-4FC9-B901-C1972E895108}" srcId="{919B83DA-4EBE-4E0F-8C50-25FDBE8F121B}" destId="{E3E6C97B-A6D4-422D-B89C-5B2EE09FB5EE}" srcOrd="0" destOrd="0" parTransId="{D7ECA33B-DF71-427A-9653-F52B0BBC0AB5}" sibTransId="{E02A49DC-DF91-4260-AEA4-46D526D7A677}"/>
    <dgm:cxn modelId="{EA44859C-CAD2-944F-ACF0-0E97262CAE8E}" type="presOf" srcId="{738C6CF1-EBD3-414E-BC45-9736C85FF4CF}" destId="{48C15E77-E754-B046-B26F-2678B765BAF3}" srcOrd="0" destOrd="0" presId="urn:microsoft.com/office/officeart/2005/8/layout/vList2"/>
    <dgm:cxn modelId="{B4FD91A0-84DB-4808-BFD2-FF6D91E9118B}" srcId="{4A9AF5F4-4885-45B7-9517-A54EDAC85A42}" destId="{890E5B58-110B-4E8E-964B-48C885E0ADBC}" srcOrd="1" destOrd="0" parTransId="{E4D20DD0-888F-43BA-9AFB-B7A7D92A866E}" sibTransId="{860BCFAF-C036-464C-8455-2A340DFE2C8A}"/>
    <dgm:cxn modelId="{4235B9A7-DDC5-4BE5-B264-AFE09A31EB37}" srcId="{CCDDAEED-FF8C-4B65-89D8-F8C08D0156EF}" destId="{738C6CF1-EBD3-414E-BC45-9736C85FF4CF}" srcOrd="0" destOrd="0" parTransId="{A48DE873-07BC-4BB8-9663-F16C3CFAE535}" sibTransId="{7042BDBB-8A7C-4FCD-83F2-9809A6AC6E63}"/>
    <dgm:cxn modelId="{5826EBAE-5A62-0646-8ABE-C23FCF2200A1}" type="presOf" srcId="{890E5B58-110B-4E8E-964B-48C885E0ADBC}" destId="{7CDFC581-DF2D-1644-943C-F88E5E750A4C}" srcOrd="0" destOrd="1" presId="urn:microsoft.com/office/officeart/2005/8/layout/vList2"/>
    <dgm:cxn modelId="{E68F32B5-92B6-2340-B59C-EDDA86FAF03B}" type="presOf" srcId="{E3E6C97B-A6D4-422D-B89C-5B2EE09FB5EE}" destId="{8A7697F0-ECF5-8644-A837-8F4B23ADE3F7}" srcOrd="0" destOrd="0" presId="urn:microsoft.com/office/officeart/2005/8/layout/vList2"/>
    <dgm:cxn modelId="{A99102DD-7C32-BD49-B6C3-D57C8D52B007}" type="presOf" srcId="{4A9AF5F4-4885-45B7-9517-A54EDAC85A42}" destId="{C5E7DCC8-6634-E747-B106-0E80375AD2C2}" srcOrd="0" destOrd="0" presId="urn:microsoft.com/office/officeart/2005/8/layout/vList2"/>
    <dgm:cxn modelId="{1D8C45E4-CB04-254B-AA7D-73D58DB6CE70}" type="presParOf" srcId="{9ACB5AE4-5939-8249-B89D-601C59968FD6}" destId="{8A7697F0-ECF5-8644-A837-8F4B23ADE3F7}" srcOrd="0" destOrd="0" presId="urn:microsoft.com/office/officeart/2005/8/layout/vList2"/>
    <dgm:cxn modelId="{D4E38A1C-E52C-9B48-8D6D-F1060ADF6659}" type="presParOf" srcId="{9ACB5AE4-5939-8249-B89D-601C59968FD6}" destId="{ED4FF623-20E3-FC4E-8276-B44D42A6AF7F}" srcOrd="1" destOrd="0" presId="urn:microsoft.com/office/officeart/2005/8/layout/vList2"/>
    <dgm:cxn modelId="{5052FC5B-9DE9-4A4B-95A8-9B1CE38B8505}" type="presParOf" srcId="{9ACB5AE4-5939-8249-B89D-601C59968FD6}" destId="{5A6EDB3A-6187-7C4E-90AF-4E82F073CDDD}" srcOrd="2" destOrd="0" presId="urn:microsoft.com/office/officeart/2005/8/layout/vList2"/>
    <dgm:cxn modelId="{3A286D1D-AD91-C64F-8A6B-E363123551EC}" type="presParOf" srcId="{9ACB5AE4-5939-8249-B89D-601C59968FD6}" destId="{48C15E77-E754-B046-B26F-2678B765BAF3}" srcOrd="3" destOrd="0" presId="urn:microsoft.com/office/officeart/2005/8/layout/vList2"/>
    <dgm:cxn modelId="{53BEB0F4-C97F-474C-B69E-128D5842F528}" type="presParOf" srcId="{9ACB5AE4-5939-8249-B89D-601C59968FD6}" destId="{C5E7DCC8-6634-E747-B106-0E80375AD2C2}" srcOrd="4" destOrd="0" presId="urn:microsoft.com/office/officeart/2005/8/layout/vList2"/>
    <dgm:cxn modelId="{8F5A0BF0-B8E9-0C48-AD81-5F4A7B3190E6}" type="presParOf" srcId="{9ACB5AE4-5939-8249-B89D-601C59968FD6}" destId="{7CDFC581-DF2D-1644-943C-F88E5E750A4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83604F6-489A-481A-B74F-7DC16CF2A9F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2B7381-7EBA-451B-8D8E-BC1A7E96CA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Definition</a:t>
          </a:r>
          <a:r>
            <a:rPr lang="en-US" b="0" i="0"/>
            <a:t>: In object-oriented languages, this can represent an instance of a class, which can contain multiple types of data and methods.</a:t>
          </a:r>
          <a:endParaRPr lang="en-US"/>
        </a:p>
      </dgm:t>
    </dgm:pt>
    <dgm:pt modelId="{FFA55ABC-8BAF-48A8-86A7-A2298CAC0383}" type="parTrans" cxnId="{69B76093-AB03-4036-9B52-4DA75C9D5A0C}">
      <dgm:prSet/>
      <dgm:spPr/>
      <dgm:t>
        <a:bodyPr/>
        <a:lstStyle/>
        <a:p>
          <a:endParaRPr lang="en-US"/>
        </a:p>
      </dgm:t>
    </dgm:pt>
    <dgm:pt modelId="{9E7FD9A3-8006-4211-B20E-A19231271EC0}" type="sibTrans" cxnId="{69B76093-AB03-4036-9B52-4DA75C9D5A0C}">
      <dgm:prSet/>
      <dgm:spPr/>
      <dgm:t>
        <a:bodyPr/>
        <a:lstStyle/>
        <a:p>
          <a:endParaRPr lang="en-US"/>
        </a:p>
      </dgm:t>
    </dgm:pt>
    <dgm:pt modelId="{83CC962F-8533-4FCB-A7BF-413DDE6621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Characteristics</a:t>
          </a:r>
          <a:endParaRPr lang="en-US"/>
        </a:p>
      </dgm:t>
    </dgm:pt>
    <dgm:pt modelId="{C1315D87-F963-440F-BDEB-EF6BE8E14403}" type="parTrans" cxnId="{33B89938-8F60-41C5-8FE5-ACB8F4B03B4D}">
      <dgm:prSet/>
      <dgm:spPr/>
      <dgm:t>
        <a:bodyPr/>
        <a:lstStyle/>
        <a:p>
          <a:endParaRPr lang="en-US"/>
        </a:p>
      </dgm:t>
    </dgm:pt>
    <dgm:pt modelId="{29AD7823-09D1-4E45-A420-D81587C3A917}" type="sibTrans" cxnId="{33B89938-8F60-41C5-8FE5-ACB8F4B03B4D}">
      <dgm:prSet/>
      <dgm:spPr/>
      <dgm:t>
        <a:bodyPr/>
        <a:lstStyle/>
        <a:p>
          <a:endParaRPr lang="en-US"/>
        </a:p>
      </dgm:t>
    </dgm:pt>
    <dgm:pt modelId="{4B904B94-1392-4846-BD6F-C77A2B6DE2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Contains properties and methods</a:t>
          </a:r>
          <a:endParaRPr lang="en-US"/>
        </a:p>
      </dgm:t>
    </dgm:pt>
    <dgm:pt modelId="{22269467-3B51-44F9-9FAA-C0C52FBFC989}" type="parTrans" cxnId="{FFECC3B8-C28B-4F10-9DF3-9010AE39D7D8}">
      <dgm:prSet/>
      <dgm:spPr/>
      <dgm:t>
        <a:bodyPr/>
        <a:lstStyle/>
        <a:p>
          <a:endParaRPr lang="en-US"/>
        </a:p>
      </dgm:t>
    </dgm:pt>
    <dgm:pt modelId="{969BC41F-684F-4537-8B34-0C922F8E277B}" type="sibTrans" cxnId="{FFECC3B8-C28B-4F10-9DF3-9010AE39D7D8}">
      <dgm:prSet/>
      <dgm:spPr/>
      <dgm:t>
        <a:bodyPr/>
        <a:lstStyle/>
        <a:p>
          <a:endParaRPr lang="en-US"/>
        </a:p>
      </dgm:t>
    </dgm:pt>
    <dgm:pt modelId="{9908042C-0749-4953-8075-D094B290CC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Can represent complex data structures</a:t>
          </a:r>
          <a:endParaRPr lang="en-US"/>
        </a:p>
      </dgm:t>
    </dgm:pt>
    <dgm:pt modelId="{C37976BC-B64C-4338-8F74-9B1C621E4F59}" type="parTrans" cxnId="{227CA9B8-EAD2-4C5E-BA10-223558D7F879}">
      <dgm:prSet/>
      <dgm:spPr/>
      <dgm:t>
        <a:bodyPr/>
        <a:lstStyle/>
        <a:p>
          <a:endParaRPr lang="en-US"/>
        </a:p>
      </dgm:t>
    </dgm:pt>
    <dgm:pt modelId="{BCAD2D7B-239E-40E0-9C82-59F81EEF77DC}" type="sibTrans" cxnId="{227CA9B8-EAD2-4C5E-BA10-223558D7F879}">
      <dgm:prSet/>
      <dgm:spPr/>
      <dgm:t>
        <a:bodyPr/>
        <a:lstStyle/>
        <a:p>
          <a:endParaRPr lang="en-US"/>
        </a:p>
      </dgm:t>
    </dgm:pt>
    <dgm:pt modelId="{932F07D7-CFAE-4DC6-9980-D432AD1954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Use Cases</a:t>
          </a:r>
          <a:endParaRPr lang="en-US"/>
        </a:p>
      </dgm:t>
    </dgm:pt>
    <dgm:pt modelId="{782D62BC-AB95-485D-90BC-E2BBAF8FE129}" type="parTrans" cxnId="{0FC5B932-027C-4FBC-A3E0-11991A773356}">
      <dgm:prSet/>
      <dgm:spPr/>
      <dgm:t>
        <a:bodyPr/>
        <a:lstStyle/>
        <a:p>
          <a:endParaRPr lang="en-US"/>
        </a:p>
      </dgm:t>
    </dgm:pt>
    <dgm:pt modelId="{908B7630-B04A-4EA4-9FBE-52735614FB35}" type="sibTrans" cxnId="{0FC5B932-027C-4FBC-A3E0-11991A773356}">
      <dgm:prSet/>
      <dgm:spPr/>
      <dgm:t>
        <a:bodyPr/>
        <a:lstStyle/>
        <a:p>
          <a:endParaRPr lang="en-US"/>
        </a:p>
      </dgm:t>
    </dgm:pt>
    <dgm:pt modelId="{4617C938-0B6C-42E3-B8F0-8655747035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Creating complex data structures</a:t>
          </a:r>
          <a:endParaRPr lang="en-US"/>
        </a:p>
      </dgm:t>
    </dgm:pt>
    <dgm:pt modelId="{6A8A9D48-E818-476D-BF2F-5941666CD9AD}" type="parTrans" cxnId="{585DACE3-2656-44EE-B1AB-6F8C1485858A}">
      <dgm:prSet/>
      <dgm:spPr/>
      <dgm:t>
        <a:bodyPr/>
        <a:lstStyle/>
        <a:p>
          <a:endParaRPr lang="en-US"/>
        </a:p>
      </dgm:t>
    </dgm:pt>
    <dgm:pt modelId="{B0EEF5F9-90CB-4892-A09F-8B47C4A1EE8A}" type="sibTrans" cxnId="{585DACE3-2656-44EE-B1AB-6F8C1485858A}">
      <dgm:prSet/>
      <dgm:spPr/>
      <dgm:t>
        <a:bodyPr/>
        <a:lstStyle/>
        <a:p>
          <a:endParaRPr lang="en-US"/>
        </a:p>
      </dgm:t>
    </dgm:pt>
    <dgm:pt modelId="{33933D7A-758B-4241-9CB3-447B43B51F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Object-oriented programming</a:t>
          </a:r>
          <a:endParaRPr lang="en-US"/>
        </a:p>
      </dgm:t>
    </dgm:pt>
    <dgm:pt modelId="{D98C6950-9504-41B8-BD56-B2D133D78969}" type="parTrans" cxnId="{8AD376F5-7FC7-4308-8465-51407DE054DE}">
      <dgm:prSet/>
      <dgm:spPr/>
      <dgm:t>
        <a:bodyPr/>
        <a:lstStyle/>
        <a:p>
          <a:endParaRPr lang="en-US"/>
        </a:p>
      </dgm:t>
    </dgm:pt>
    <dgm:pt modelId="{F7AFB875-549E-4961-86F7-2863CFFC2326}" type="sibTrans" cxnId="{8AD376F5-7FC7-4308-8465-51407DE054DE}">
      <dgm:prSet/>
      <dgm:spPr/>
      <dgm:t>
        <a:bodyPr/>
        <a:lstStyle/>
        <a:p>
          <a:endParaRPr lang="en-US"/>
        </a:p>
      </dgm:t>
    </dgm:pt>
    <dgm:pt modelId="{D8A360EC-759F-4CC5-AE4F-6DD8FB65999A}" type="pres">
      <dgm:prSet presAssocID="{E83604F6-489A-481A-B74F-7DC16CF2A9F1}" presName="root" presStyleCnt="0">
        <dgm:presLayoutVars>
          <dgm:dir/>
          <dgm:resizeHandles val="exact"/>
        </dgm:presLayoutVars>
      </dgm:prSet>
      <dgm:spPr/>
    </dgm:pt>
    <dgm:pt modelId="{FE7C4235-FE37-4679-918C-74C3EA1CF485}" type="pres">
      <dgm:prSet presAssocID="{212B7381-7EBA-451B-8D8E-BC1A7E96CAE4}" presName="compNode" presStyleCnt="0"/>
      <dgm:spPr/>
    </dgm:pt>
    <dgm:pt modelId="{1F4F7F4F-6994-49EE-8A70-8570E02F5004}" type="pres">
      <dgm:prSet presAssocID="{212B7381-7EBA-451B-8D8E-BC1A7E96CAE4}" presName="bgRect" presStyleLbl="bgShp" presStyleIdx="0" presStyleCnt="3"/>
      <dgm:spPr/>
    </dgm:pt>
    <dgm:pt modelId="{8F093042-8B87-41A5-A034-3A2267FE2B3A}" type="pres">
      <dgm:prSet presAssocID="{212B7381-7EBA-451B-8D8E-BC1A7E96CAE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E022CEF-6A3F-4871-AF0C-38AF1FF9CB96}" type="pres">
      <dgm:prSet presAssocID="{212B7381-7EBA-451B-8D8E-BC1A7E96CAE4}" presName="spaceRect" presStyleCnt="0"/>
      <dgm:spPr/>
    </dgm:pt>
    <dgm:pt modelId="{4E82F448-8BA0-4E75-B17B-EBFF252A95F2}" type="pres">
      <dgm:prSet presAssocID="{212B7381-7EBA-451B-8D8E-BC1A7E96CAE4}" presName="parTx" presStyleLbl="revTx" presStyleIdx="0" presStyleCnt="5">
        <dgm:presLayoutVars>
          <dgm:chMax val="0"/>
          <dgm:chPref val="0"/>
        </dgm:presLayoutVars>
      </dgm:prSet>
      <dgm:spPr/>
    </dgm:pt>
    <dgm:pt modelId="{95D9A1B1-DF5A-4BF9-BBF3-E5F9AEB3B7C2}" type="pres">
      <dgm:prSet presAssocID="{9E7FD9A3-8006-4211-B20E-A19231271EC0}" presName="sibTrans" presStyleCnt="0"/>
      <dgm:spPr/>
    </dgm:pt>
    <dgm:pt modelId="{D7450317-6BA0-42DA-AE1A-DA66712D921D}" type="pres">
      <dgm:prSet presAssocID="{83CC962F-8533-4FCB-A7BF-413DDE662181}" presName="compNode" presStyleCnt="0"/>
      <dgm:spPr/>
    </dgm:pt>
    <dgm:pt modelId="{DFEA9709-7118-4C06-A9B7-D028B9D1CB4E}" type="pres">
      <dgm:prSet presAssocID="{83CC962F-8533-4FCB-A7BF-413DDE662181}" presName="bgRect" presStyleLbl="bgShp" presStyleIdx="1" presStyleCnt="3"/>
      <dgm:spPr/>
    </dgm:pt>
    <dgm:pt modelId="{E078889D-BE40-47B5-BC0A-848C75506AD9}" type="pres">
      <dgm:prSet presAssocID="{83CC962F-8533-4FCB-A7BF-413DDE66218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1822C84-DE5E-4291-968E-D78A593FE87A}" type="pres">
      <dgm:prSet presAssocID="{83CC962F-8533-4FCB-A7BF-413DDE662181}" presName="spaceRect" presStyleCnt="0"/>
      <dgm:spPr/>
    </dgm:pt>
    <dgm:pt modelId="{7EF5D743-B8D0-4AFA-9049-3FF87164A182}" type="pres">
      <dgm:prSet presAssocID="{83CC962F-8533-4FCB-A7BF-413DDE662181}" presName="parTx" presStyleLbl="revTx" presStyleIdx="1" presStyleCnt="5">
        <dgm:presLayoutVars>
          <dgm:chMax val="0"/>
          <dgm:chPref val="0"/>
        </dgm:presLayoutVars>
      </dgm:prSet>
      <dgm:spPr/>
    </dgm:pt>
    <dgm:pt modelId="{2AF9DC3A-F852-4B67-93B7-D037760B670D}" type="pres">
      <dgm:prSet presAssocID="{83CC962F-8533-4FCB-A7BF-413DDE662181}" presName="desTx" presStyleLbl="revTx" presStyleIdx="2" presStyleCnt="5">
        <dgm:presLayoutVars/>
      </dgm:prSet>
      <dgm:spPr/>
    </dgm:pt>
    <dgm:pt modelId="{27DA724B-3822-4A81-A7DA-45F97A4240AE}" type="pres">
      <dgm:prSet presAssocID="{29AD7823-09D1-4E45-A420-D81587C3A917}" presName="sibTrans" presStyleCnt="0"/>
      <dgm:spPr/>
    </dgm:pt>
    <dgm:pt modelId="{30086A37-34DF-4F4F-B21D-DC96917C47D5}" type="pres">
      <dgm:prSet presAssocID="{932F07D7-CFAE-4DC6-9980-D432AD195435}" presName="compNode" presStyleCnt="0"/>
      <dgm:spPr/>
    </dgm:pt>
    <dgm:pt modelId="{53EF4B56-9951-4353-B717-9ECF08E8D1A9}" type="pres">
      <dgm:prSet presAssocID="{932F07D7-CFAE-4DC6-9980-D432AD195435}" presName="bgRect" presStyleLbl="bgShp" presStyleIdx="2" presStyleCnt="3"/>
      <dgm:spPr/>
    </dgm:pt>
    <dgm:pt modelId="{EA623B5D-0892-4F9D-A7F5-94DDD978C60D}" type="pres">
      <dgm:prSet presAssocID="{932F07D7-CFAE-4DC6-9980-D432AD19543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782B029B-8E69-41AD-8D21-0027345BA074}" type="pres">
      <dgm:prSet presAssocID="{932F07D7-CFAE-4DC6-9980-D432AD195435}" presName="spaceRect" presStyleCnt="0"/>
      <dgm:spPr/>
    </dgm:pt>
    <dgm:pt modelId="{A98550EF-19FA-49E0-B93E-FD3CF7581E83}" type="pres">
      <dgm:prSet presAssocID="{932F07D7-CFAE-4DC6-9980-D432AD195435}" presName="parTx" presStyleLbl="revTx" presStyleIdx="3" presStyleCnt="5">
        <dgm:presLayoutVars>
          <dgm:chMax val="0"/>
          <dgm:chPref val="0"/>
        </dgm:presLayoutVars>
      </dgm:prSet>
      <dgm:spPr/>
    </dgm:pt>
    <dgm:pt modelId="{1BB2F991-BFD4-4610-92F1-746D804BF2F7}" type="pres">
      <dgm:prSet presAssocID="{932F07D7-CFAE-4DC6-9980-D432AD195435}" presName="desTx" presStyleLbl="revTx" presStyleIdx="4" presStyleCnt="5">
        <dgm:presLayoutVars/>
      </dgm:prSet>
      <dgm:spPr/>
    </dgm:pt>
  </dgm:ptLst>
  <dgm:cxnLst>
    <dgm:cxn modelId="{0FC5B932-027C-4FBC-A3E0-11991A773356}" srcId="{E83604F6-489A-481A-B74F-7DC16CF2A9F1}" destId="{932F07D7-CFAE-4DC6-9980-D432AD195435}" srcOrd="2" destOrd="0" parTransId="{782D62BC-AB95-485D-90BC-E2BBAF8FE129}" sibTransId="{908B7630-B04A-4EA4-9FBE-52735614FB35}"/>
    <dgm:cxn modelId="{33B89938-8F60-41C5-8FE5-ACB8F4B03B4D}" srcId="{E83604F6-489A-481A-B74F-7DC16CF2A9F1}" destId="{83CC962F-8533-4FCB-A7BF-413DDE662181}" srcOrd="1" destOrd="0" parTransId="{C1315D87-F963-440F-BDEB-EF6BE8E14403}" sibTransId="{29AD7823-09D1-4E45-A420-D81587C3A917}"/>
    <dgm:cxn modelId="{4CC34747-068D-4EAF-82E1-0B1E22EE8C74}" type="presOf" srcId="{932F07D7-CFAE-4DC6-9980-D432AD195435}" destId="{A98550EF-19FA-49E0-B93E-FD3CF7581E83}" srcOrd="0" destOrd="0" presId="urn:microsoft.com/office/officeart/2018/2/layout/IconVerticalSolidList"/>
    <dgm:cxn modelId="{CA479648-A1B4-462F-B05B-8A0E18FEDB66}" type="presOf" srcId="{212B7381-7EBA-451B-8D8E-BC1A7E96CAE4}" destId="{4E82F448-8BA0-4E75-B17B-EBFF252A95F2}" srcOrd="0" destOrd="0" presId="urn:microsoft.com/office/officeart/2018/2/layout/IconVerticalSolidList"/>
    <dgm:cxn modelId="{69B76093-AB03-4036-9B52-4DA75C9D5A0C}" srcId="{E83604F6-489A-481A-B74F-7DC16CF2A9F1}" destId="{212B7381-7EBA-451B-8D8E-BC1A7E96CAE4}" srcOrd="0" destOrd="0" parTransId="{FFA55ABC-8BAF-48A8-86A7-A2298CAC0383}" sibTransId="{9E7FD9A3-8006-4211-B20E-A19231271EC0}"/>
    <dgm:cxn modelId="{EEFF4C95-E6EB-40A0-9C8F-D7B147EEF05A}" type="presOf" srcId="{83CC962F-8533-4FCB-A7BF-413DDE662181}" destId="{7EF5D743-B8D0-4AFA-9049-3FF87164A182}" srcOrd="0" destOrd="0" presId="urn:microsoft.com/office/officeart/2018/2/layout/IconVerticalSolidList"/>
    <dgm:cxn modelId="{5C3F1596-DA1D-4F3C-960F-9337372B8363}" type="presOf" srcId="{33933D7A-758B-4241-9CB3-447B43B51F8F}" destId="{1BB2F991-BFD4-4610-92F1-746D804BF2F7}" srcOrd="0" destOrd="1" presId="urn:microsoft.com/office/officeart/2018/2/layout/IconVerticalSolidList"/>
    <dgm:cxn modelId="{064B8D9E-EE2D-405C-8696-987F43A9EEDA}" type="presOf" srcId="{4B904B94-1392-4846-BD6F-C77A2B6DE2A4}" destId="{2AF9DC3A-F852-4B67-93B7-D037760B670D}" srcOrd="0" destOrd="0" presId="urn:microsoft.com/office/officeart/2018/2/layout/IconVerticalSolidList"/>
    <dgm:cxn modelId="{7753F6B7-4A40-42DD-A397-6C3A6DF88BC3}" type="presOf" srcId="{E83604F6-489A-481A-B74F-7DC16CF2A9F1}" destId="{D8A360EC-759F-4CC5-AE4F-6DD8FB65999A}" srcOrd="0" destOrd="0" presId="urn:microsoft.com/office/officeart/2018/2/layout/IconVerticalSolidList"/>
    <dgm:cxn modelId="{227CA9B8-EAD2-4C5E-BA10-223558D7F879}" srcId="{83CC962F-8533-4FCB-A7BF-413DDE662181}" destId="{9908042C-0749-4953-8075-D094B290CC8F}" srcOrd="1" destOrd="0" parTransId="{C37976BC-B64C-4338-8F74-9B1C621E4F59}" sibTransId="{BCAD2D7B-239E-40E0-9C82-59F81EEF77DC}"/>
    <dgm:cxn modelId="{FFECC3B8-C28B-4F10-9DF3-9010AE39D7D8}" srcId="{83CC962F-8533-4FCB-A7BF-413DDE662181}" destId="{4B904B94-1392-4846-BD6F-C77A2B6DE2A4}" srcOrd="0" destOrd="0" parTransId="{22269467-3B51-44F9-9FAA-C0C52FBFC989}" sibTransId="{969BC41F-684F-4537-8B34-0C922F8E277B}"/>
    <dgm:cxn modelId="{E9EA50C0-0B97-4213-9CDB-D1FF315A116C}" type="presOf" srcId="{4617C938-0B6C-42E3-B8F0-8655747035A8}" destId="{1BB2F991-BFD4-4610-92F1-746D804BF2F7}" srcOrd="0" destOrd="0" presId="urn:microsoft.com/office/officeart/2018/2/layout/IconVerticalSolidList"/>
    <dgm:cxn modelId="{585DACE3-2656-44EE-B1AB-6F8C1485858A}" srcId="{932F07D7-CFAE-4DC6-9980-D432AD195435}" destId="{4617C938-0B6C-42E3-B8F0-8655747035A8}" srcOrd="0" destOrd="0" parTransId="{6A8A9D48-E818-476D-BF2F-5941666CD9AD}" sibTransId="{B0EEF5F9-90CB-4892-A09F-8B47C4A1EE8A}"/>
    <dgm:cxn modelId="{90C7C8ED-147B-48D4-9D42-D4E86FAC97AA}" type="presOf" srcId="{9908042C-0749-4953-8075-D094B290CC8F}" destId="{2AF9DC3A-F852-4B67-93B7-D037760B670D}" srcOrd="0" destOrd="1" presId="urn:microsoft.com/office/officeart/2018/2/layout/IconVerticalSolidList"/>
    <dgm:cxn modelId="{8AD376F5-7FC7-4308-8465-51407DE054DE}" srcId="{932F07D7-CFAE-4DC6-9980-D432AD195435}" destId="{33933D7A-758B-4241-9CB3-447B43B51F8F}" srcOrd="1" destOrd="0" parTransId="{D98C6950-9504-41B8-BD56-B2D133D78969}" sibTransId="{F7AFB875-549E-4961-86F7-2863CFFC2326}"/>
    <dgm:cxn modelId="{E25B256D-026D-46F2-8B49-7BAB5E2687D7}" type="presParOf" srcId="{D8A360EC-759F-4CC5-AE4F-6DD8FB65999A}" destId="{FE7C4235-FE37-4679-918C-74C3EA1CF485}" srcOrd="0" destOrd="0" presId="urn:microsoft.com/office/officeart/2018/2/layout/IconVerticalSolidList"/>
    <dgm:cxn modelId="{F31EC445-3B29-4FAF-B820-57A5DB5F4FF0}" type="presParOf" srcId="{FE7C4235-FE37-4679-918C-74C3EA1CF485}" destId="{1F4F7F4F-6994-49EE-8A70-8570E02F5004}" srcOrd="0" destOrd="0" presId="urn:microsoft.com/office/officeart/2018/2/layout/IconVerticalSolidList"/>
    <dgm:cxn modelId="{DCE3652F-BC6A-44D4-9F3C-2EB03180D312}" type="presParOf" srcId="{FE7C4235-FE37-4679-918C-74C3EA1CF485}" destId="{8F093042-8B87-41A5-A034-3A2267FE2B3A}" srcOrd="1" destOrd="0" presId="urn:microsoft.com/office/officeart/2018/2/layout/IconVerticalSolidList"/>
    <dgm:cxn modelId="{E06E2F9D-412B-400B-A0DA-2433AA9690B9}" type="presParOf" srcId="{FE7C4235-FE37-4679-918C-74C3EA1CF485}" destId="{DE022CEF-6A3F-4871-AF0C-38AF1FF9CB96}" srcOrd="2" destOrd="0" presId="urn:microsoft.com/office/officeart/2018/2/layout/IconVerticalSolidList"/>
    <dgm:cxn modelId="{55F859A3-6898-401E-A41D-679AF68400F5}" type="presParOf" srcId="{FE7C4235-FE37-4679-918C-74C3EA1CF485}" destId="{4E82F448-8BA0-4E75-B17B-EBFF252A95F2}" srcOrd="3" destOrd="0" presId="urn:microsoft.com/office/officeart/2018/2/layout/IconVerticalSolidList"/>
    <dgm:cxn modelId="{1BB36F1F-A37D-49C5-9696-17DD19529A2E}" type="presParOf" srcId="{D8A360EC-759F-4CC5-AE4F-6DD8FB65999A}" destId="{95D9A1B1-DF5A-4BF9-BBF3-E5F9AEB3B7C2}" srcOrd="1" destOrd="0" presId="urn:microsoft.com/office/officeart/2018/2/layout/IconVerticalSolidList"/>
    <dgm:cxn modelId="{612AB4CA-D59B-400F-81AA-FCA81F82A62C}" type="presParOf" srcId="{D8A360EC-759F-4CC5-AE4F-6DD8FB65999A}" destId="{D7450317-6BA0-42DA-AE1A-DA66712D921D}" srcOrd="2" destOrd="0" presId="urn:microsoft.com/office/officeart/2018/2/layout/IconVerticalSolidList"/>
    <dgm:cxn modelId="{29766AE6-F288-4F8E-B114-BB5A7D709A8C}" type="presParOf" srcId="{D7450317-6BA0-42DA-AE1A-DA66712D921D}" destId="{DFEA9709-7118-4C06-A9B7-D028B9D1CB4E}" srcOrd="0" destOrd="0" presId="urn:microsoft.com/office/officeart/2018/2/layout/IconVerticalSolidList"/>
    <dgm:cxn modelId="{C95E3E48-33F5-4BFF-B970-F42D75FDF361}" type="presParOf" srcId="{D7450317-6BA0-42DA-AE1A-DA66712D921D}" destId="{E078889D-BE40-47B5-BC0A-848C75506AD9}" srcOrd="1" destOrd="0" presId="urn:microsoft.com/office/officeart/2018/2/layout/IconVerticalSolidList"/>
    <dgm:cxn modelId="{F74CC519-0A83-43EE-83C6-5607C1FC0A65}" type="presParOf" srcId="{D7450317-6BA0-42DA-AE1A-DA66712D921D}" destId="{01822C84-DE5E-4291-968E-D78A593FE87A}" srcOrd="2" destOrd="0" presId="urn:microsoft.com/office/officeart/2018/2/layout/IconVerticalSolidList"/>
    <dgm:cxn modelId="{2E18DBDC-0916-4D98-8265-61E9538259B1}" type="presParOf" srcId="{D7450317-6BA0-42DA-AE1A-DA66712D921D}" destId="{7EF5D743-B8D0-4AFA-9049-3FF87164A182}" srcOrd="3" destOrd="0" presId="urn:microsoft.com/office/officeart/2018/2/layout/IconVerticalSolidList"/>
    <dgm:cxn modelId="{844CEDB9-8805-4467-B186-362212C960E0}" type="presParOf" srcId="{D7450317-6BA0-42DA-AE1A-DA66712D921D}" destId="{2AF9DC3A-F852-4B67-93B7-D037760B670D}" srcOrd="4" destOrd="0" presId="urn:microsoft.com/office/officeart/2018/2/layout/IconVerticalSolidList"/>
    <dgm:cxn modelId="{D180D9C5-27B5-4F3F-8C46-DD01B8FA2D28}" type="presParOf" srcId="{D8A360EC-759F-4CC5-AE4F-6DD8FB65999A}" destId="{27DA724B-3822-4A81-A7DA-45F97A4240AE}" srcOrd="3" destOrd="0" presId="urn:microsoft.com/office/officeart/2018/2/layout/IconVerticalSolidList"/>
    <dgm:cxn modelId="{F457FE88-71E0-446F-9EFA-A23B512AB95B}" type="presParOf" srcId="{D8A360EC-759F-4CC5-AE4F-6DD8FB65999A}" destId="{30086A37-34DF-4F4F-B21D-DC96917C47D5}" srcOrd="4" destOrd="0" presId="urn:microsoft.com/office/officeart/2018/2/layout/IconVerticalSolidList"/>
    <dgm:cxn modelId="{34280943-0395-4AAB-B84D-40B929BD5669}" type="presParOf" srcId="{30086A37-34DF-4F4F-B21D-DC96917C47D5}" destId="{53EF4B56-9951-4353-B717-9ECF08E8D1A9}" srcOrd="0" destOrd="0" presId="urn:microsoft.com/office/officeart/2018/2/layout/IconVerticalSolidList"/>
    <dgm:cxn modelId="{E94133A1-2C3A-40E9-9973-53AB0D3ECDF1}" type="presParOf" srcId="{30086A37-34DF-4F4F-B21D-DC96917C47D5}" destId="{EA623B5D-0892-4F9D-A7F5-94DDD978C60D}" srcOrd="1" destOrd="0" presId="urn:microsoft.com/office/officeart/2018/2/layout/IconVerticalSolidList"/>
    <dgm:cxn modelId="{BE787CD6-5395-40AD-81E5-71BD9355B0A2}" type="presParOf" srcId="{30086A37-34DF-4F4F-B21D-DC96917C47D5}" destId="{782B029B-8E69-41AD-8D21-0027345BA074}" srcOrd="2" destOrd="0" presId="urn:microsoft.com/office/officeart/2018/2/layout/IconVerticalSolidList"/>
    <dgm:cxn modelId="{AF12A239-04DB-45F2-8FA5-FA00C0ECA315}" type="presParOf" srcId="{30086A37-34DF-4F4F-B21D-DC96917C47D5}" destId="{A98550EF-19FA-49E0-B93E-FD3CF7581E83}" srcOrd="3" destOrd="0" presId="urn:microsoft.com/office/officeart/2018/2/layout/IconVerticalSolidList"/>
    <dgm:cxn modelId="{FDF179D4-A2C0-4067-810C-80943578831D}" type="presParOf" srcId="{30086A37-34DF-4F4F-B21D-DC96917C47D5}" destId="{1BB2F991-BFD4-4610-92F1-746D804BF2F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0B95B-DF8A-481B-957D-904BC8339600}">
      <dsp:nvSpPr>
        <dsp:cNvPr id="0" name=""/>
        <dsp:cNvSpPr/>
      </dsp:nvSpPr>
      <dsp:spPr>
        <a:xfrm>
          <a:off x="679050" y="578169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1CE031-8221-41DE-89F8-4FAC14617288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1AD6D5-C724-46A1-82F8-616AE50A6CB6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1" i="0" kern="1200"/>
            <a:t>Overview of Data Types</a:t>
          </a:r>
          <a:endParaRPr lang="en-US" sz="2200" kern="1200"/>
        </a:p>
      </dsp:txBody>
      <dsp:txXfrm>
        <a:off x="75768" y="3053169"/>
        <a:ext cx="3093750" cy="720000"/>
      </dsp:txXfrm>
    </dsp:sp>
    <dsp:sp modelId="{52840E21-7A52-4200-B4FA-923DF919B37C}">
      <dsp:nvSpPr>
        <dsp:cNvPr id="0" name=""/>
        <dsp:cNvSpPr/>
      </dsp:nvSpPr>
      <dsp:spPr>
        <a:xfrm>
          <a:off x="4314206" y="578169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3E42A-625F-486C-8E81-901D15F9A22C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4827F-92E4-46B7-8583-61BE52D23F1E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1" i="0" kern="1200"/>
            <a:t>Why Data Types are Important</a:t>
          </a:r>
          <a:endParaRPr lang="en-US" sz="2200" kern="1200"/>
        </a:p>
      </dsp:txBody>
      <dsp:txXfrm>
        <a:off x="3710925" y="3053169"/>
        <a:ext cx="3093750" cy="720000"/>
      </dsp:txXfrm>
    </dsp:sp>
    <dsp:sp modelId="{E4684E48-00E5-41BF-8436-90ED6B02EEE1}">
      <dsp:nvSpPr>
        <dsp:cNvPr id="0" name=""/>
        <dsp:cNvSpPr/>
      </dsp:nvSpPr>
      <dsp:spPr>
        <a:xfrm>
          <a:off x="7949362" y="578169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9C8C92-6C38-4274-ACED-3D97FB8CA09A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F0BA04-7DA3-4AB3-977A-58AE8F4E4545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1" i="0" kern="1200"/>
            <a:t>Variables: Storing Different Types of Data</a:t>
          </a:r>
          <a:endParaRPr lang="en-US" sz="2200" kern="1200"/>
        </a:p>
      </dsp:txBody>
      <dsp:txXfrm>
        <a:off x="7346081" y="3053169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D54A8F-BEB3-8C47-8E20-756E1D04AA31}">
      <dsp:nvSpPr>
        <dsp:cNvPr id="0" name=""/>
        <dsp:cNvSpPr/>
      </dsp:nvSpPr>
      <dsp:spPr>
        <a:xfrm>
          <a:off x="4621" y="559306"/>
          <a:ext cx="4040906" cy="3232725"/>
        </a:xfrm>
        <a:prstGeom prst="homePlate">
          <a:avLst>
            <a:gd name="adj" fmla="val 2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554" tIns="68580" rIns="570217" bIns="6858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/>
            <a:t>Definition</a:t>
          </a:r>
          <a:r>
            <a:rPr lang="en-US" sz="2700" b="0" i="0" kern="1200"/>
            <a:t>: A data type representing whole numbers, both positive and negative.</a:t>
          </a:r>
          <a:endParaRPr lang="en-US" sz="2700" kern="1200"/>
        </a:p>
      </dsp:txBody>
      <dsp:txXfrm>
        <a:off x="4621" y="559306"/>
        <a:ext cx="3636815" cy="3232725"/>
      </dsp:txXfrm>
    </dsp:sp>
    <dsp:sp modelId="{09F0CD02-67B2-7243-A001-BEC5F9A2B465}">
      <dsp:nvSpPr>
        <dsp:cNvPr id="0" name=""/>
        <dsp:cNvSpPr/>
      </dsp:nvSpPr>
      <dsp:spPr>
        <a:xfrm>
          <a:off x="3237346" y="559306"/>
          <a:ext cx="4040906" cy="3232725"/>
        </a:xfrm>
        <a:prstGeom prst="chevron">
          <a:avLst>
            <a:gd name="adj" fmla="val 25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554" tIns="68580" rIns="142554" bIns="6858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/>
            <a:t>Characteristics</a:t>
          </a:r>
          <a:endParaRPr lang="en-US" sz="27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Whole numbers without decimal points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Can be both positive and negative</a:t>
          </a:r>
          <a:endParaRPr lang="en-US" sz="2100" kern="1200"/>
        </a:p>
      </dsp:txBody>
      <dsp:txXfrm>
        <a:off x="4045527" y="559306"/>
        <a:ext cx="2424544" cy="3232725"/>
      </dsp:txXfrm>
    </dsp:sp>
    <dsp:sp modelId="{3E31D007-BCC8-C941-B0D5-31467E0D46DB}">
      <dsp:nvSpPr>
        <dsp:cNvPr id="0" name=""/>
        <dsp:cNvSpPr/>
      </dsp:nvSpPr>
      <dsp:spPr>
        <a:xfrm>
          <a:off x="6470072" y="559306"/>
          <a:ext cx="4040906" cy="3232725"/>
        </a:xfrm>
        <a:prstGeom prst="chevron">
          <a:avLst>
            <a:gd name="adj" fmla="val 25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554" tIns="68580" rIns="142554" bIns="6858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/>
            <a:t>Use Cases</a:t>
          </a:r>
          <a:endParaRPr lang="en-US" sz="27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Counting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Whole number arithmetic</a:t>
          </a:r>
          <a:endParaRPr lang="en-US" sz="2100" kern="1200"/>
        </a:p>
      </dsp:txBody>
      <dsp:txXfrm>
        <a:off x="7278253" y="559306"/>
        <a:ext cx="2424544" cy="32327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7A866-EDDB-4925-B8F0-E4D6C14D53BC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C9B3E-EEDE-4F8B-AE8F-60A2B2E708F3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75398-CB48-4FB7-A0C2-218187695954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Definition</a:t>
          </a:r>
          <a:r>
            <a:rPr lang="en-US" sz="2500" b="0" i="0" kern="1200"/>
            <a:t>: A data type representing real numbers, which are numbers with decimal points.</a:t>
          </a:r>
          <a:endParaRPr lang="en-US" sz="2500" kern="1200"/>
        </a:p>
      </dsp:txBody>
      <dsp:txXfrm>
        <a:off x="1435590" y="531"/>
        <a:ext cx="9080009" cy="1242935"/>
      </dsp:txXfrm>
    </dsp:sp>
    <dsp:sp modelId="{95ACD498-6991-43E5-929A-D6383B4F77F3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467764-C4A3-4C35-B2CF-8DC923DB0036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B0743-0293-4D4A-90A3-DE6BAE162A30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Characteristics</a:t>
          </a:r>
          <a:endParaRPr lang="en-US" sz="2500" kern="1200"/>
        </a:p>
      </dsp:txBody>
      <dsp:txXfrm>
        <a:off x="1435590" y="1554201"/>
        <a:ext cx="4732020" cy="1242935"/>
      </dsp:txXfrm>
    </dsp:sp>
    <dsp:sp modelId="{88ABDA28-7276-40E9-A65E-255411D9DA6B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Contains decimal points</a:t>
          </a:r>
          <a:endParaRPr lang="en-US" sz="1800" kern="120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Can represent very large or very small numbers</a:t>
          </a:r>
          <a:endParaRPr lang="en-US" sz="1800" kern="1200"/>
        </a:p>
      </dsp:txBody>
      <dsp:txXfrm>
        <a:off x="6167610" y="1554201"/>
        <a:ext cx="4347989" cy="1242935"/>
      </dsp:txXfrm>
    </dsp:sp>
    <dsp:sp modelId="{B1647C93-02E2-4EF8-B941-98C9AB781A90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18118-8566-47F2-BFB5-567E2876B954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917C3-4ABE-4BA8-9229-243FDC6113CD}">
      <dsp:nvSpPr>
        <dsp:cNvPr id="0" name=""/>
        <dsp:cNvSpPr/>
      </dsp:nvSpPr>
      <dsp:spPr>
        <a:xfrm>
          <a:off x="1435590" y="3107870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Use Cases</a:t>
          </a:r>
          <a:endParaRPr lang="en-US" sz="2500" kern="1200"/>
        </a:p>
      </dsp:txBody>
      <dsp:txXfrm>
        <a:off x="1435590" y="3107870"/>
        <a:ext cx="4732020" cy="1242935"/>
      </dsp:txXfrm>
    </dsp:sp>
    <dsp:sp modelId="{72CEB6E2-8422-4F38-97A3-A6D8DDF196C0}">
      <dsp:nvSpPr>
        <dsp:cNvPr id="0" name=""/>
        <dsp:cNvSpPr/>
      </dsp:nvSpPr>
      <dsp:spPr>
        <a:xfrm>
          <a:off x="6167610" y="3107870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Scientific calculations</a:t>
          </a:r>
          <a:endParaRPr lang="en-US" sz="1800" kern="120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Financial calculations</a:t>
          </a:r>
          <a:endParaRPr lang="en-US" sz="1800" kern="1200"/>
        </a:p>
      </dsp:txBody>
      <dsp:txXfrm>
        <a:off x="6167610" y="3107870"/>
        <a:ext cx="4347989" cy="1242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F6938-1890-5242-92C6-00246BF772BC}">
      <dsp:nvSpPr>
        <dsp:cNvPr id="0" name=""/>
        <dsp:cNvSpPr/>
      </dsp:nvSpPr>
      <dsp:spPr>
        <a:xfrm>
          <a:off x="0" y="155686"/>
          <a:ext cx="10515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0" kern="1200"/>
            <a:t>Definition</a:t>
          </a:r>
          <a:r>
            <a:rPr lang="en-US" sz="3400" b="0" i="0" kern="1200"/>
            <a:t>: A data type representing true or false values.</a:t>
          </a:r>
          <a:endParaRPr lang="en-US" sz="3400" kern="1200"/>
        </a:p>
      </dsp:txBody>
      <dsp:txXfrm>
        <a:off x="39809" y="195495"/>
        <a:ext cx="10435982" cy="735872"/>
      </dsp:txXfrm>
    </dsp:sp>
    <dsp:sp modelId="{5C91B6A7-0B94-AB4A-8553-BAE8C947A865}">
      <dsp:nvSpPr>
        <dsp:cNvPr id="0" name=""/>
        <dsp:cNvSpPr/>
      </dsp:nvSpPr>
      <dsp:spPr>
        <a:xfrm>
          <a:off x="0" y="1069096"/>
          <a:ext cx="10515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0" kern="1200"/>
            <a:t>Characteristics</a:t>
          </a:r>
          <a:endParaRPr lang="en-US" sz="3400" kern="1200"/>
        </a:p>
      </dsp:txBody>
      <dsp:txXfrm>
        <a:off x="39809" y="1108905"/>
        <a:ext cx="10435982" cy="735872"/>
      </dsp:txXfrm>
    </dsp:sp>
    <dsp:sp modelId="{2186DC24-E535-E344-8CAE-9C7DEA79B77D}">
      <dsp:nvSpPr>
        <dsp:cNvPr id="0" name=""/>
        <dsp:cNvSpPr/>
      </dsp:nvSpPr>
      <dsp:spPr>
        <a:xfrm>
          <a:off x="0" y="1884586"/>
          <a:ext cx="1051560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0" i="0" kern="1200"/>
            <a:t>Can only be true or false</a:t>
          </a:r>
          <a:endParaRPr lang="en-US" sz="2700" kern="1200"/>
        </a:p>
      </dsp:txBody>
      <dsp:txXfrm>
        <a:off x="0" y="1884586"/>
        <a:ext cx="10515600" cy="563040"/>
      </dsp:txXfrm>
    </dsp:sp>
    <dsp:sp modelId="{5BD258AA-A0A9-CF49-A544-2D7750BA8F5F}">
      <dsp:nvSpPr>
        <dsp:cNvPr id="0" name=""/>
        <dsp:cNvSpPr/>
      </dsp:nvSpPr>
      <dsp:spPr>
        <a:xfrm>
          <a:off x="0" y="2447626"/>
          <a:ext cx="10515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0" kern="1200"/>
            <a:t>Use Cases</a:t>
          </a:r>
          <a:endParaRPr lang="en-US" sz="3400" kern="1200"/>
        </a:p>
      </dsp:txBody>
      <dsp:txXfrm>
        <a:off x="39809" y="2487435"/>
        <a:ext cx="10435982" cy="735872"/>
      </dsp:txXfrm>
    </dsp:sp>
    <dsp:sp modelId="{55AE8CDF-74CB-4749-86A1-D95D08EAAFF2}">
      <dsp:nvSpPr>
        <dsp:cNvPr id="0" name=""/>
        <dsp:cNvSpPr/>
      </dsp:nvSpPr>
      <dsp:spPr>
        <a:xfrm>
          <a:off x="0" y="3263116"/>
          <a:ext cx="10515600" cy="932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0" i="0" kern="1200"/>
            <a:t>Conditional logic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0" i="0" kern="1200"/>
            <a:t>Controlling program flow</a:t>
          </a:r>
          <a:endParaRPr lang="en-US" sz="2700" kern="1200"/>
        </a:p>
      </dsp:txBody>
      <dsp:txXfrm>
        <a:off x="0" y="3263116"/>
        <a:ext cx="10515600" cy="9325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9EA70C-B00D-1A4D-AE0B-065E16348A3B}">
      <dsp:nvSpPr>
        <dsp:cNvPr id="0" name=""/>
        <dsp:cNvSpPr/>
      </dsp:nvSpPr>
      <dsp:spPr>
        <a:xfrm>
          <a:off x="0" y="181516"/>
          <a:ext cx="10515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/>
            <a:t>Definition</a:t>
          </a:r>
          <a:r>
            <a:rPr lang="en-US" sz="3100" b="0" i="0" kern="1200"/>
            <a:t>: A data type representing a sequence of characters.</a:t>
          </a:r>
          <a:endParaRPr lang="en-US" sz="3100" kern="1200"/>
        </a:p>
      </dsp:txBody>
      <dsp:txXfrm>
        <a:off x="36296" y="217812"/>
        <a:ext cx="10443008" cy="670943"/>
      </dsp:txXfrm>
    </dsp:sp>
    <dsp:sp modelId="{45DEA6F2-3605-0145-A528-41C7C9AC8E51}">
      <dsp:nvSpPr>
        <dsp:cNvPr id="0" name=""/>
        <dsp:cNvSpPr/>
      </dsp:nvSpPr>
      <dsp:spPr>
        <a:xfrm>
          <a:off x="0" y="1014331"/>
          <a:ext cx="10515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/>
            <a:t>Characteristics</a:t>
          </a:r>
          <a:endParaRPr lang="en-US" sz="3100" kern="1200"/>
        </a:p>
      </dsp:txBody>
      <dsp:txXfrm>
        <a:off x="36296" y="1050627"/>
        <a:ext cx="10443008" cy="670943"/>
      </dsp:txXfrm>
    </dsp:sp>
    <dsp:sp modelId="{AB97D652-CF26-1546-94B0-0A71E826FCD0}">
      <dsp:nvSpPr>
        <dsp:cNvPr id="0" name=""/>
        <dsp:cNvSpPr/>
      </dsp:nvSpPr>
      <dsp:spPr>
        <a:xfrm>
          <a:off x="0" y="1757866"/>
          <a:ext cx="10515600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/>
            <a:t>Can contain letters, numbers, spaces, and symbols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/>
            <a:t>Enclosed in quotes</a:t>
          </a:r>
          <a:endParaRPr lang="en-US" sz="2400" kern="1200"/>
        </a:p>
      </dsp:txBody>
      <dsp:txXfrm>
        <a:off x="0" y="1757866"/>
        <a:ext cx="10515600" cy="834210"/>
      </dsp:txXfrm>
    </dsp:sp>
    <dsp:sp modelId="{9D790237-7941-2A44-8D0D-57F7928FCF9A}">
      <dsp:nvSpPr>
        <dsp:cNvPr id="0" name=""/>
        <dsp:cNvSpPr/>
      </dsp:nvSpPr>
      <dsp:spPr>
        <a:xfrm>
          <a:off x="0" y="2592076"/>
          <a:ext cx="10515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/>
            <a:t>Use Cases</a:t>
          </a:r>
          <a:endParaRPr lang="en-US" sz="3100" kern="1200"/>
        </a:p>
      </dsp:txBody>
      <dsp:txXfrm>
        <a:off x="36296" y="2628372"/>
        <a:ext cx="10443008" cy="670943"/>
      </dsp:txXfrm>
    </dsp:sp>
    <dsp:sp modelId="{8AD0D9EC-60E3-FC40-9EB9-FE4BF11BBD14}">
      <dsp:nvSpPr>
        <dsp:cNvPr id="0" name=""/>
        <dsp:cNvSpPr/>
      </dsp:nvSpPr>
      <dsp:spPr>
        <a:xfrm>
          <a:off x="0" y="3335611"/>
          <a:ext cx="10515600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/>
            <a:t>Text representation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/>
            <a:t>User input</a:t>
          </a:r>
          <a:endParaRPr lang="en-US" sz="2400" kern="1200"/>
        </a:p>
      </dsp:txBody>
      <dsp:txXfrm>
        <a:off x="0" y="3335611"/>
        <a:ext cx="10515600" cy="8342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360D0-1480-254B-982E-7223E4BE05EC}">
      <dsp:nvSpPr>
        <dsp:cNvPr id="0" name=""/>
        <dsp:cNvSpPr/>
      </dsp:nvSpPr>
      <dsp:spPr>
        <a:xfrm>
          <a:off x="2453378" y="3467671"/>
          <a:ext cx="480745" cy="516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0372" y="0"/>
              </a:lnTo>
              <a:lnTo>
                <a:pt x="240372" y="516800"/>
              </a:lnTo>
              <a:lnTo>
                <a:pt x="480745" y="51680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505A64-EADD-0B4D-B84C-14D672402BE2}">
      <dsp:nvSpPr>
        <dsp:cNvPr id="0" name=""/>
        <dsp:cNvSpPr/>
      </dsp:nvSpPr>
      <dsp:spPr>
        <a:xfrm>
          <a:off x="2453378" y="2950870"/>
          <a:ext cx="480745" cy="516800"/>
        </a:xfrm>
        <a:custGeom>
          <a:avLst/>
          <a:gdLst/>
          <a:ahLst/>
          <a:cxnLst/>
          <a:rect l="0" t="0" r="0" b="0"/>
          <a:pathLst>
            <a:path>
              <a:moveTo>
                <a:pt x="0" y="516800"/>
              </a:moveTo>
              <a:lnTo>
                <a:pt x="240372" y="516800"/>
              </a:lnTo>
              <a:lnTo>
                <a:pt x="240372" y="0"/>
              </a:lnTo>
              <a:lnTo>
                <a:pt x="480745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E74D1-AE43-394B-973B-99E39B33550B}">
      <dsp:nvSpPr>
        <dsp:cNvPr id="0" name=""/>
        <dsp:cNvSpPr/>
      </dsp:nvSpPr>
      <dsp:spPr>
        <a:xfrm>
          <a:off x="2453378" y="1400467"/>
          <a:ext cx="480745" cy="516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0372" y="0"/>
              </a:lnTo>
              <a:lnTo>
                <a:pt x="240372" y="516800"/>
              </a:lnTo>
              <a:lnTo>
                <a:pt x="480745" y="51680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E80926-097E-5746-B6E5-A6F57E48AFDD}">
      <dsp:nvSpPr>
        <dsp:cNvPr id="0" name=""/>
        <dsp:cNvSpPr/>
      </dsp:nvSpPr>
      <dsp:spPr>
        <a:xfrm>
          <a:off x="2453378" y="883666"/>
          <a:ext cx="480745" cy="516800"/>
        </a:xfrm>
        <a:custGeom>
          <a:avLst/>
          <a:gdLst/>
          <a:ahLst/>
          <a:cxnLst/>
          <a:rect l="0" t="0" r="0" b="0"/>
          <a:pathLst>
            <a:path>
              <a:moveTo>
                <a:pt x="0" y="516800"/>
              </a:moveTo>
              <a:lnTo>
                <a:pt x="240372" y="516800"/>
              </a:lnTo>
              <a:lnTo>
                <a:pt x="240372" y="0"/>
              </a:lnTo>
              <a:lnTo>
                <a:pt x="480745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56E028-E50B-A44A-A848-43772800DA96}">
      <dsp:nvSpPr>
        <dsp:cNvPr id="0" name=""/>
        <dsp:cNvSpPr/>
      </dsp:nvSpPr>
      <dsp:spPr>
        <a:xfrm>
          <a:off x="49652" y="297"/>
          <a:ext cx="2403725" cy="73313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Definition</a:t>
          </a:r>
          <a:r>
            <a:rPr lang="en-US" sz="1700" b="0" i="0" kern="1200"/>
            <a:t>: A data structure representing a collection of values.</a:t>
          </a:r>
          <a:endParaRPr lang="en-US" sz="1700" kern="1200"/>
        </a:p>
      </dsp:txBody>
      <dsp:txXfrm>
        <a:off x="49652" y="297"/>
        <a:ext cx="2403725" cy="733136"/>
      </dsp:txXfrm>
    </dsp:sp>
    <dsp:sp modelId="{F01941E3-1F03-C446-A9E6-A2790F10CBC4}">
      <dsp:nvSpPr>
        <dsp:cNvPr id="0" name=""/>
        <dsp:cNvSpPr/>
      </dsp:nvSpPr>
      <dsp:spPr>
        <a:xfrm>
          <a:off x="49652" y="1033899"/>
          <a:ext cx="2403725" cy="73313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Characteristics</a:t>
          </a:r>
          <a:endParaRPr lang="en-US" sz="1700" kern="1200"/>
        </a:p>
      </dsp:txBody>
      <dsp:txXfrm>
        <a:off x="49652" y="1033899"/>
        <a:ext cx="2403725" cy="733136"/>
      </dsp:txXfrm>
    </dsp:sp>
    <dsp:sp modelId="{E5A9CF74-076B-9F4A-89EB-BF711E4C96A0}">
      <dsp:nvSpPr>
        <dsp:cNvPr id="0" name=""/>
        <dsp:cNvSpPr/>
      </dsp:nvSpPr>
      <dsp:spPr>
        <a:xfrm>
          <a:off x="2934123" y="517098"/>
          <a:ext cx="2403725" cy="7331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Can store multiple values</a:t>
          </a:r>
          <a:endParaRPr lang="en-US" sz="1700" kern="1200"/>
        </a:p>
      </dsp:txBody>
      <dsp:txXfrm>
        <a:off x="2934123" y="517098"/>
        <a:ext cx="2403725" cy="733136"/>
      </dsp:txXfrm>
    </dsp:sp>
    <dsp:sp modelId="{D4DF7952-D47F-6148-933F-7F77F41B19F9}">
      <dsp:nvSpPr>
        <dsp:cNvPr id="0" name=""/>
        <dsp:cNvSpPr/>
      </dsp:nvSpPr>
      <dsp:spPr>
        <a:xfrm>
          <a:off x="2934123" y="1550700"/>
          <a:ext cx="2403725" cy="7331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The values can be of different data types</a:t>
          </a:r>
          <a:endParaRPr lang="en-US" sz="1700" kern="1200"/>
        </a:p>
      </dsp:txBody>
      <dsp:txXfrm>
        <a:off x="2934123" y="1550700"/>
        <a:ext cx="2403725" cy="733136"/>
      </dsp:txXfrm>
    </dsp:sp>
    <dsp:sp modelId="{7A474479-9410-5F46-B381-5B4D29BF36E9}">
      <dsp:nvSpPr>
        <dsp:cNvPr id="0" name=""/>
        <dsp:cNvSpPr/>
      </dsp:nvSpPr>
      <dsp:spPr>
        <a:xfrm>
          <a:off x="49652" y="3101103"/>
          <a:ext cx="2403725" cy="73313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Use Cases</a:t>
          </a:r>
          <a:endParaRPr lang="en-US" sz="1700" kern="1200"/>
        </a:p>
      </dsp:txBody>
      <dsp:txXfrm>
        <a:off x="49652" y="3101103"/>
        <a:ext cx="2403725" cy="733136"/>
      </dsp:txXfrm>
    </dsp:sp>
    <dsp:sp modelId="{9988B3BA-94E3-F542-86B7-E6C344E4850E}">
      <dsp:nvSpPr>
        <dsp:cNvPr id="0" name=""/>
        <dsp:cNvSpPr/>
      </dsp:nvSpPr>
      <dsp:spPr>
        <a:xfrm>
          <a:off x="2934123" y="2584302"/>
          <a:ext cx="2403725" cy="7331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Storing collections of data</a:t>
          </a:r>
          <a:endParaRPr lang="en-US" sz="1700" kern="1200"/>
        </a:p>
      </dsp:txBody>
      <dsp:txXfrm>
        <a:off x="2934123" y="2584302"/>
        <a:ext cx="2403725" cy="733136"/>
      </dsp:txXfrm>
    </dsp:sp>
    <dsp:sp modelId="{760E1DD0-F662-E944-8208-B40659458E3E}">
      <dsp:nvSpPr>
        <dsp:cNvPr id="0" name=""/>
        <dsp:cNvSpPr/>
      </dsp:nvSpPr>
      <dsp:spPr>
        <a:xfrm>
          <a:off x="2934123" y="3617904"/>
          <a:ext cx="2403725" cy="73313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Sorting and searching operations</a:t>
          </a:r>
          <a:endParaRPr lang="en-US" sz="1700" kern="1200"/>
        </a:p>
      </dsp:txBody>
      <dsp:txXfrm>
        <a:off x="2934123" y="3617904"/>
        <a:ext cx="2403725" cy="7331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7080A-D77D-274C-93FE-45E45B6D84B5}">
      <dsp:nvSpPr>
        <dsp:cNvPr id="0" name=""/>
        <dsp:cNvSpPr/>
      </dsp:nvSpPr>
      <dsp:spPr>
        <a:xfrm>
          <a:off x="0" y="3969"/>
          <a:ext cx="5387501" cy="10448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Definition: Similar to an array but immutable, meaning its elements cannot be changed after creation.</a:t>
          </a:r>
        </a:p>
      </dsp:txBody>
      <dsp:txXfrm>
        <a:off x="51003" y="54972"/>
        <a:ext cx="5285495" cy="942803"/>
      </dsp:txXfrm>
    </dsp:sp>
    <dsp:sp modelId="{9133251A-DE18-A745-BC21-62C663EF3D13}">
      <dsp:nvSpPr>
        <dsp:cNvPr id="0" name=""/>
        <dsp:cNvSpPr/>
      </dsp:nvSpPr>
      <dsp:spPr>
        <a:xfrm>
          <a:off x="0" y="1103499"/>
          <a:ext cx="5387501" cy="104480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Characteristics</a:t>
          </a:r>
        </a:p>
      </dsp:txBody>
      <dsp:txXfrm>
        <a:off x="51003" y="1154502"/>
        <a:ext cx="5285495" cy="942803"/>
      </dsp:txXfrm>
    </dsp:sp>
    <dsp:sp modelId="{1E1CB1CA-FAD6-8B41-BA43-71B64D6CACAC}">
      <dsp:nvSpPr>
        <dsp:cNvPr id="0" name=""/>
        <dsp:cNvSpPr/>
      </dsp:nvSpPr>
      <dsp:spPr>
        <a:xfrm>
          <a:off x="0" y="2203029"/>
          <a:ext cx="5387501" cy="104480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Fixed size</a:t>
          </a:r>
        </a:p>
      </dsp:txBody>
      <dsp:txXfrm>
        <a:off x="51003" y="2254032"/>
        <a:ext cx="5285495" cy="942803"/>
      </dsp:txXfrm>
    </dsp:sp>
    <dsp:sp modelId="{40D72547-0F12-1348-98B4-5DA32482DEAE}">
      <dsp:nvSpPr>
        <dsp:cNvPr id="0" name=""/>
        <dsp:cNvSpPr/>
      </dsp:nvSpPr>
      <dsp:spPr>
        <a:xfrm>
          <a:off x="0" y="3302559"/>
          <a:ext cx="5387501" cy="104480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Cannot be altered once created</a:t>
          </a:r>
        </a:p>
      </dsp:txBody>
      <dsp:txXfrm>
        <a:off x="51003" y="3353562"/>
        <a:ext cx="5285495" cy="9428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7697F0-ECF5-8644-A837-8F4B23ADE3F7}">
      <dsp:nvSpPr>
        <dsp:cNvPr id="0" name=""/>
        <dsp:cNvSpPr/>
      </dsp:nvSpPr>
      <dsp:spPr>
        <a:xfrm>
          <a:off x="0" y="151209"/>
          <a:ext cx="5387501" cy="9149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Definition</a:t>
          </a:r>
          <a:r>
            <a:rPr lang="en-US" sz="2300" b="0" i="0" kern="1200"/>
            <a:t>: A collection of key-value pairs, where each key is associated with a value.</a:t>
          </a:r>
          <a:endParaRPr lang="en-US" sz="2300" kern="1200"/>
        </a:p>
      </dsp:txBody>
      <dsp:txXfrm>
        <a:off x="44664" y="195873"/>
        <a:ext cx="5298173" cy="825612"/>
      </dsp:txXfrm>
    </dsp:sp>
    <dsp:sp modelId="{5A6EDB3A-6187-7C4E-90AF-4E82F073CDDD}">
      <dsp:nvSpPr>
        <dsp:cNvPr id="0" name=""/>
        <dsp:cNvSpPr/>
      </dsp:nvSpPr>
      <dsp:spPr>
        <a:xfrm>
          <a:off x="0" y="1132389"/>
          <a:ext cx="5387501" cy="9149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Characteristics</a:t>
          </a:r>
          <a:endParaRPr lang="en-US" sz="2300" kern="1200"/>
        </a:p>
      </dsp:txBody>
      <dsp:txXfrm>
        <a:off x="44664" y="1177053"/>
        <a:ext cx="5298173" cy="825612"/>
      </dsp:txXfrm>
    </dsp:sp>
    <dsp:sp modelId="{48C15E77-E754-B046-B26F-2678B765BAF3}">
      <dsp:nvSpPr>
        <dsp:cNvPr id="0" name=""/>
        <dsp:cNvSpPr/>
      </dsp:nvSpPr>
      <dsp:spPr>
        <a:xfrm>
          <a:off x="0" y="2047329"/>
          <a:ext cx="5387501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05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/>
            <a:t>Unordered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/>
            <a:t>Contains key-value pairs</a:t>
          </a:r>
          <a:endParaRPr lang="en-US" sz="1800" kern="1200"/>
        </a:p>
      </dsp:txBody>
      <dsp:txXfrm>
        <a:off x="0" y="2047329"/>
        <a:ext cx="5387501" cy="618930"/>
      </dsp:txXfrm>
    </dsp:sp>
    <dsp:sp modelId="{C5E7DCC8-6634-E747-B106-0E80375AD2C2}">
      <dsp:nvSpPr>
        <dsp:cNvPr id="0" name=""/>
        <dsp:cNvSpPr/>
      </dsp:nvSpPr>
      <dsp:spPr>
        <a:xfrm>
          <a:off x="0" y="2666258"/>
          <a:ext cx="5387501" cy="9149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Use Cases</a:t>
          </a:r>
          <a:endParaRPr lang="en-US" sz="2300" kern="1200"/>
        </a:p>
      </dsp:txBody>
      <dsp:txXfrm>
        <a:off x="44664" y="2710922"/>
        <a:ext cx="5298173" cy="825612"/>
      </dsp:txXfrm>
    </dsp:sp>
    <dsp:sp modelId="{7CDFC581-DF2D-1644-943C-F88E5E750A4C}">
      <dsp:nvSpPr>
        <dsp:cNvPr id="0" name=""/>
        <dsp:cNvSpPr/>
      </dsp:nvSpPr>
      <dsp:spPr>
        <a:xfrm>
          <a:off x="0" y="3581199"/>
          <a:ext cx="5387501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05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/>
            <a:t>Storing and retrieving data efficiently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/>
            <a:t>Structuring data in a meaningful way</a:t>
          </a:r>
          <a:endParaRPr lang="en-US" sz="1800" kern="1200"/>
        </a:p>
      </dsp:txBody>
      <dsp:txXfrm>
        <a:off x="0" y="3581199"/>
        <a:ext cx="5387501" cy="61893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F7F4F-6994-49EE-8A70-8570E02F5004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093042-8B87-41A5-A034-3A2267FE2B3A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2F448-8BA0-4E75-B17B-EBFF252A95F2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Definition</a:t>
          </a:r>
          <a:r>
            <a:rPr lang="en-US" sz="2300" b="0" i="0" kern="1200"/>
            <a:t>: In object-oriented languages, this can represent an instance of a class, which can contain multiple types of data and methods.</a:t>
          </a:r>
          <a:endParaRPr lang="en-US" sz="2300" kern="1200"/>
        </a:p>
      </dsp:txBody>
      <dsp:txXfrm>
        <a:off x="1435590" y="531"/>
        <a:ext cx="9080009" cy="1242935"/>
      </dsp:txXfrm>
    </dsp:sp>
    <dsp:sp modelId="{DFEA9709-7118-4C06-A9B7-D028B9D1CB4E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78889D-BE40-47B5-BC0A-848C75506AD9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F5D743-B8D0-4AFA-9049-3FF87164A182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Characteristics</a:t>
          </a:r>
          <a:endParaRPr lang="en-US" sz="2300" kern="1200"/>
        </a:p>
      </dsp:txBody>
      <dsp:txXfrm>
        <a:off x="1435590" y="1554201"/>
        <a:ext cx="4732020" cy="1242935"/>
      </dsp:txXfrm>
    </dsp:sp>
    <dsp:sp modelId="{2AF9DC3A-F852-4B67-93B7-D037760B670D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Contains properties and methods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Can represent complex data structures</a:t>
          </a:r>
          <a:endParaRPr lang="en-US" sz="1700" kern="1200"/>
        </a:p>
      </dsp:txBody>
      <dsp:txXfrm>
        <a:off x="6167610" y="1554201"/>
        <a:ext cx="4347989" cy="1242935"/>
      </dsp:txXfrm>
    </dsp:sp>
    <dsp:sp modelId="{53EF4B56-9951-4353-B717-9ECF08E8D1A9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23B5D-0892-4F9D-A7F5-94DDD978C60D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8550EF-19FA-49E0-B93E-FD3CF7581E83}">
      <dsp:nvSpPr>
        <dsp:cNvPr id="0" name=""/>
        <dsp:cNvSpPr/>
      </dsp:nvSpPr>
      <dsp:spPr>
        <a:xfrm>
          <a:off x="1435590" y="3107870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Use Cases</a:t>
          </a:r>
          <a:endParaRPr lang="en-US" sz="2300" kern="1200"/>
        </a:p>
      </dsp:txBody>
      <dsp:txXfrm>
        <a:off x="1435590" y="3107870"/>
        <a:ext cx="4732020" cy="1242935"/>
      </dsp:txXfrm>
    </dsp:sp>
    <dsp:sp modelId="{1BB2F991-BFD4-4610-92F1-746D804BF2F7}">
      <dsp:nvSpPr>
        <dsp:cNvPr id="0" name=""/>
        <dsp:cNvSpPr/>
      </dsp:nvSpPr>
      <dsp:spPr>
        <a:xfrm>
          <a:off x="6167610" y="3107870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Creating complex data structures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Object-oriented programming</a:t>
          </a:r>
          <a:endParaRPr lang="en-US" sz="1700" kern="1200"/>
        </a:p>
      </dsp:txBody>
      <dsp:txXfrm>
        <a:off x="6167610" y="3107870"/>
        <a:ext cx="434798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95447-1B79-455B-6BC7-BC1B7152D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7840D-7D13-BAFB-6931-4602E0817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4AAFE-29B1-749D-AE90-0A7EB48B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0B99-29BD-0D4E-BFAA-5E81285A0DB7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F8CE9-CC9F-9157-E621-304D16A4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DD66F-9DD8-AA23-2F86-46167E32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497A-93A8-7E45-B42C-60F40357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7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52A5-B0AF-D161-75B9-88BCC7348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02787-52E8-6806-5E0B-12B5B5472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42617-01AA-0B69-7318-00D85812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0B99-29BD-0D4E-BFAA-5E81285A0DB7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66DC0-EB26-2CE0-89A4-965BF4C1B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A4E2B-F743-DED8-9126-150E9555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497A-93A8-7E45-B42C-60F40357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2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D21976-23E6-BEB2-CB08-1F1B7D9D9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E325F-1221-5319-873C-05D5A925C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89B38-A0FC-7E59-DBF3-BF91C3B3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0B99-29BD-0D4E-BFAA-5E81285A0DB7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F021B-E751-9091-F7D3-2223C3FFC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5827A-A606-F8F2-B598-E7173EB0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497A-93A8-7E45-B42C-60F40357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61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9602-5D09-1570-9053-C8D99035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E305D-8675-21A9-96E9-E5CCA1B84E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66387-622A-21A6-F366-2608A75ED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0B99-29BD-0D4E-BFAA-5E81285A0DB7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2C2A1-06A2-D121-8F64-DF72894AC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9E49F-335D-C3B8-FB55-2046E12C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497A-93A8-7E45-B42C-60F40357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9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B62FF-0271-6223-013D-2C65F9428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A65E8-A302-15E8-A324-ACB3D3675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34665-49DC-C51C-481D-6B263B61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0B99-29BD-0D4E-BFAA-5E81285A0DB7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10899-8988-59D2-0AC0-3E261FDD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B0AEC-43FF-ECC2-9764-759C306E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497A-93A8-7E45-B42C-60F40357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4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A3A9-EEAB-D156-DE0C-C32927D42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8B4E9-BA47-A709-DC0D-F32A2F83F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C6A1D-DD26-A07D-0824-B5A3511A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0B99-29BD-0D4E-BFAA-5E81285A0DB7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579D3-46BC-1774-4418-D68CFD564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D364F-2A90-B48F-7EA0-44A5201B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497A-93A8-7E45-B42C-60F40357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2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0A79-A788-7446-CFC3-CB4608F7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E47A-D9C4-053D-16E6-F4B0D69BF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95AD3-B213-2ADA-AD5E-DFB0D4A99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07C94-C513-9440-E717-25D88557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0B99-29BD-0D4E-BFAA-5E81285A0DB7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69BCC-6495-B974-2967-03B49BFC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2DDA5-60C7-3740-1ADF-9CC7CC5F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497A-93A8-7E45-B42C-60F40357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8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D930-2ADB-8849-29FA-20FF22F76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E2C93-1E12-D72B-1299-61ECA0A7D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3A6CE-B226-E04D-3D1B-4CE5EFB5D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0A091-EE7D-3682-3017-B6ECC176B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76DAA-A2A4-1EE5-B0ED-36BDDDCC9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F7E95-3602-E47A-89D4-0A4FC90F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0B99-29BD-0D4E-BFAA-5E81285A0DB7}" type="datetimeFigureOut">
              <a:rPr lang="en-US" smtClean="0"/>
              <a:t>9/11/23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773A1-98D4-A51F-9C98-8CE20199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6C333F-1AA9-CB8C-C00F-FA6A90BD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497A-93A8-7E45-B42C-60F40357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6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7D7D-95B5-49F0-9B9D-AC7FA9CFA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7AB73-376B-178F-9FF4-1241E558D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0B99-29BD-0D4E-BFAA-5E81285A0DB7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B65F7-2774-6DB8-D306-A5DA074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0FE66-C6AC-6734-56A1-3D3CA64E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497A-93A8-7E45-B42C-60F40357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6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B42F3C-21A9-CD99-6015-92E0E792A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0B99-29BD-0D4E-BFAA-5E81285A0DB7}" type="datetimeFigureOut">
              <a:rPr lang="en-US" smtClean="0"/>
              <a:t>9/11/23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5D8B5-D2CC-0B91-20B2-725989D7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A24AB-5DC3-A4DD-FB47-1DEA48C5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497A-93A8-7E45-B42C-60F40357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A9B0-CB3C-3A4D-7681-399940E9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FB3EF-2038-8FC0-4C97-3E081DC03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FF6DA-F1B1-1EE0-1850-AD4BBB235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699A4-45C5-830D-56D9-3D49E4852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0B99-29BD-0D4E-BFAA-5E81285A0DB7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F68CE-77A6-2A49-AB00-6FE54DAE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6AE7B-3915-A86B-D0BE-A88B0C2F6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497A-93A8-7E45-B42C-60F40357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8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7FEF-56B0-4CF6-3619-B087A204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3DC950-B3E2-B046-05D2-64908B5FC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2A184-46AA-0241-FD4E-B93D4AF29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0932E-DF21-A5F6-992C-1B9F972CE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0B99-29BD-0D4E-BFAA-5E81285A0DB7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ACEC1-9ECF-DD6E-F6DB-69AD387F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7A2EE-24A7-4E36-A142-40C5B6BA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497A-93A8-7E45-B42C-60F40357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9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8D5FCA-A638-7BE3-E212-8F71801C2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405F8-42F2-E802-1365-3FBA88435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31566-4653-F147-5E5F-ABC3BA24B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10B99-29BD-0D4E-BFAA-5E81285A0DB7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65F50-A542-2EEC-52BA-7E24F05BC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C5CBD-511F-1154-D049-EBABAC04F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E497A-93A8-7E45-B42C-60F40357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0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42CB1-6910-4B14-2411-68CF2F339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400" b="1" i="0" u="none" strike="noStrike">
                <a:effectLst/>
                <a:latin typeface="Lato Extended"/>
              </a:rPr>
              <a:t>Data Types and Variables</a:t>
            </a:r>
            <a:endParaRPr lang="en-US" sz="44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656A4-140C-184C-2AD3-07639C0FF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600" b="1" i="0" u="none" strike="noStrike">
                <a:effectLst/>
                <a:latin typeface="Söhne"/>
              </a:rPr>
              <a:t>Understanding Data Types in Programming</a:t>
            </a:r>
            <a:endParaRPr lang="en-US" sz="600" b="1"/>
          </a:p>
          <a:p>
            <a:pPr algn="l"/>
            <a:r>
              <a:rPr lang="en-US" sz="600" b="1"/>
              <a:t>INTRO TO DATA SCIENCE</a:t>
            </a:r>
          </a:p>
          <a:p>
            <a:pPr algn="l"/>
            <a:r>
              <a:rPr lang="en-US" sz="600" b="1"/>
              <a:t>MOUSSA DOUMBIA, Ph.D.</a:t>
            </a:r>
          </a:p>
          <a:p>
            <a:pPr algn="l"/>
            <a:r>
              <a:rPr lang="en-US" sz="600" b="1"/>
              <a:t>8 Sep. 2023</a:t>
            </a:r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856D28E3-A745-CE75-2722-8D7DCE90CE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26" r="11302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98528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718D-CB89-95FE-5486-52406F1A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solidFill>
                  <a:srgbClr val="C00000"/>
                </a:solidFill>
              </a:rPr>
              <a:t>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5B315-94D4-E20F-5DCE-C92D6EA69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i="0" u="none" strike="noStrike" dirty="0">
                <a:solidFill>
                  <a:srgbClr val="7030A0"/>
                </a:solidFill>
                <a:effectLst/>
                <a:latin typeface="Söhne"/>
              </a:rPr>
              <a:t>Changeable: 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Lists are mutable, allowing you to change, add, and remove items after the list is defined.</a:t>
            </a:r>
          </a:p>
          <a:p>
            <a:r>
              <a:rPr lang="en-US" sz="3200" i="0" u="none" strike="noStrike" dirty="0">
                <a:solidFill>
                  <a:srgbClr val="7030A0"/>
                </a:solidFill>
                <a:effectLst/>
                <a:latin typeface="Söhne"/>
              </a:rPr>
              <a:t>Allows Duplicate Members: 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In a list, the items do not need to be unique. The same item can appear more than once.</a:t>
            </a:r>
          </a:p>
          <a:p>
            <a:pPr algn="l"/>
            <a:r>
              <a:rPr lang="en-US" sz="3200" i="0" u="none" strike="noStrike" dirty="0">
                <a:solidFill>
                  <a:srgbClr val="7030A0"/>
                </a:solidFill>
                <a:effectLst/>
                <a:latin typeface="Söhne"/>
              </a:rPr>
              <a:t>Creating a List:</a:t>
            </a:r>
          </a:p>
          <a:p>
            <a:pPr algn="l"/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Lists are created by placing the items (elements) you want to store in the list inside square brackets [], separated by commas.</a:t>
            </a:r>
            <a:b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</a:br>
            <a:endParaRPr lang="en-US" b="0" i="0" u="none" strike="noStrike" dirty="0">
              <a:solidFill>
                <a:schemeClr val="accent5">
                  <a:lumMod val="75000"/>
                </a:schemeClr>
              </a:solidFill>
              <a:effectLst/>
              <a:latin typeface="Söhne"/>
            </a:endParaRPr>
          </a:p>
          <a:p>
            <a:pPr algn="l"/>
            <a:endParaRPr 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0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FB65-01DE-2CA3-68F5-5F3E543E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EB8FF-AFC3-EE23-4714-8F8A5B0BE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u="none" strike="noStrike" dirty="0">
                <a:solidFill>
                  <a:srgbClr val="00B050"/>
                </a:solidFill>
                <a:effectLst/>
                <a:latin typeface="Söhne"/>
              </a:rPr>
              <a:t>Example </a:t>
            </a:r>
            <a:r>
              <a:rPr lang="en-US" b="0" i="0" u="none" strike="noStrike" dirty="0" err="1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my_list</a:t>
            </a:r>
            <a:r>
              <a:rPr lang="en-US" b="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Söhne"/>
              </a:rPr>
              <a:t> = [1, 2, 3, "Python", "is", "fun"]</a:t>
            </a:r>
            <a:endParaRPr lang="en-US" b="1" i="0" u="none" strike="noStrike" dirty="0">
              <a:solidFill>
                <a:srgbClr val="7030A0"/>
              </a:solidFill>
              <a:effectLst/>
              <a:latin typeface="Söhne"/>
            </a:endParaRPr>
          </a:p>
          <a:p>
            <a:pPr algn="l"/>
            <a:r>
              <a:rPr lang="en-US" b="1" i="0" u="none" strike="noStrike" dirty="0">
                <a:solidFill>
                  <a:srgbClr val="7030A0"/>
                </a:solidFill>
                <a:effectLst/>
                <a:latin typeface="Söhne"/>
              </a:rPr>
              <a:t>Accessing Elements:</a:t>
            </a:r>
          </a:p>
          <a:p>
            <a:pPr algn="l"/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You can access elements in the list by referring to their index number. Index numbers start at 0 for the first element.</a:t>
            </a:r>
          </a:p>
          <a:p>
            <a:pPr algn="l"/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Example: </a:t>
            </a:r>
            <a:b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my_list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[0] # Output: 1</a:t>
            </a:r>
          </a:p>
          <a:p>
            <a:pPr algn="l"/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my_list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[3] # Output: "Python"</a:t>
            </a:r>
          </a:p>
          <a:p>
            <a:pPr algn="l"/>
            <a:endParaRPr 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16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21F0-4FFC-E86C-6C04-26614034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i="0" u="none" strike="noStrike" dirty="0">
                <a:solidFill>
                  <a:srgbClr val="C00000"/>
                </a:solidFill>
                <a:effectLst/>
                <a:latin typeface="Söhne"/>
              </a:rPr>
              <a:t>Modifying a List</a:t>
            </a:r>
            <a:br>
              <a:rPr lang="en-US" b="1" i="0" u="none" strike="noStrike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73A3F-71A4-49E5-199E-89E86CE564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Lists are mutable, meaning you can change their elements.</a:t>
            </a:r>
          </a:p>
          <a:p>
            <a:pPr algn="l"/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Example: </a:t>
            </a:r>
          </a:p>
          <a:p>
            <a:pPr algn="l"/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my_list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[1] = 200</a:t>
            </a:r>
          </a:p>
          <a:p>
            <a:pPr algn="l"/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#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my_list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is now [1, 200, 3, "Python", "is", "fun"]</a:t>
            </a:r>
          </a:p>
          <a:p>
            <a:pPr algn="l"/>
            <a:endParaRPr 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47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D5E45-2426-52D0-B025-6FD583C9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700" i="0" u="none" strike="noStrike" dirty="0">
                <a:solidFill>
                  <a:srgbClr val="C00000"/>
                </a:solidFill>
                <a:effectLst/>
                <a:latin typeface="Söhne"/>
              </a:rPr>
              <a:t>Methods</a:t>
            </a:r>
            <a:br>
              <a:rPr lang="en-US" b="1" i="0" u="none" strike="noStrike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421FD-1409-38EE-7494-0E9121633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3200" b="0" i="0" u="none" strike="noStrike" dirty="0">
                <a:solidFill>
                  <a:srgbClr val="374151"/>
                </a:solidFill>
                <a:effectLst/>
                <a:latin typeface="Söhne"/>
              </a:rPr>
              <a:t>Python lists have a variety of methods that allow you to manipulate the list, such as </a:t>
            </a:r>
            <a:r>
              <a:rPr lang="en-US" sz="3200" b="0" i="0" u="none" strike="noStrike" dirty="0">
                <a:solidFill>
                  <a:srgbClr val="00B050"/>
                </a:solidFill>
                <a:effectLst/>
                <a:latin typeface="Söhne"/>
              </a:rPr>
              <a:t>append() </a:t>
            </a:r>
            <a:r>
              <a:rPr lang="en-US" sz="3200" b="0" i="0" u="none" strike="noStrike" dirty="0">
                <a:solidFill>
                  <a:srgbClr val="374151"/>
                </a:solidFill>
                <a:effectLst/>
                <a:latin typeface="Söhne"/>
              </a:rPr>
              <a:t>to add a new item, </a:t>
            </a:r>
            <a:r>
              <a:rPr lang="en-US" sz="3200" b="0" i="0" u="none" strike="noStrike" dirty="0">
                <a:solidFill>
                  <a:srgbClr val="00B050"/>
                </a:solidFill>
                <a:effectLst/>
                <a:latin typeface="Söhne"/>
              </a:rPr>
              <a:t>remove() </a:t>
            </a:r>
            <a:r>
              <a:rPr lang="en-US" sz="3200" b="0" i="0" u="none" strike="noStrike" dirty="0">
                <a:solidFill>
                  <a:srgbClr val="374151"/>
                </a:solidFill>
                <a:effectLst/>
                <a:latin typeface="Söhne"/>
              </a:rPr>
              <a:t>to remove an item, and </a:t>
            </a:r>
            <a:r>
              <a:rPr lang="en-US" sz="3200" b="0" i="0" u="none" strike="noStrike" dirty="0">
                <a:solidFill>
                  <a:srgbClr val="00B050"/>
                </a:solidFill>
                <a:effectLst/>
                <a:latin typeface="Söhne"/>
              </a:rPr>
              <a:t>sort() </a:t>
            </a:r>
            <a:r>
              <a:rPr lang="en-US" sz="3200" b="0" i="0" u="none" strike="noStrike" dirty="0">
                <a:solidFill>
                  <a:srgbClr val="374151"/>
                </a:solidFill>
                <a:effectLst/>
                <a:latin typeface="Söhne"/>
              </a:rPr>
              <a:t>to sort the items.</a:t>
            </a:r>
          </a:p>
          <a:p>
            <a:pPr algn="l"/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Example: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my_list.append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("!")</a:t>
            </a:r>
          </a:p>
          <a:p>
            <a:pPr algn="l"/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#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my_list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is now [1, 200, 3, "Python", "is", "fun", "!"]</a:t>
            </a:r>
          </a:p>
          <a:p>
            <a:pPr algn="l"/>
            <a:endParaRPr 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88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DE14F-851E-29CA-8559-58B8A2982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Dictionary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40142E-0F16-0751-FA39-7F485F39B1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04" r="26399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2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2252FE0-CD69-1955-BFDD-48D8A1A992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177948"/>
              </p:ext>
            </p:extLst>
          </p:nvPr>
        </p:nvGraphicFramePr>
        <p:xfrm>
          <a:off x="838200" y="1825625"/>
          <a:ext cx="538750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6272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61FA-7274-8FA3-55D5-3C812D1E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D66BDCD-86A6-4890-1582-4BA766DC6C7C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6500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E02F6-1EFA-B4B5-576C-264A960C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effectLst/>
                <a:latin typeface="Söhne"/>
              </a:rPr>
              <a:t>Variables in Python</a:t>
            </a:r>
            <a:br>
              <a:rPr lang="en-US" b="1" i="0" u="none" strike="noStrike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AE3FE-F8ED-3150-39E7-100FBA2895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3200" b="1" i="0" u="none" strike="noStrike" dirty="0">
                <a:solidFill>
                  <a:srgbClr val="374151"/>
                </a:solidFill>
                <a:effectLst/>
                <a:latin typeface="Söhne"/>
              </a:rPr>
              <a:t>Definition of Variables</a:t>
            </a:r>
            <a:endParaRPr lang="en-US" sz="32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Variables are named locations in memory used to store data that can be used and manipulated throughout a program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Hold different types of data values. </a:t>
            </a:r>
          </a:p>
          <a:p>
            <a:pPr algn="l">
              <a:buFont typeface="+mj-lt"/>
              <a:buAutoNum type="arabicPeriod"/>
            </a:pPr>
            <a:r>
              <a:rPr lang="en-US" sz="3200" b="1" i="0" u="none" strike="noStrike" dirty="0">
                <a:solidFill>
                  <a:srgbClr val="374151"/>
                </a:solidFill>
                <a:effectLst/>
                <a:latin typeface="Söhne"/>
              </a:rPr>
              <a:t>Characteristics of Variables in Python</a:t>
            </a:r>
            <a:endParaRPr lang="en-US" sz="3200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Dynamically Typed: No need to declare the type of data a variable holds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Mutable: Can change value over the course of the program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Can have meaningful names to make the code more readable</a:t>
            </a:r>
          </a:p>
          <a:p>
            <a:pPr marL="457200" lvl="1" indent="0" algn="l">
              <a:buNone/>
            </a:pPr>
            <a:endParaRPr 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44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3934-0C61-904C-517B-90C382B5B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effectLst/>
                <a:latin typeface="Söhne"/>
              </a:rPr>
              <a:t>Variable Naming Conventions</a:t>
            </a:r>
            <a:br>
              <a:rPr lang="en-US" b="1" i="0" u="none" strike="noStrike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B8EB6-F981-8DD1-F192-97892906BD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374151"/>
                </a:solidFill>
                <a:effectLst/>
                <a:latin typeface="Söhne"/>
              </a:rPr>
              <a:t>Rules</a:t>
            </a:r>
            <a:r>
              <a:rPr lang="en-US" sz="3200" b="0" i="0" u="none" strike="noStrike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Must start with a letter or an underscore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Can only contain letters, numbers, and underscores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Are case-sensitive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374151"/>
                </a:solidFill>
                <a:effectLst/>
                <a:latin typeface="Söhne"/>
              </a:rPr>
              <a:t>Examples</a:t>
            </a:r>
            <a:r>
              <a:rPr lang="en-US" sz="3200" b="0" i="0" u="none" strike="noStrike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Valid: </a:t>
            </a:r>
            <a:r>
              <a:rPr lang="en-US" sz="28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my_variable</a:t>
            </a:r>
            <a:r>
              <a:rPr lang="en-US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, _</a:t>
            </a:r>
            <a:r>
              <a:rPr lang="en-US" sz="2800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myVariable</a:t>
            </a:r>
            <a:r>
              <a:rPr lang="en-US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, variable1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374151"/>
                </a:solidFill>
                <a:effectLst/>
                <a:latin typeface="Söhne"/>
              </a:rPr>
              <a:t>Invalid: 1variable, my-variable, my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46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39F1-A6A3-1F56-789B-F6089153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effectLst/>
                <a:latin typeface="Söhne"/>
              </a:rPr>
              <a:t>Variable Assignments in Python</a:t>
            </a:r>
            <a:br>
              <a:rPr lang="en-US" b="1" i="0" u="none" strike="noStrike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2B0AF-ED92-304F-C6DD-F19E994571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endParaRPr 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Using the assignment operator (=) to assign values to variables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Example: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variable_name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= value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Multiple Assignments</a:t>
            </a:r>
            <a:endParaRPr 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Assigning values to multiple variables at once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Example: x, y, z = 5, "Hello", True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Variable Reassignment</a:t>
            </a:r>
            <a:endParaRPr 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Changing the value of a variable</a:t>
            </a:r>
          </a:p>
          <a:p>
            <a:pPr lvl="2"/>
            <a:r>
              <a:rPr lang="en-US" dirty="0"/>
              <a:t>x = 5</a:t>
            </a:r>
          </a:p>
          <a:p>
            <a:pPr lvl="2"/>
            <a:r>
              <a:rPr lang="en-US" dirty="0"/>
              <a:t>x =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3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242A1-2046-2976-779A-22030ACE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CFD93381-2152-8B0A-0458-6D58BF9589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9047697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46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5AAFD-2386-9A35-D03A-AF07D9B4E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Integer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ED289CBF-9C23-2109-FAA1-DEEF85F482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728095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822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BF33-7AA8-CF42-F6FD-EB36BCAF8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6C59084-7AFD-1260-CEB2-8D3F6DCF81B5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963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C483-F00D-E1F0-489D-153AF2D9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962BA69E-2B7C-E844-4E92-3262AB8CE0D6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169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C5EB8-74C2-899B-F0F9-BA9002C2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9B0DC44D-7F90-9552-55CC-43AA2FB8FBEB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442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1058C-31BD-695E-A2CA-9D6D2E4A2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Array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119CFB-C660-906E-2C6A-E6AAB1AB1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68" r="22857" b="1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2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5" name="Text Placeholder 2">
            <a:extLst>
              <a:ext uri="{FF2B5EF4-FFF2-40B4-BE49-F238E27FC236}">
                <a16:creationId xmlns:a16="http://schemas.microsoft.com/office/drawing/2014/main" id="{21B04A7D-F37D-9676-E54C-7D7A5C304D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6293253"/>
              </p:ext>
            </p:extLst>
          </p:nvPr>
        </p:nvGraphicFramePr>
        <p:xfrm>
          <a:off x="838200" y="1825625"/>
          <a:ext cx="538750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7827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D9E0D-2E53-B496-4F84-A4AEB07D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Tuple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4D1A89-5D66-09D1-6913-72D0811233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7" r="30986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2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05361DC-86DB-4060-25B1-9D936FDF77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3030168"/>
              </p:ext>
            </p:extLst>
          </p:nvPr>
        </p:nvGraphicFramePr>
        <p:xfrm>
          <a:off x="838200" y="1825625"/>
          <a:ext cx="538750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090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B0FC-682F-D1B4-CCE8-5C08E2BC3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solidFill>
                  <a:srgbClr val="7030A0"/>
                </a:solidFill>
              </a:rPr>
              <a:t>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50ED4-0CA2-F998-6110-44E59C298E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Definition:</a:t>
            </a:r>
            <a:br>
              <a:rPr lang="en-US" dirty="0"/>
            </a:br>
            <a:r>
              <a:rPr lang="en-US" sz="3200" dirty="0">
                <a:solidFill>
                  <a:srgbClr val="0070C0"/>
                </a:solidFill>
              </a:rPr>
              <a:t>A list in Python is a data structure used to store multiple items in a single variable. Lists are ordered, changeable, and allow duplicate members. Here's a deeper explanation and some examples:</a:t>
            </a:r>
          </a:p>
          <a:p>
            <a:r>
              <a:rPr lang="en-US" sz="3200" dirty="0">
                <a:solidFill>
                  <a:srgbClr val="C00000"/>
                </a:solidFill>
              </a:rPr>
              <a:t>Ordered: </a:t>
            </a:r>
            <a:r>
              <a:rPr lang="en-US" sz="3200" dirty="0">
                <a:solidFill>
                  <a:srgbClr val="0070C0"/>
                </a:solidFill>
              </a:rPr>
              <a:t>Lists store items in an ordered sequence, which means items have a defined order that will not change unless explicitly done by the programmer.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828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828</Words>
  <Application>Microsoft Macintosh PowerPoint</Application>
  <PresentationFormat>Widescreen</PresentationFormat>
  <Paragraphs>119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Lato Extended</vt:lpstr>
      <vt:lpstr>Söhne</vt:lpstr>
      <vt:lpstr>Office Theme</vt:lpstr>
      <vt:lpstr>Data Types and Variables</vt:lpstr>
      <vt:lpstr>Introduction</vt:lpstr>
      <vt:lpstr>Integer</vt:lpstr>
      <vt:lpstr>Float</vt:lpstr>
      <vt:lpstr>Boolean</vt:lpstr>
      <vt:lpstr>String</vt:lpstr>
      <vt:lpstr>Array</vt:lpstr>
      <vt:lpstr>Tuple</vt:lpstr>
      <vt:lpstr>List</vt:lpstr>
      <vt:lpstr>List</vt:lpstr>
      <vt:lpstr>List</vt:lpstr>
      <vt:lpstr>Modifying a List </vt:lpstr>
      <vt:lpstr>Methods </vt:lpstr>
      <vt:lpstr>Dictionary</vt:lpstr>
      <vt:lpstr>Object</vt:lpstr>
      <vt:lpstr>Variables in Python </vt:lpstr>
      <vt:lpstr>Variable Naming Conventions </vt:lpstr>
      <vt:lpstr>Variable Assignments in Python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and Variables</dc:title>
  <dc:creator>Doumbia, Moussa</dc:creator>
  <cp:lastModifiedBy>Doumbia, Moussa</cp:lastModifiedBy>
  <cp:revision>5</cp:revision>
  <dcterms:created xsi:type="dcterms:W3CDTF">2023-09-08T19:57:02Z</dcterms:created>
  <dcterms:modified xsi:type="dcterms:W3CDTF">2023-09-11T17:19:53Z</dcterms:modified>
</cp:coreProperties>
</file>