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272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FB84F-6B19-347A-A368-5694F56B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8E396A-B678-E051-E650-13195D10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0D443-2718-C57C-607F-969C9F4E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1A53E-FEED-5825-EB3B-404A4002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65238-23F3-C6C0-048D-356A366A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B415-976B-24C7-4766-E49F50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3C784-B0E5-C567-B65D-C087696E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AC4CA1-AA98-0DA0-933A-1394C3E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93B8E-A4CD-8577-1FE9-2A331FD7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9E081-357F-A029-A99D-8FEAC085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80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22FDD6-55DF-F41E-DB7E-A8D6951E4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613B8A-6EE4-31C7-40DC-DBF039A5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8691CB-0C07-59A8-7CC3-DDD036BD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AD035-77AF-D75E-480B-0BF58CA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195F0-D0D7-AACA-CA45-92159FC3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05767-65E4-0A35-65FA-4FA4EB5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787F3-579F-1B5F-1682-7A0D3082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8269-4486-1F1F-97BB-6DCC7BC4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6402B-6C3C-CC44-E359-115D855C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5D325-AB90-F389-4258-A2E1CAB0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B07F1-3E80-CE63-7A3F-433EFA7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A93ED-8C2E-FD39-82C3-FDE5F1A3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0C70A-0B33-A726-2264-520904CA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2206-5DDB-8EF6-0C56-758201AC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02278-EFC1-7BB4-CDAF-6A52C77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61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33D50-63D3-3210-EFC1-23062F51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AE13-203B-A18B-1A34-597FDE8B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CACBD-1DDD-8519-921C-E0DFE5CB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8405D3-1531-3473-DAED-BBFD09AC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D6E029-C93C-C87A-7C79-0B82D077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C7F657-852B-CBDA-24B4-DD11BCC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A8F54-90EA-7155-BAD6-D37EA55A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C8E2A-71AC-508C-6514-F9E8F9A6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C4F86-3957-D42C-E2E8-DE2484E7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3CFDB2-1EB0-D457-88ED-72E76254C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22121C-28AB-074A-2AAC-81C207F15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EB4618-502C-246B-D6CC-C3BD72EB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7ADBC8-C724-E7FE-B78C-16C09A4A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369037-EABF-488B-6492-ED57C12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17FF2-4BF9-CBAA-2AC9-5EFAC035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2344A-5D45-2710-7B38-9F8F7047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1EFA5F-8A2F-3AED-631F-39EC0A4D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ED838-C5F3-B87E-5C8A-34C26819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1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80377F-99E2-5805-D49D-A8D101D0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1EF3D-1526-739F-C108-7D0F378F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E9CCD6-71F1-524E-C48A-D0084CF8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AA9A2-1BC4-6E3A-0D8D-1AEDD37E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D848F-14B3-BED2-EAA9-A152DF60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9EDFC4-77DE-5644-2473-466CDB98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38117-B7BE-8D74-220F-E5EE9057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4C13E-8F46-BC2C-93DF-EC1727BA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6CDB4-89D6-C94D-6D56-BFE30465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0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0CCAF-EB2A-7863-1BE1-C5B36A45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C14FC2-4C8A-A868-6BB9-8AA9EFE02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189391-20DC-8ED2-9FBB-BC5F06C5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44CE3D-7343-2A4C-F078-72D9D402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20870E-2EB7-5EF5-DED4-4773B54C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502D1-FCC4-845C-1B81-6553FF47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7E86-0E44-9F83-3575-DA64ED3D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16A7A8-0CC1-1AD5-ED4A-5E8DB146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EF42F-F650-C359-2D70-2787A456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30B8-AA17-4203-A42A-4FB328BE042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ABA42-7530-0D55-74AC-6AD452BA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A226C-903E-C990-57A6-94543B2E2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9595-38B0-464D-8C73-3A20FDD97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491F2012-0B2A-45A5-C118-EA7871CA2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6"/>
          <a:stretch/>
        </p:blipFill>
        <p:spPr bwMode="auto">
          <a:xfrm>
            <a:off x="8821118" y="1343645"/>
            <a:ext cx="1497806" cy="16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AB9B6-8EAC-D697-D043-114AF24F3986}"/>
              </a:ext>
            </a:extLst>
          </p:cNvPr>
          <p:cNvSpPr txBox="1"/>
          <p:nvPr/>
        </p:nvSpPr>
        <p:spPr>
          <a:xfrm>
            <a:off x="1770459" y="1343645"/>
            <a:ext cx="5459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Тест печати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ED92-9459-2027-B2FE-131FAEFCB2DA}"/>
              </a:ext>
            </a:extLst>
          </p:cNvPr>
          <p:cNvSpPr txBox="1"/>
          <p:nvPr/>
        </p:nvSpPr>
        <p:spPr>
          <a:xfrm>
            <a:off x="1770459" y="3682758"/>
            <a:ext cx="5012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Хочешь проверить как ты печатаешь?</a:t>
            </a: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F30ECC7-E70A-ACC8-B4F7-B1C16F948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12015"/>
          <a:stretch/>
        </p:blipFill>
        <p:spPr bwMode="auto">
          <a:xfrm>
            <a:off x="7807151" y="2926777"/>
            <a:ext cx="2511773" cy="20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5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98E6D6-34F1-E055-F83E-607144EF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7688" b="57947"/>
          <a:stretch/>
        </p:blipFill>
        <p:spPr>
          <a:xfrm rot="20804102" flipH="1">
            <a:off x="2836906" y="1051592"/>
            <a:ext cx="1265285" cy="843626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10E4BB3-5BA4-A87F-54E9-EC1DB7C8BDA9}"/>
              </a:ext>
            </a:extLst>
          </p:cNvPr>
          <p:cNvGrpSpPr/>
          <p:nvPr/>
        </p:nvGrpSpPr>
        <p:grpSpPr>
          <a:xfrm>
            <a:off x="1018674" y="7782797"/>
            <a:ext cx="10154652" cy="3982453"/>
            <a:chOff x="13402540" y="5955630"/>
            <a:chExt cx="4235115" cy="303260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B3B0146-DE97-48ED-DDC4-27BE5C8EE887}"/>
                </a:ext>
              </a:extLst>
            </p:cNvPr>
            <p:cNvSpPr/>
            <p:nvPr/>
          </p:nvSpPr>
          <p:spPr>
            <a:xfrm>
              <a:off x="13402540" y="5955630"/>
              <a:ext cx="4235115" cy="3032608"/>
            </a:xfrm>
            <a:prstGeom prst="roundRect">
              <a:avLst>
                <a:gd name="adj" fmla="val 60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800" dirty="0">
                  <a:latin typeface="Arial Black" panose="020B0A04020102020204" pitchFamily="34" charset="0"/>
                </a:rPr>
                <a:t>Вы печатаете</a:t>
              </a:r>
            </a:p>
            <a:p>
              <a:endParaRPr lang="ru-RU" sz="4800" dirty="0"/>
            </a:p>
            <a:p>
              <a:endParaRPr lang="ru-RU" sz="4800" dirty="0"/>
            </a:p>
            <a:p>
              <a:r>
                <a:rPr lang="ru-RU" sz="4800" dirty="0"/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A26239-BA3B-B28B-A2E5-58F82948FE2C}"/>
                </a:ext>
              </a:extLst>
            </p:cNvPr>
            <p:cNvSpPr txBox="1"/>
            <p:nvPr/>
          </p:nvSpPr>
          <p:spPr>
            <a:xfrm>
              <a:off x="13490816" y="5955630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133B957D-B373-8D7D-67DB-84958E41D696}"/>
                </a:ext>
              </a:extLst>
            </p:cNvPr>
            <p:cNvSpPr/>
            <p:nvPr/>
          </p:nvSpPr>
          <p:spPr>
            <a:xfrm>
              <a:off x="13402540" y="5955632"/>
              <a:ext cx="4235115" cy="359954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1888957" y="290804"/>
            <a:ext cx="2863517" cy="215741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66DC681-D4CC-5D89-10E1-EC890993CF6F}"/>
              </a:ext>
            </a:extLst>
          </p:cNvPr>
          <p:cNvSpPr/>
          <p:nvPr/>
        </p:nvSpPr>
        <p:spPr>
          <a:xfrm>
            <a:off x="7489657" y="7782796"/>
            <a:ext cx="2382255" cy="7459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слова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AE93F-ECB1-E5A9-46D8-E9F18EDFA7CE}"/>
              </a:ext>
            </a:extLst>
          </p:cNvPr>
          <p:cNvSpPr txBox="1"/>
          <p:nvPr/>
        </p:nvSpPr>
        <p:spPr>
          <a:xfrm>
            <a:off x="1090863" y="4700008"/>
            <a:ext cx="717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Вы печатаете слова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9DBAF-FE3E-4696-8A42-06DAA0DC8033}"/>
              </a:ext>
            </a:extLst>
          </p:cNvPr>
          <p:cNvSpPr txBox="1"/>
          <p:nvPr/>
        </p:nvSpPr>
        <p:spPr>
          <a:xfrm>
            <a:off x="4734425" y="815798"/>
            <a:ext cx="275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1.8 s</a:t>
            </a:r>
            <a:endParaRPr lang="ru-RU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08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-1.26273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1.48148E-6 L 0 -0.74629 " pathEditMode="relative" rAng="0" ptsTypes="AA">
                                      <p:cBhvr>
                                        <p:cTn id="9" dur="39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9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74 -1.51018 L -0.12774 -0.6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9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13684 -0.021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9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3684 -0.02361 L 0.13684 0.05371 L 0.13684 -0.02361 Z " pathEditMode="relative" ptsTypes="AAA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91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9 -0.02523 L 0.13684 0.05186 L 0.13789 -0.02523 Z " pathEditMode="relative" ptsTypes="AAA"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91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10886 -0.00579 " pathEditMode="relative" rAng="0" ptsTypes="AA">
                                      <p:cBhvr>
                                        <p:cTn id="2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0"/>
      <p:bldP spid="27" grpId="0"/>
      <p:bldP spid="2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1888957" y="290804"/>
            <a:ext cx="2863517" cy="215741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10E4BB3-5BA4-A87F-54E9-EC1DB7C8BDA9}"/>
              </a:ext>
            </a:extLst>
          </p:cNvPr>
          <p:cNvGrpSpPr/>
          <p:nvPr/>
        </p:nvGrpSpPr>
        <p:grpSpPr>
          <a:xfrm>
            <a:off x="1018674" y="2729534"/>
            <a:ext cx="10154652" cy="3982453"/>
            <a:chOff x="13402540" y="5955630"/>
            <a:chExt cx="4235115" cy="303260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B3B0146-DE97-48ED-DDC4-27BE5C8EE887}"/>
                </a:ext>
              </a:extLst>
            </p:cNvPr>
            <p:cNvSpPr/>
            <p:nvPr/>
          </p:nvSpPr>
          <p:spPr>
            <a:xfrm>
              <a:off x="13402540" y="5955630"/>
              <a:ext cx="4235115" cy="3032608"/>
            </a:xfrm>
            <a:prstGeom prst="roundRect">
              <a:avLst>
                <a:gd name="adj" fmla="val 60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>
                  <a:latin typeface="Arial Black" panose="020B0A04020102020204" pitchFamily="34" charset="0"/>
                </a:rPr>
                <a:t>cor. words: 3</a:t>
              </a:r>
            </a:p>
            <a:p>
              <a:r>
                <a:rPr lang="en-US" sz="4800" dirty="0">
                  <a:latin typeface="Arial Black" panose="020B0A04020102020204" pitchFamily="34" charset="0"/>
                </a:rPr>
                <a:t>wpm: </a:t>
              </a:r>
            </a:p>
            <a:p>
              <a:endParaRPr lang="en-US" sz="4800" dirty="0">
                <a:latin typeface="Arial Black" panose="020B0A04020102020204" pitchFamily="34" charset="0"/>
              </a:endParaRPr>
            </a:p>
            <a:p>
              <a:endParaRPr lang="ru-RU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A26239-BA3B-B28B-A2E5-58F82948FE2C}"/>
                </a:ext>
              </a:extLst>
            </p:cNvPr>
            <p:cNvSpPr txBox="1"/>
            <p:nvPr/>
          </p:nvSpPr>
          <p:spPr>
            <a:xfrm>
              <a:off x="13490816" y="5955630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133B957D-B373-8D7D-67DB-84958E41D696}"/>
                </a:ext>
              </a:extLst>
            </p:cNvPr>
            <p:cNvSpPr/>
            <p:nvPr/>
          </p:nvSpPr>
          <p:spPr>
            <a:xfrm>
              <a:off x="13402540" y="5955632"/>
              <a:ext cx="4235115" cy="359954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5C9DBAF-FE3E-4696-8A42-06DAA0DC8033}"/>
              </a:ext>
            </a:extLst>
          </p:cNvPr>
          <p:cNvSpPr txBox="1"/>
          <p:nvPr/>
        </p:nvSpPr>
        <p:spPr>
          <a:xfrm>
            <a:off x="5311941" y="842828"/>
            <a:ext cx="198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1.8 s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8A153-9374-1DC9-DB75-36F706C6C104}"/>
              </a:ext>
            </a:extLst>
          </p:cNvPr>
          <p:cNvSpPr txBox="1"/>
          <p:nvPr/>
        </p:nvSpPr>
        <p:spPr>
          <a:xfrm>
            <a:off x="5077326" y="0"/>
            <a:ext cx="275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3 * 60 s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1C0A942-CDE2-1F5F-FC55-9185CF581027}"/>
              </a:ext>
            </a:extLst>
          </p:cNvPr>
          <p:cNvCxnSpPr/>
          <p:nvPr/>
        </p:nvCxnSpPr>
        <p:spPr>
          <a:xfrm>
            <a:off x="5209674" y="842828"/>
            <a:ext cx="2490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936A36-8DAB-35D2-1F65-2E192101F383}"/>
              </a:ext>
            </a:extLst>
          </p:cNvPr>
          <p:cNvSpPr txBox="1"/>
          <p:nvPr/>
        </p:nvSpPr>
        <p:spPr>
          <a:xfrm>
            <a:off x="5567330" y="943352"/>
            <a:ext cx="147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100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 descr="Picture background">
            <a:extLst>
              <a:ext uri="{FF2B5EF4-FFF2-40B4-BE49-F238E27FC236}">
                <a16:creationId xmlns:a16="http://schemas.microsoft.com/office/drawing/2014/main" id="{8B1614A7-F7BB-3AE7-C077-6C87322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13467347" y="570331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25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21133 0.44491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6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-4078706" y="415498"/>
            <a:ext cx="2863517" cy="215741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10E4BB3-5BA4-A87F-54E9-EC1DB7C8BDA9}"/>
              </a:ext>
            </a:extLst>
          </p:cNvPr>
          <p:cNvGrpSpPr/>
          <p:nvPr/>
        </p:nvGrpSpPr>
        <p:grpSpPr>
          <a:xfrm>
            <a:off x="753979" y="7337629"/>
            <a:ext cx="10154652" cy="3982453"/>
            <a:chOff x="13402540" y="5955630"/>
            <a:chExt cx="4235115" cy="303260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B3B0146-DE97-48ED-DDC4-27BE5C8EE887}"/>
                </a:ext>
              </a:extLst>
            </p:cNvPr>
            <p:cNvSpPr/>
            <p:nvPr/>
          </p:nvSpPr>
          <p:spPr>
            <a:xfrm>
              <a:off x="13402540" y="5955630"/>
              <a:ext cx="4235115" cy="3032608"/>
            </a:xfrm>
            <a:prstGeom prst="roundRect">
              <a:avLst>
                <a:gd name="adj" fmla="val 60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>
                  <a:latin typeface="Arial Black" panose="020B0A04020102020204" pitchFamily="34" charset="0"/>
                </a:rPr>
                <a:t>cor. words: 3</a:t>
              </a:r>
            </a:p>
            <a:p>
              <a:r>
                <a:rPr lang="en-US" sz="4800" dirty="0">
                  <a:latin typeface="Arial Black" panose="020B0A04020102020204" pitchFamily="34" charset="0"/>
                </a:rPr>
                <a:t>wpm: </a:t>
              </a:r>
            </a:p>
            <a:p>
              <a:endParaRPr lang="en-US" sz="4800" dirty="0">
                <a:latin typeface="Arial Black" panose="020B0A04020102020204" pitchFamily="34" charset="0"/>
              </a:endParaRPr>
            </a:p>
            <a:p>
              <a:endParaRPr lang="ru-RU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A26239-BA3B-B28B-A2E5-58F82948FE2C}"/>
                </a:ext>
              </a:extLst>
            </p:cNvPr>
            <p:cNvSpPr txBox="1"/>
            <p:nvPr/>
          </p:nvSpPr>
          <p:spPr>
            <a:xfrm>
              <a:off x="13490816" y="5955630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4" name="Прямоугольник: скругленные верхние углы 3">
              <a:extLst>
                <a:ext uri="{FF2B5EF4-FFF2-40B4-BE49-F238E27FC236}">
                  <a16:creationId xmlns:a16="http://schemas.microsoft.com/office/drawing/2014/main" id="{133B957D-B373-8D7D-67DB-84958E41D696}"/>
                </a:ext>
              </a:extLst>
            </p:cNvPr>
            <p:cNvSpPr/>
            <p:nvPr/>
          </p:nvSpPr>
          <p:spPr>
            <a:xfrm>
              <a:off x="13402540" y="5955632"/>
              <a:ext cx="4235115" cy="359954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936A36-8DAB-35D2-1F65-2E192101F383}"/>
              </a:ext>
            </a:extLst>
          </p:cNvPr>
          <p:cNvSpPr txBox="1"/>
          <p:nvPr/>
        </p:nvSpPr>
        <p:spPr>
          <a:xfrm>
            <a:off x="2730126" y="8613944"/>
            <a:ext cx="147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100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 descr="Picture background">
            <a:extLst>
              <a:ext uri="{FF2B5EF4-FFF2-40B4-BE49-F238E27FC236}">
                <a16:creationId xmlns:a16="http://schemas.microsoft.com/office/drawing/2014/main" id="{8B1614A7-F7BB-3AE7-C077-6C87322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5017487" y="613354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C3662-7E74-A6F8-D733-412D3532C3C0}"/>
              </a:ext>
            </a:extLst>
          </p:cNvPr>
          <p:cNvSpPr txBox="1"/>
          <p:nvPr/>
        </p:nvSpPr>
        <p:spPr>
          <a:xfrm>
            <a:off x="417092" y="3449341"/>
            <a:ext cx="11357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Приложение закончило работу</a:t>
            </a:r>
          </a:p>
          <a:p>
            <a:pPr algn="ctr"/>
            <a:endParaRPr lang="ru-RU" sz="4800" dirty="0">
              <a:latin typeface="Arial Black" panose="020B0A04020102020204" pitchFamily="34" charset="0"/>
            </a:endParaRPr>
          </a:p>
          <a:p>
            <a:pPr algn="ctr"/>
            <a:r>
              <a:rPr lang="ru-RU" sz="4800" dirty="0">
                <a:latin typeface="Arial Black" panose="020B0A04020102020204" pitchFamily="34" charset="0"/>
              </a:rPr>
              <a:t>Теперь вы знаете скорость и аккуратность своей печати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F4B3F1-F04B-99FF-79C0-BC3828EE7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186" y="1729327"/>
            <a:ext cx="6127872" cy="56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icture background">
            <a:extLst>
              <a:ext uri="{FF2B5EF4-FFF2-40B4-BE49-F238E27FC236}">
                <a16:creationId xmlns:a16="http://schemas.microsoft.com/office/drawing/2014/main" id="{8B1614A7-F7BB-3AE7-C077-6C87322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5017485" y="-2923930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C3662-7E74-A6F8-D733-412D3532C3C0}"/>
              </a:ext>
            </a:extLst>
          </p:cNvPr>
          <p:cNvSpPr txBox="1"/>
          <p:nvPr/>
        </p:nvSpPr>
        <p:spPr>
          <a:xfrm>
            <a:off x="417090" y="7215225"/>
            <a:ext cx="11357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Приложение закончило работу</a:t>
            </a:r>
          </a:p>
          <a:p>
            <a:pPr algn="ctr"/>
            <a:endParaRPr lang="ru-RU" sz="4800" dirty="0">
              <a:latin typeface="Arial Black" panose="020B0A04020102020204" pitchFamily="34" charset="0"/>
            </a:endParaRPr>
          </a:p>
          <a:p>
            <a:pPr algn="ctr"/>
            <a:r>
              <a:rPr lang="ru-RU" sz="4800" dirty="0">
                <a:latin typeface="Arial Black" panose="020B0A04020102020204" pitchFamily="34" charset="0"/>
              </a:rPr>
              <a:t>Теперь вы знаете скорость и аккуратность своей печати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F4B3F1-F04B-99FF-79C0-BC3828EE7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" t="2436" r="1505" b="2741"/>
          <a:stretch/>
        </p:blipFill>
        <p:spPr>
          <a:xfrm>
            <a:off x="5763126" y="794084"/>
            <a:ext cx="5919538" cy="5317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28740-94E3-4791-ACBF-93800004407E}"/>
              </a:ext>
            </a:extLst>
          </p:cNvPr>
          <p:cNvSpPr txBox="1"/>
          <p:nvPr/>
        </p:nvSpPr>
        <p:spPr>
          <a:xfrm>
            <a:off x="0" y="1536174"/>
            <a:ext cx="5763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Ссылка на </a:t>
            </a:r>
            <a:r>
              <a:rPr lang="en-US" sz="6000" dirty="0">
                <a:latin typeface="Arial Black" panose="020B0A04020102020204" pitchFamily="34" charset="0"/>
              </a:rPr>
              <a:t>git</a:t>
            </a:r>
            <a:r>
              <a:rPr lang="ru-RU" sz="6000" dirty="0">
                <a:latin typeface="Arial Black" panose="020B0A04020102020204" pitchFamily="34" charset="0"/>
              </a:rPr>
              <a:t> </a:t>
            </a:r>
            <a:r>
              <a:rPr lang="en-US" sz="6000" dirty="0">
                <a:latin typeface="Arial Black" panose="020B0A04020102020204" pitchFamily="34" charset="0"/>
              </a:rPr>
              <a:t>hub </a:t>
            </a:r>
            <a:r>
              <a:rPr lang="ru-RU" sz="6000" dirty="0">
                <a:latin typeface="Arial Black" panose="020B0A04020102020204" pitchFamily="34" charset="0"/>
              </a:rPr>
              <a:t>репозиторий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066217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491F2012-0B2A-45A5-C118-EA7871CA2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1600158" y="2710769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AB9B6-8EAC-D697-D043-114AF24F3986}"/>
              </a:ext>
            </a:extLst>
          </p:cNvPr>
          <p:cNvSpPr txBox="1"/>
          <p:nvPr/>
        </p:nvSpPr>
        <p:spPr>
          <a:xfrm>
            <a:off x="1022303" y="-1272838"/>
            <a:ext cx="8189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Тест печати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ED92-9459-2027-B2FE-131FAEFCB2DA}"/>
              </a:ext>
            </a:extLst>
          </p:cNvPr>
          <p:cNvSpPr txBox="1"/>
          <p:nvPr/>
        </p:nvSpPr>
        <p:spPr>
          <a:xfrm>
            <a:off x="-5557395" y="3072613"/>
            <a:ext cx="7519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Хочешь проверить как ты печатаешь?</a:t>
            </a: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F30ECC7-E70A-ACC8-B4F7-B1C16F948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12015"/>
          <a:stretch/>
        </p:blipFill>
        <p:spPr bwMode="auto">
          <a:xfrm>
            <a:off x="7884737" y="7589015"/>
            <a:ext cx="3983018" cy="32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980B70-070A-EC27-EB18-35E73EF68C65}"/>
              </a:ext>
            </a:extLst>
          </p:cNvPr>
          <p:cNvSpPr txBox="1"/>
          <p:nvPr/>
        </p:nvSpPr>
        <p:spPr>
          <a:xfrm>
            <a:off x="1821419" y="1322031"/>
            <a:ext cx="1714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. . .</a:t>
            </a:r>
            <a:endParaRPr lang="ru-RU" sz="9600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B3288ED-F2B1-C8F1-F874-BF86909B178A}"/>
              </a:ext>
            </a:extLst>
          </p:cNvPr>
          <p:cNvGrpSpPr/>
          <p:nvPr/>
        </p:nvGrpSpPr>
        <p:grpSpPr>
          <a:xfrm>
            <a:off x="6356727" y="8319955"/>
            <a:ext cx="4235115" cy="3032608"/>
            <a:chOff x="13402540" y="5955631"/>
            <a:chExt cx="4235115" cy="3032608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11DA6CA5-C5EE-ADA5-E314-C5173BE9F4E2}"/>
                </a:ext>
              </a:extLst>
            </p:cNvPr>
            <p:cNvSpPr/>
            <p:nvPr/>
          </p:nvSpPr>
          <p:spPr>
            <a:xfrm>
              <a:off x="13402540" y="5955631"/>
              <a:ext cx="4235115" cy="3032608"/>
            </a:xfrm>
            <a:prstGeom prst="roundRect">
              <a:avLst>
                <a:gd name="adj" fmla="val 992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верхние углы 26">
              <a:extLst>
                <a:ext uri="{FF2B5EF4-FFF2-40B4-BE49-F238E27FC236}">
                  <a16:creationId xmlns:a16="http://schemas.microsoft.com/office/drawing/2014/main" id="{E7AF4020-F324-F515-B047-0A9A302445AA}"/>
                </a:ext>
              </a:extLst>
            </p:cNvPr>
            <p:cNvSpPr/>
            <p:nvPr/>
          </p:nvSpPr>
          <p:spPr>
            <a:xfrm>
              <a:off x="13402540" y="5955631"/>
              <a:ext cx="4235115" cy="581629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9070C-DEF2-4FC4-69A1-C0C6BFB0FB2E}"/>
                </a:ext>
              </a:extLst>
            </p:cNvPr>
            <p:cNvSpPr txBox="1"/>
            <p:nvPr/>
          </p:nvSpPr>
          <p:spPr>
            <a:xfrm>
              <a:off x="13490815" y="5955631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032" name="Прямая со стрелкой 1031">
            <a:extLst>
              <a:ext uri="{FF2B5EF4-FFF2-40B4-BE49-F238E27FC236}">
                <a16:creationId xmlns:a16="http://schemas.microsoft.com/office/drawing/2014/main" id="{D3A94356-2343-97C6-8188-A323D75EE9DB}"/>
              </a:ext>
            </a:extLst>
          </p:cNvPr>
          <p:cNvCxnSpPr>
            <a:cxnSpLocks/>
          </p:cNvCxnSpPr>
          <p:nvPr/>
        </p:nvCxnSpPr>
        <p:spPr>
          <a:xfrm>
            <a:off x="3757181" y="5089358"/>
            <a:ext cx="2451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966CF35-BA1D-CC52-65D2-5F34B4F542A0}"/>
              </a:ext>
            </a:extLst>
          </p:cNvPr>
          <p:cNvSpPr txBox="1"/>
          <p:nvPr/>
        </p:nvSpPr>
        <p:spPr>
          <a:xfrm>
            <a:off x="6445002" y="2957780"/>
            <a:ext cx="4232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Генерирует случайные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19622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56 -0.07014 L -2.08333E-6 -0.87454 " pathEditMode="relative" rAng="0" ptsTypes="AA">
                                      <p:cBhvr>
                                        <p:cTn id="9" dur="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81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8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6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491F2012-0B2A-45A5-C118-EA7871CA2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13318915" y="2338409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B3288ED-F2B1-C8F1-F874-BF86909B178A}"/>
              </a:ext>
            </a:extLst>
          </p:cNvPr>
          <p:cNvGrpSpPr/>
          <p:nvPr/>
        </p:nvGrpSpPr>
        <p:grpSpPr>
          <a:xfrm>
            <a:off x="1018674" y="282742"/>
            <a:ext cx="10154652" cy="3982454"/>
            <a:chOff x="13402540" y="5955630"/>
            <a:chExt cx="4235115" cy="3032609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11DA6CA5-C5EE-ADA5-E314-C5173BE9F4E2}"/>
                </a:ext>
              </a:extLst>
            </p:cNvPr>
            <p:cNvSpPr/>
            <p:nvPr/>
          </p:nvSpPr>
          <p:spPr>
            <a:xfrm>
              <a:off x="13402540" y="5955631"/>
              <a:ext cx="4235115" cy="3032608"/>
            </a:xfrm>
            <a:prstGeom prst="roundRect">
              <a:avLst>
                <a:gd name="adj" fmla="val 60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верхние углы 26">
              <a:extLst>
                <a:ext uri="{FF2B5EF4-FFF2-40B4-BE49-F238E27FC236}">
                  <a16:creationId xmlns:a16="http://schemas.microsoft.com/office/drawing/2014/main" id="{E7AF4020-F324-F515-B047-0A9A302445AA}"/>
                </a:ext>
              </a:extLst>
            </p:cNvPr>
            <p:cNvSpPr/>
            <p:nvPr/>
          </p:nvSpPr>
          <p:spPr>
            <a:xfrm>
              <a:off x="13402540" y="5955632"/>
              <a:ext cx="4235115" cy="359954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9070C-DEF2-4FC4-69A1-C0C6BFB0FB2E}"/>
                </a:ext>
              </a:extLst>
            </p:cNvPr>
            <p:cNvSpPr txBox="1"/>
            <p:nvPr/>
          </p:nvSpPr>
          <p:spPr>
            <a:xfrm>
              <a:off x="13490816" y="5955630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966CF35-BA1D-CC52-65D2-5F34B4F542A0}"/>
              </a:ext>
            </a:extLst>
          </p:cNvPr>
          <p:cNvSpPr txBox="1"/>
          <p:nvPr/>
        </p:nvSpPr>
        <p:spPr>
          <a:xfrm>
            <a:off x="1127041" y="755440"/>
            <a:ext cx="9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Генерирует случайные слова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720A73A-0F52-884D-D255-57E79B5D5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29304" r="4421" b="28591"/>
          <a:stretch/>
        </p:blipFill>
        <p:spPr bwMode="auto">
          <a:xfrm>
            <a:off x="2864360" y="4584031"/>
            <a:ext cx="6183387" cy="213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80564-CB5A-20C8-3529-6746FC47B60B}"/>
              </a:ext>
            </a:extLst>
          </p:cNvPr>
          <p:cNvSpPr txBox="1"/>
          <p:nvPr/>
        </p:nvSpPr>
        <p:spPr>
          <a:xfrm>
            <a:off x="1127041" y="2338409"/>
            <a:ext cx="973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Вы повторяете их  </a:t>
            </a:r>
          </a:p>
        </p:txBody>
      </p:sp>
    </p:spTree>
    <p:extLst>
      <p:ext uri="{BB962C8B-B14F-4D97-AF65-F5344CB8AC3E}">
        <p14:creationId xmlns:p14="http://schemas.microsoft.com/office/powerpoint/2010/main" val="2188464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491F2012-0B2A-45A5-C118-EA7871CA2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8635303" y="2113049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B3288ED-F2B1-C8F1-F874-BF86909B178A}"/>
              </a:ext>
            </a:extLst>
          </p:cNvPr>
          <p:cNvGrpSpPr/>
          <p:nvPr/>
        </p:nvGrpSpPr>
        <p:grpSpPr>
          <a:xfrm>
            <a:off x="1399674" y="712871"/>
            <a:ext cx="4696326" cy="5432258"/>
            <a:chOff x="13402540" y="5955630"/>
            <a:chExt cx="4235115" cy="3032609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11DA6CA5-C5EE-ADA5-E314-C5173BE9F4E2}"/>
                </a:ext>
              </a:extLst>
            </p:cNvPr>
            <p:cNvSpPr/>
            <p:nvPr/>
          </p:nvSpPr>
          <p:spPr>
            <a:xfrm>
              <a:off x="13402540" y="5955631"/>
              <a:ext cx="4235115" cy="3032608"/>
            </a:xfrm>
            <a:prstGeom prst="roundRect">
              <a:avLst>
                <a:gd name="adj" fmla="val 60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верхние углы 26">
              <a:extLst>
                <a:ext uri="{FF2B5EF4-FFF2-40B4-BE49-F238E27FC236}">
                  <a16:creationId xmlns:a16="http://schemas.microsoft.com/office/drawing/2014/main" id="{E7AF4020-F324-F515-B047-0A9A302445AA}"/>
                </a:ext>
              </a:extLst>
            </p:cNvPr>
            <p:cNvSpPr/>
            <p:nvPr/>
          </p:nvSpPr>
          <p:spPr>
            <a:xfrm>
              <a:off x="13402540" y="5955632"/>
              <a:ext cx="4235115" cy="359954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9070C-DEF2-4FC4-69A1-C0C6BFB0FB2E}"/>
                </a:ext>
              </a:extLst>
            </p:cNvPr>
            <p:cNvSpPr txBox="1"/>
            <p:nvPr/>
          </p:nvSpPr>
          <p:spPr>
            <a:xfrm>
              <a:off x="13490816" y="5955630"/>
              <a:ext cx="2029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 Black" panose="020B0A04020102020204" pitchFamily="34" charset="0"/>
                </a:rPr>
                <a:t>Console</a:t>
              </a:r>
              <a:endParaRPr lang="ru-RU" sz="3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B181B7-4A7E-62FC-383E-E48F451CD676}"/>
              </a:ext>
            </a:extLst>
          </p:cNvPr>
          <p:cNvSpPr txBox="1"/>
          <p:nvPr/>
        </p:nvSpPr>
        <p:spPr>
          <a:xfrm>
            <a:off x="1502760" y="1357654"/>
            <a:ext cx="4490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 приложение выводит скорость и точность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AE04115-D816-2E48-5B61-5224827A8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r="24613"/>
          <a:stretch/>
        </p:blipFill>
        <p:spPr bwMode="auto">
          <a:xfrm rot="17176011" flipH="1">
            <a:off x="8352414" y="3979092"/>
            <a:ext cx="359606" cy="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BE1328B6-7556-0BED-E934-1630848C3519}"/>
              </a:ext>
            </a:extLst>
          </p:cNvPr>
          <p:cNvSpPr/>
          <p:nvPr/>
        </p:nvSpPr>
        <p:spPr>
          <a:xfrm>
            <a:off x="8532217" y="1992733"/>
            <a:ext cx="1645535" cy="1217104"/>
          </a:xfrm>
          <a:prstGeom prst="wedgeRoundRectCallout">
            <a:avLst>
              <a:gd name="adj1" fmla="val 36929"/>
              <a:gd name="adj2" fmla="val 7040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Молодец!</a:t>
            </a:r>
          </a:p>
        </p:txBody>
      </p:sp>
    </p:spTree>
    <p:extLst>
      <p:ext uri="{BB962C8B-B14F-4D97-AF65-F5344CB8AC3E}">
        <p14:creationId xmlns:p14="http://schemas.microsoft.com/office/powerpoint/2010/main" val="1054014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1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162 L -0.10313 -0.15996 " pathEditMode="relative" rAng="0" ptsTypes="AA"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491F2012-0B2A-45A5-C118-EA7871CA2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9756"/>
          <a:stretch/>
        </p:blipFill>
        <p:spPr bwMode="auto">
          <a:xfrm>
            <a:off x="749968" y="797099"/>
            <a:ext cx="2157023" cy="26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7F5C3-7F2A-85E9-9102-6B807DCBB745}"/>
              </a:ext>
            </a:extLst>
          </p:cNvPr>
          <p:cNvSpPr txBox="1"/>
          <p:nvPr/>
        </p:nvSpPr>
        <p:spPr>
          <a:xfrm>
            <a:off x="4415590" y="1600200"/>
            <a:ext cx="7026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Рассмотрим работу приложения внутри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7E5E7762-7BCB-D293-9D4B-10DE3E2661E5}"/>
              </a:ext>
            </a:extLst>
          </p:cNvPr>
          <p:cNvCxnSpPr>
            <a:cxnSpLocks/>
          </p:cNvCxnSpPr>
          <p:nvPr/>
        </p:nvCxnSpPr>
        <p:spPr>
          <a:xfrm>
            <a:off x="1258345" y="3597442"/>
            <a:ext cx="1648646" cy="1600200"/>
          </a:xfrm>
          <a:prstGeom prst="bentConnector3">
            <a:avLst>
              <a:gd name="adj1" fmla="val 3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3306357" y="4286484"/>
            <a:ext cx="1992391" cy="1496194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96E8D5C-B541-632A-7935-F356E473769A}"/>
              </a:ext>
            </a:extLst>
          </p:cNvPr>
          <p:cNvCxnSpPr/>
          <p:nvPr/>
        </p:nvCxnSpPr>
        <p:spPr>
          <a:xfrm>
            <a:off x="5498431" y="5197642"/>
            <a:ext cx="138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8D52E3-6735-48BF-395D-C786E23AB8AF}"/>
              </a:ext>
            </a:extLst>
          </p:cNvPr>
          <p:cNvSpPr txBox="1"/>
          <p:nvPr/>
        </p:nvSpPr>
        <p:spPr>
          <a:xfrm>
            <a:off x="7032781" y="4895113"/>
            <a:ext cx="1112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 . .</a:t>
            </a:r>
            <a:endParaRPr lang="ru-RU" sz="60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D7085C-FB07-B13B-E710-C75D054C8AC4}"/>
              </a:ext>
            </a:extLst>
          </p:cNvPr>
          <p:cNvCxnSpPr/>
          <p:nvPr/>
        </p:nvCxnSpPr>
        <p:spPr>
          <a:xfrm>
            <a:off x="8296097" y="5197642"/>
            <a:ext cx="138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0E7BA9-9CD8-D11B-0CEB-1BAC7FECC167}"/>
              </a:ext>
            </a:extLst>
          </p:cNvPr>
          <p:cNvSpPr txBox="1"/>
          <p:nvPr/>
        </p:nvSpPr>
        <p:spPr>
          <a:xfrm>
            <a:off x="9679729" y="4888862"/>
            <a:ext cx="1112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 . 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543702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1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32528F-A09F-BD34-5560-66E20D71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42" y="1487535"/>
            <a:ext cx="2826786" cy="1615306"/>
          </a:xfrm>
          <a:prstGeom prst="rect">
            <a:avLst/>
          </a:prstGeom>
        </p:spPr>
      </p:pic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91E43F40-BEC9-8104-5076-64D7D4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65" y="1581651"/>
            <a:ext cx="1427074" cy="142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2809972" y="979069"/>
            <a:ext cx="2856337" cy="216117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204067D-B050-18B3-899D-6C79FA554EE1}"/>
              </a:ext>
            </a:extLst>
          </p:cNvPr>
          <p:cNvSpPr txBox="1"/>
          <p:nvPr/>
        </p:nvSpPr>
        <p:spPr>
          <a:xfrm>
            <a:off x="1259305" y="3415266"/>
            <a:ext cx="967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Не найдя файла, сообщает об этом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A30C53-0233-4D4E-A83E-0AEC583E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958" y="5259950"/>
            <a:ext cx="6784083" cy="1169670"/>
          </a:xfrm>
          <a:prstGeom prst="rect">
            <a:avLst/>
          </a:prstGeom>
        </p:spPr>
      </p:pic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EDF9A614-0277-D4AB-DC8D-35431F992558}"/>
              </a:ext>
            </a:extLst>
          </p:cNvPr>
          <p:cNvSpPr/>
          <p:nvPr/>
        </p:nvSpPr>
        <p:spPr>
          <a:xfrm>
            <a:off x="116885" y="428380"/>
            <a:ext cx="1812755" cy="1256041"/>
          </a:xfrm>
          <a:prstGeom prst="wedgeRectCallout">
            <a:avLst>
              <a:gd name="adj1" fmla="val 85362"/>
              <a:gd name="adj2" fmla="val 47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9BEB0537-966C-4A3C-1471-628AFA28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" y="428380"/>
            <a:ext cx="1812755" cy="12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9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7.40741E-7 L 0.15118 -0.073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18 -0.07315 L 0.15118 0.08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1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32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32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Picture background">
            <a:extLst>
              <a:ext uri="{FF2B5EF4-FFF2-40B4-BE49-F238E27FC236}">
                <a16:creationId xmlns:a16="http://schemas.microsoft.com/office/drawing/2014/main" id="{23D5C33A-122B-727B-302A-419C8214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34836">
            <a:off x="5134874" y="2206421"/>
            <a:ext cx="1454720" cy="14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4667831" y="1496428"/>
            <a:ext cx="2856337" cy="216117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E55BE273-6676-B1FD-DFDB-12E550B7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33" y="3429000"/>
            <a:ext cx="3304172" cy="33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7F2BD7FD-DB4B-F1D8-19D5-6841F1EA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t="57897" r="20440" b="14065"/>
          <a:stretch/>
        </p:blipFill>
        <p:spPr bwMode="auto">
          <a:xfrm>
            <a:off x="7758224" y="5342020"/>
            <a:ext cx="1900989" cy="9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82ECF-A2F2-34E2-46CA-6342C83FD972}"/>
              </a:ext>
            </a:extLst>
          </p:cNvPr>
          <p:cNvSpPr txBox="1"/>
          <p:nvPr/>
        </p:nvSpPr>
        <p:spPr>
          <a:xfrm>
            <a:off x="1831195" y="5235423"/>
            <a:ext cx="330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str;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B0EFE-DAC8-46B6-02CE-056A7B08FD05}"/>
              </a:ext>
            </a:extLst>
          </p:cNvPr>
          <p:cNvSpPr txBox="1"/>
          <p:nvPr/>
        </p:nvSpPr>
        <p:spPr>
          <a:xfrm>
            <a:off x="1431758" y="456967"/>
            <a:ext cx="932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Берёт образцы из файла</a:t>
            </a:r>
          </a:p>
        </p:txBody>
      </p:sp>
    </p:spTree>
    <p:extLst>
      <p:ext uri="{BB962C8B-B14F-4D97-AF65-F5344CB8AC3E}">
        <p14:creationId xmlns:p14="http://schemas.microsoft.com/office/powerpoint/2010/main" val="41290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8372 0.2976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8372 0.29768 L -0.08372 0.2175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-400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5400000">
                                      <p:cBhvr>
                                        <p:cTn id="11" dur="3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2 0.21967 L -0.10091 0.27916 L -0.0832 0.21967 Z " pathEditMode="relative" ptsTypes="AAA">
                                      <p:cBhvr>
                                        <p:cTn id="14" dur="3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372 0.21759 L -1.66667E-6 1.85185E-6 " pathEditMode="relative" rAng="0" ptsTypes="AA">
                                      <p:cBhvr>
                                        <p:cTn id="17" dur="17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7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2.22222E-6 L -0.11744 -0.05023 C -0.14179 -0.06158 -0.17851 -0.06759 -0.21692 -0.06759 C -0.26054 -0.06759 -0.29557 -0.06158 -0.31992 -0.05023 L -0.43698 2.22222E-6 " pathEditMode="relative" rAng="0" ptsTypes="AAAAA">
                                      <p:cBhvr>
                                        <p:cTn id="20" dur="7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338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6039787" y="1271587"/>
            <a:ext cx="5390569" cy="4314826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DEBC1564-174F-DE45-FBEE-9D7A9369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69" y="4848726"/>
            <a:ext cx="2009274" cy="200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90B1CF-7FA7-F94D-C08B-950FE8A618A3}"/>
              </a:ext>
            </a:extLst>
          </p:cNvPr>
          <p:cNvSpPr txBox="1"/>
          <p:nvPr/>
        </p:nvSpPr>
        <p:spPr>
          <a:xfrm>
            <a:off x="2454475" y="298760"/>
            <a:ext cx="7283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Запрашивает количество слов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7691D-CFCF-CDD3-C290-3AB591EC251A}"/>
              </a:ext>
            </a:extLst>
          </p:cNvPr>
          <p:cNvSpPr txBox="1"/>
          <p:nvPr/>
        </p:nvSpPr>
        <p:spPr>
          <a:xfrm>
            <a:off x="828175" y="3730803"/>
            <a:ext cx="288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words;</a:t>
            </a:r>
            <a:endParaRPr lang="ru-RU" sz="3600" dirty="0"/>
          </a:p>
        </p:txBody>
      </p:sp>
      <p:pic>
        <p:nvPicPr>
          <p:cNvPr id="7172" name="Picture 4" descr="Picture background">
            <a:extLst>
              <a:ext uri="{FF2B5EF4-FFF2-40B4-BE49-F238E27FC236}">
                <a16:creationId xmlns:a16="http://schemas.microsoft.com/office/drawing/2014/main" id="{9EA27171-49BA-C368-299A-98715357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77" y="3722429"/>
            <a:ext cx="1863984" cy="1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1AE5A-3D92-00A3-680D-FE29F0026602}"/>
              </a:ext>
            </a:extLst>
          </p:cNvPr>
          <p:cNvSpPr txBox="1"/>
          <p:nvPr/>
        </p:nvSpPr>
        <p:spPr>
          <a:xfrm>
            <a:off x="3780377" y="6526906"/>
            <a:ext cx="4596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677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-0.09883 -0.22893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1145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2226 0.05949 L -0.01732 -0.05416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-0.3099 -0.4590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2296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C94B55-3A8C-2E5F-F466-BAB767A5862B}"/>
              </a:ext>
            </a:extLst>
          </p:cNvPr>
          <p:cNvGrpSpPr/>
          <p:nvPr/>
        </p:nvGrpSpPr>
        <p:grpSpPr>
          <a:xfrm>
            <a:off x="1900988" y="601578"/>
            <a:ext cx="2863517" cy="2157413"/>
            <a:chOff x="3478230" y="4262421"/>
            <a:chExt cx="1992391" cy="1496194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7B6464BB-7FA6-E671-BDD7-943A9B352CD3}"/>
                </a:ext>
              </a:extLst>
            </p:cNvPr>
            <p:cNvSpPr/>
            <p:nvPr/>
          </p:nvSpPr>
          <p:spPr>
            <a:xfrm>
              <a:off x="3478230" y="4588543"/>
              <a:ext cx="1792707" cy="1170072"/>
            </a:xfrm>
            <a:prstGeom prst="roundRect">
              <a:avLst/>
            </a:prstGeom>
            <a:solidFill>
              <a:srgbClr val="00206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main{}</a:t>
              </a:r>
              <a:endParaRPr lang="ru-RU" sz="4000" dirty="0"/>
            </a:p>
          </p:txBody>
        </p:sp>
        <p:pic>
          <p:nvPicPr>
            <p:cNvPr id="4102" name="Picture 6" descr="Picture background">
              <a:extLst>
                <a:ext uri="{FF2B5EF4-FFF2-40B4-BE49-F238E27FC236}">
                  <a16:creationId xmlns:a16="http://schemas.microsoft.com/office/drawing/2014/main" id="{D669EC25-F245-E5EC-C143-C5259FB4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377" y="4262421"/>
              <a:ext cx="652244" cy="6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7B7B8A-03B4-303D-D1C0-183538512FB8}"/>
              </a:ext>
            </a:extLst>
          </p:cNvPr>
          <p:cNvSpPr txBox="1"/>
          <p:nvPr/>
        </p:nvSpPr>
        <p:spPr>
          <a:xfrm>
            <a:off x="1084847" y="5028383"/>
            <a:ext cx="1002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Рандомно выбирает слова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5DA57F1-344E-17BC-07C2-D916978076D2}"/>
              </a:ext>
            </a:extLst>
          </p:cNvPr>
          <p:cNvSpPr/>
          <p:nvPr/>
        </p:nvSpPr>
        <p:spPr>
          <a:xfrm>
            <a:off x="6809874" y="1071824"/>
            <a:ext cx="2683042" cy="16871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latin typeface="Cascadia Code" panose="020B0609020000020004" pitchFamily="49" charset="0"/>
                <a:cs typeface="Cascadia Code" panose="020B0609020000020004" pitchFamily="49" charset="0"/>
              </a:rPr>
              <a:t>12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1C5731C-DDAD-482B-514F-D45146305FDE}"/>
              </a:ext>
            </a:extLst>
          </p:cNvPr>
          <p:cNvSpPr/>
          <p:nvPr/>
        </p:nvSpPr>
        <p:spPr>
          <a:xfrm>
            <a:off x="6809874" y="1071823"/>
            <a:ext cx="2683042" cy="16871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A8F44AB-7B85-0048-7E61-F7613B2DFD2A}"/>
              </a:ext>
            </a:extLst>
          </p:cNvPr>
          <p:cNvSpPr/>
          <p:nvPr/>
        </p:nvSpPr>
        <p:spPr>
          <a:xfrm>
            <a:off x="6809874" y="1071823"/>
            <a:ext cx="2683042" cy="16871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A87F750-3879-1AA2-843E-B76F96E8B350}"/>
              </a:ext>
            </a:extLst>
          </p:cNvPr>
          <p:cNvSpPr/>
          <p:nvPr/>
        </p:nvSpPr>
        <p:spPr>
          <a:xfrm>
            <a:off x="6809874" y="1071823"/>
            <a:ext cx="2683042" cy="16871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3EB17-82E7-7826-069F-1DC61EEE1DE0}"/>
              </a:ext>
            </a:extLst>
          </p:cNvPr>
          <p:cNvSpPr txBox="1"/>
          <p:nvPr/>
        </p:nvSpPr>
        <p:spPr>
          <a:xfrm>
            <a:off x="1347537" y="48437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5F728-B6E9-C699-430A-363188B19EB3}"/>
              </a:ext>
            </a:extLst>
          </p:cNvPr>
          <p:cNvSpPr txBox="1"/>
          <p:nvPr/>
        </p:nvSpPr>
        <p:spPr>
          <a:xfrm>
            <a:off x="4993105" y="48437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1B6A6-0C7A-3D04-D7EA-E241FCEDE095}"/>
              </a:ext>
            </a:extLst>
          </p:cNvPr>
          <p:cNvSpPr txBox="1"/>
          <p:nvPr/>
        </p:nvSpPr>
        <p:spPr>
          <a:xfrm>
            <a:off x="8524373" y="48437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60A5A6C3-3B71-736D-18AD-DA1D3AE23CD8}"/>
              </a:ext>
            </a:extLst>
          </p:cNvPr>
          <p:cNvSpPr/>
          <p:nvPr/>
        </p:nvSpPr>
        <p:spPr>
          <a:xfrm>
            <a:off x="1281364" y="4286889"/>
            <a:ext cx="397042" cy="63767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CBD91-9965-69D9-36AC-A089BDDBAA3A}"/>
              </a:ext>
            </a:extLst>
          </p:cNvPr>
          <p:cNvSpPr txBox="1"/>
          <p:nvPr/>
        </p:nvSpPr>
        <p:spPr>
          <a:xfrm>
            <a:off x="998622" y="3702114"/>
            <a:ext cx="96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0!=2</a:t>
            </a:r>
            <a:endParaRPr lang="ru-RU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44529-6379-C309-870B-54C2FD4BA890}"/>
              </a:ext>
            </a:extLst>
          </p:cNvPr>
          <p:cNvSpPr txBox="1"/>
          <p:nvPr/>
        </p:nvSpPr>
        <p:spPr>
          <a:xfrm>
            <a:off x="4632678" y="3702114"/>
            <a:ext cx="93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1!=2</a:t>
            </a:r>
            <a:endParaRPr lang="ru-RU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BABCA-8338-3218-E44E-3315F59E8EEF}"/>
              </a:ext>
            </a:extLst>
          </p:cNvPr>
          <p:cNvSpPr txBox="1"/>
          <p:nvPr/>
        </p:nvSpPr>
        <p:spPr>
          <a:xfrm>
            <a:off x="8082212" y="3702113"/>
            <a:ext cx="111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2==2</a:t>
            </a:r>
            <a:endParaRPr lang="ru-RU" sz="32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66DC681-D4CC-5D89-10E1-EC890993CF6F}"/>
              </a:ext>
            </a:extLst>
          </p:cNvPr>
          <p:cNvSpPr/>
          <p:nvPr/>
        </p:nvSpPr>
        <p:spPr>
          <a:xfrm>
            <a:off x="8524373" y="5135849"/>
            <a:ext cx="2382255" cy="7459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слова</a:t>
            </a:r>
          </a:p>
        </p:txBody>
      </p:sp>
    </p:spTree>
    <p:extLst>
      <p:ext uri="{BB962C8B-B14F-4D97-AF65-F5344CB8AC3E}">
        <p14:creationId xmlns:p14="http://schemas.microsoft.com/office/powerpoint/2010/main" val="2112453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22222E-6 L 0.3 0.0004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 0.00046 L 0.5892 0.0004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ID="2" presetClass="exit" presetSubtype="4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7" grpId="0" animBg="1"/>
      <p:bldP spid="17" grpId="1" animBg="1"/>
      <p:bldP spid="17" grpId="2" animBg="1"/>
      <p:bldP spid="18" grpId="0"/>
      <p:bldP spid="18" grpId="1"/>
      <p:bldP spid="19" grpId="0"/>
      <p:bldP spid="19" grpId="1"/>
      <p:bldP spid="20" grpId="0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168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Cascadia Code</vt:lpstr>
      <vt:lpstr>Cascadia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hurdak2009@gmail.com</dc:creator>
  <cp:lastModifiedBy>hurdak2009@gmail.com</cp:lastModifiedBy>
  <cp:revision>3</cp:revision>
  <dcterms:created xsi:type="dcterms:W3CDTF">2024-06-01T18:17:04Z</dcterms:created>
  <dcterms:modified xsi:type="dcterms:W3CDTF">2024-06-02T00:49:07Z</dcterms:modified>
</cp:coreProperties>
</file>