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68" r:id="rId5"/>
    <p:sldId id="273" r:id="rId6"/>
    <p:sldId id="265" r:id="rId7"/>
    <p:sldId id="258" r:id="rId8"/>
    <p:sldId id="260" r:id="rId9"/>
    <p:sldId id="272" r:id="rId10"/>
    <p:sldId id="261" r:id="rId11"/>
    <p:sldId id="262" r:id="rId12"/>
    <p:sldId id="274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52" autoAdjust="0"/>
  </p:normalViewPr>
  <p:slideViewPr>
    <p:cSldViewPr snapToGrid="0">
      <p:cViewPr varScale="1">
        <p:scale>
          <a:sx n="70" d="100"/>
          <a:sy n="70" d="100"/>
        </p:scale>
        <p:origin x="-12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32F5E-81EF-B847-9B98-8431A04C976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2B7BDC4-2E9D-224E-A752-88E6EC2C9F22}">
      <dgm:prSet phldrT="[文本]"/>
      <dgm:spPr/>
      <dgm:t>
        <a:bodyPr/>
        <a:lstStyle/>
        <a:p>
          <a:r>
            <a:rPr lang="en-US" altLang="zh-CN" dirty="0" smtClean="0"/>
            <a:t>Add</a:t>
          </a:r>
          <a:r>
            <a:rPr lang="zh-CN" altLang="en-US" dirty="0" smtClean="0"/>
            <a:t> </a:t>
          </a:r>
          <a:r>
            <a:rPr lang="en-US" altLang="zh-CN" dirty="0" smtClean="0"/>
            <a:t>Movie</a:t>
          </a:r>
          <a:r>
            <a:rPr lang="zh-CN" altLang="en-US" dirty="0" smtClean="0"/>
            <a:t> </a:t>
          </a:r>
          <a:r>
            <a:rPr lang="en-US" altLang="zh-CN" dirty="0" smtClean="0"/>
            <a:t>Button</a:t>
          </a:r>
          <a:endParaRPr lang="zh-CN" altLang="en-US" dirty="0"/>
        </a:p>
      </dgm:t>
    </dgm:pt>
    <dgm:pt modelId="{5E8A809A-A7AD-1049-885B-C6C392B188E5}" type="par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0E88832B-374F-5B49-A8BC-5F6B8347DA60}" type="sib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53ED760F-28F3-D046-812A-63F1366F9E1C}">
      <dgm:prSet phldrT="[文本]"/>
      <dgm:spPr/>
      <dgm:t>
        <a:bodyPr/>
        <a:lstStyle/>
        <a:p>
          <a:r>
            <a:rPr lang="en-US" altLang="zh-CN" dirty="0" smtClean="0"/>
            <a:t>GUI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22C2A29B-B621-CF43-98DD-4A32913D05A8}" type="par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27866710-2A19-A545-9079-D7FB8B52ECAE}" type="sib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8D773FBB-D2F8-7F4E-B980-05202E4EB0C9}">
      <dgm:prSet phldrT="[文本]"/>
      <dgm:spPr/>
      <dgm:t>
        <a:bodyPr/>
        <a:lstStyle/>
        <a:p>
          <a:r>
            <a:rPr lang="en-US" altLang="zh-CN" dirty="0" smtClean="0"/>
            <a:t>Add</a:t>
          </a:r>
          <a:r>
            <a:rPr lang="zh-CN" altLang="en-US" dirty="0" smtClean="0"/>
            <a:t> </a:t>
          </a:r>
          <a:r>
            <a:rPr lang="en-US" altLang="zh-CN" dirty="0" smtClean="0"/>
            <a:t>Panel</a:t>
          </a:r>
          <a:endParaRPr lang="zh-CN" altLang="en-US" dirty="0"/>
        </a:p>
      </dgm:t>
    </dgm:pt>
    <dgm:pt modelId="{50514E25-531D-2148-BF78-4825361EB0FE}" type="par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D759A40E-E2CE-2142-89BB-E8327F1BF29B}" type="sib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BE872D8D-7490-1845-8622-01F85D2030C3}" type="pres">
      <dgm:prSet presAssocID="{23E32F5E-81EF-B847-9B98-8431A04C9764}" presName="Name0" presStyleCnt="0">
        <dgm:presLayoutVars>
          <dgm:dir/>
          <dgm:resizeHandles val="exact"/>
        </dgm:presLayoutVars>
      </dgm:prSet>
      <dgm:spPr/>
    </dgm:pt>
    <dgm:pt modelId="{54A5F1D2-2897-8C4B-AA3C-EB48D837144F}" type="pres">
      <dgm:prSet presAssocID="{22B7BDC4-2E9D-224E-A752-88E6EC2C9F2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A967E-1C13-474C-A5A1-D3677F94DD91}" type="pres">
      <dgm:prSet presAssocID="{0E88832B-374F-5B49-A8BC-5F6B8347DA6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353523F-598A-9F45-AA5E-6E53BE992113}" type="pres">
      <dgm:prSet presAssocID="{0E88832B-374F-5B49-A8BC-5F6B8347DA60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4AC27A4-FEE6-ED42-B811-AA5C7149A904}" type="pres">
      <dgm:prSet presAssocID="{53ED760F-28F3-D046-812A-63F1366F9E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AC752-8E2B-5A41-A029-3F2F5E968F6F}" type="pres">
      <dgm:prSet presAssocID="{27866710-2A19-A545-9079-D7FB8B52EC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BA238BC-8D88-DC40-A15A-A45D8BA99C05}" type="pres">
      <dgm:prSet presAssocID="{27866710-2A19-A545-9079-D7FB8B52ECA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1513C04-F1F5-6E49-A709-5656E9542E24}" type="pres">
      <dgm:prSet presAssocID="{8D773FBB-D2F8-7F4E-B980-05202E4EB0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425ACA-C014-7241-AD27-26A34E3F0B29}" type="presOf" srcId="{27866710-2A19-A545-9079-D7FB8B52ECAE}" destId="{76AAC752-8E2B-5A41-A029-3F2F5E968F6F}" srcOrd="0" destOrd="0" presId="urn:microsoft.com/office/officeart/2005/8/layout/process1"/>
    <dgm:cxn modelId="{2091E40F-1E2D-714D-B229-68D8E31F8C30}" type="presOf" srcId="{22B7BDC4-2E9D-224E-A752-88E6EC2C9F22}" destId="{54A5F1D2-2897-8C4B-AA3C-EB48D837144F}" srcOrd="0" destOrd="0" presId="urn:microsoft.com/office/officeart/2005/8/layout/process1"/>
    <dgm:cxn modelId="{4C9EF5CB-B09B-394F-BEBB-E52244386E2F}" type="presOf" srcId="{23E32F5E-81EF-B847-9B98-8431A04C9764}" destId="{BE872D8D-7490-1845-8622-01F85D2030C3}" srcOrd="0" destOrd="0" presId="urn:microsoft.com/office/officeart/2005/8/layout/process1"/>
    <dgm:cxn modelId="{FF73076A-634E-2241-B2CF-1D2808F8D2B3}" srcId="{23E32F5E-81EF-B847-9B98-8431A04C9764}" destId="{8D773FBB-D2F8-7F4E-B980-05202E4EB0C9}" srcOrd="2" destOrd="0" parTransId="{50514E25-531D-2148-BF78-4825361EB0FE}" sibTransId="{D759A40E-E2CE-2142-89BB-E8327F1BF29B}"/>
    <dgm:cxn modelId="{D9765384-EE3D-F74D-868B-A2C1D1A7A329}" type="presOf" srcId="{8D773FBB-D2F8-7F4E-B980-05202E4EB0C9}" destId="{E1513C04-F1F5-6E49-A709-5656E9542E24}" srcOrd="0" destOrd="0" presId="urn:microsoft.com/office/officeart/2005/8/layout/process1"/>
    <dgm:cxn modelId="{9BF465C6-9043-1C42-9539-3C32DC6B7833}" type="presOf" srcId="{0E88832B-374F-5B49-A8BC-5F6B8347DA60}" destId="{4353523F-598A-9F45-AA5E-6E53BE992113}" srcOrd="1" destOrd="0" presId="urn:microsoft.com/office/officeart/2005/8/layout/process1"/>
    <dgm:cxn modelId="{1B51F379-C5A4-864B-88DC-3C4FABC8A249}" type="presOf" srcId="{53ED760F-28F3-D046-812A-63F1366F9E1C}" destId="{44AC27A4-FEE6-ED42-B811-AA5C7149A904}" srcOrd="0" destOrd="0" presId="urn:microsoft.com/office/officeart/2005/8/layout/process1"/>
    <dgm:cxn modelId="{18D00D97-B642-5F48-9F8F-4810E9580BE2}" type="presOf" srcId="{27866710-2A19-A545-9079-D7FB8B52ECAE}" destId="{ABA238BC-8D88-DC40-A15A-A45D8BA99C05}" srcOrd="1" destOrd="0" presId="urn:microsoft.com/office/officeart/2005/8/layout/process1"/>
    <dgm:cxn modelId="{B5C8478D-584F-514B-9FE9-A2A55BB141A6}" type="presOf" srcId="{0E88832B-374F-5B49-A8BC-5F6B8347DA60}" destId="{F23A967E-1C13-474C-A5A1-D3677F94DD91}" srcOrd="0" destOrd="0" presId="urn:microsoft.com/office/officeart/2005/8/layout/process1"/>
    <dgm:cxn modelId="{21D0D446-78FE-4740-8C4D-C3F5FE9356E1}" srcId="{23E32F5E-81EF-B847-9B98-8431A04C9764}" destId="{22B7BDC4-2E9D-224E-A752-88E6EC2C9F22}" srcOrd="0" destOrd="0" parTransId="{5E8A809A-A7AD-1049-885B-C6C392B188E5}" sibTransId="{0E88832B-374F-5B49-A8BC-5F6B8347DA60}"/>
    <dgm:cxn modelId="{E6EFB23A-4D08-3C41-BFDE-B88B2FF643C5}" srcId="{23E32F5E-81EF-B847-9B98-8431A04C9764}" destId="{53ED760F-28F3-D046-812A-63F1366F9E1C}" srcOrd="1" destOrd="0" parTransId="{22C2A29B-B621-CF43-98DD-4A32913D05A8}" sibTransId="{27866710-2A19-A545-9079-D7FB8B52ECAE}"/>
    <dgm:cxn modelId="{EAE9406E-AA38-1B4B-AD6A-1588F70F5C83}" type="presParOf" srcId="{BE872D8D-7490-1845-8622-01F85D2030C3}" destId="{54A5F1D2-2897-8C4B-AA3C-EB48D837144F}" srcOrd="0" destOrd="0" presId="urn:microsoft.com/office/officeart/2005/8/layout/process1"/>
    <dgm:cxn modelId="{14CB188A-9B1A-9E48-913C-133FAF282B84}" type="presParOf" srcId="{BE872D8D-7490-1845-8622-01F85D2030C3}" destId="{F23A967E-1C13-474C-A5A1-D3677F94DD91}" srcOrd="1" destOrd="0" presId="urn:microsoft.com/office/officeart/2005/8/layout/process1"/>
    <dgm:cxn modelId="{56136DDC-1A91-4F4C-9BBA-8E16408D335F}" type="presParOf" srcId="{F23A967E-1C13-474C-A5A1-D3677F94DD91}" destId="{4353523F-598A-9F45-AA5E-6E53BE992113}" srcOrd="0" destOrd="0" presId="urn:microsoft.com/office/officeart/2005/8/layout/process1"/>
    <dgm:cxn modelId="{A22FF6FA-D1A3-F94B-884F-9FC1036ADA61}" type="presParOf" srcId="{BE872D8D-7490-1845-8622-01F85D2030C3}" destId="{44AC27A4-FEE6-ED42-B811-AA5C7149A904}" srcOrd="2" destOrd="0" presId="urn:microsoft.com/office/officeart/2005/8/layout/process1"/>
    <dgm:cxn modelId="{436944F1-0CDA-E446-8CB2-897CB46664E3}" type="presParOf" srcId="{BE872D8D-7490-1845-8622-01F85D2030C3}" destId="{76AAC752-8E2B-5A41-A029-3F2F5E968F6F}" srcOrd="3" destOrd="0" presId="urn:microsoft.com/office/officeart/2005/8/layout/process1"/>
    <dgm:cxn modelId="{C0D41BEE-64EB-3C43-A9C8-114F1D09EE85}" type="presParOf" srcId="{76AAC752-8E2B-5A41-A029-3F2F5E968F6F}" destId="{ABA238BC-8D88-DC40-A15A-A45D8BA99C05}" srcOrd="0" destOrd="0" presId="urn:microsoft.com/office/officeart/2005/8/layout/process1"/>
    <dgm:cxn modelId="{AB4ABFD5-F708-DB40-8009-5EB1C231CD3C}" type="presParOf" srcId="{BE872D8D-7490-1845-8622-01F85D2030C3}" destId="{E1513C04-F1F5-6E49-A709-5656E9542E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E32F5E-81EF-B847-9B98-8431A04C976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2B7BDC4-2E9D-224E-A752-88E6EC2C9F22}">
      <dgm:prSet phldrT="[文本]" custT="1"/>
      <dgm:spPr/>
      <dgm:t>
        <a:bodyPr/>
        <a:lstStyle/>
        <a:p>
          <a:r>
            <a:rPr lang="en-US" altLang="zh-CN" sz="2400" dirty="0" smtClean="0"/>
            <a:t>Add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to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List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Button</a:t>
          </a:r>
          <a:endParaRPr lang="zh-CN" altLang="en-US" sz="2400" dirty="0"/>
        </a:p>
      </dgm:t>
    </dgm:pt>
    <dgm:pt modelId="{5E8A809A-A7AD-1049-885B-C6C392B188E5}" type="par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0E88832B-374F-5B49-A8BC-5F6B8347DA60}" type="sib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53ED760F-28F3-D046-812A-63F1366F9E1C}">
      <dgm:prSet phldrT="[文本]"/>
      <dgm:spPr/>
      <dgm:t>
        <a:bodyPr/>
        <a:lstStyle/>
        <a:p>
          <a:r>
            <a:rPr lang="en-US" altLang="zh-CN" dirty="0" smtClean="0"/>
            <a:t>MOVIES_SQL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22C2A29B-B621-CF43-98DD-4A32913D05A8}" type="par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27866710-2A19-A545-9079-D7FB8B52ECAE}" type="sib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8D773FBB-D2F8-7F4E-B980-05202E4EB0C9}">
      <dgm:prSet phldrT="[文本]" custT="1"/>
      <dgm:spPr/>
      <dgm:t>
        <a:bodyPr/>
        <a:lstStyle/>
        <a:p>
          <a:r>
            <a:rPr lang="en-US" altLang="zh-CN" sz="2400" dirty="0" err="1" smtClean="0"/>
            <a:t>addmovies</a:t>
          </a:r>
          <a:r>
            <a:rPr lang="zh-CN" altLang="en-US" sz="2400" dirty="0" smtClean="0"/>
            <a:t> </a:t>
          </a:r>
          <a:r>
            <a:rPr lang="en-US" altLang="zh-CN" sz="2400" dirty="0" smtClean="0"/>
            <a:t>function</a:t>
          </a:r>
          <a:r>
            <a:rPr lang="zh-CN" altLang="en-US" sz="2400" dirty="0" smtClean="0"/>
            <a:t> </a:t>
          </a:r>
          <a:endParaRPr lang="zh-CN" altLang="en-US" sz="2400" dirty="0"/>
        </a:p>
      </dgm:t>
    </dgm:pt>
    <dgm:pt modelId="{50514E25-531D-2148-BF78-4825361EB0FE}" type="par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D759A40E-E2CE-2142-89BB-E8327F1BF29B}" type="sib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BE872D8D-7490-1845-8622-01F85D2030C3}" type="pres">
      <dgm:prSet presAssocID="{23E32F5E-81EF-B847-9B98-8431A04C9764}" presName="Name0" presStyleCnt="0">
        <dgm:presLayoutVars>
          <dgm:dir/>
          <dgm:resizeHandles val="exact"/>
        </dgm:presLayoutVars>
      </dgm:prSet>
      <dgm:spPr/>
    </dgm:pt>
    <dgm:pt modelId="{54A5F1D2-2897-8C4B-AA3C-EB48D837144F}" type="pres">
      <dgm:prSet presAssocID="{22B7BDC4-2E9D-224E-A752-88E6EC2C9F2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A967E-1C13-474C-A5A1-D3677F94DD91}" type="pres">
      <dgm:prSet presAssocID="{0E88832B-374F-5B49-A8BC-5F6B8347DA6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353523F-598A-9F45-AA5E-6E53BE992113}" type="pres">
      <dgm:prSet presAssocID="{0E88832B-374F-5B49-A8BC-5F6B8347DA60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4AC27A4-FEE6-ED42-B811-AA5C7149A904}" type="pres">
      <dgm:prSet presAssocID="{53ED760F-28F3-D046-812A-63F1366F9E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AC752-8E2B-5A41-A029-3F2F5E968F6F}" type="pres">
      <dgm:prSet presAssocID="{27866710-2A19-A545-9079-D7FB8B52EC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BA238BC-8D88-DC40-A15A-A45D8BA99C05}" type="pres">
      <dgm:prSet presAssocID="{27866710-2A19-A545-9079-D7FB8B52ECA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1513C04-F1F5-6E49-A709-5656E9542E24}" type="pres">
      <dgm:prSet presAssocID="{8D773FBB-D2F8-7F4E-B980-05202E4EB0C9}" presName="node" presStyleLbl="node1" presStyleIdx="2" presStyleCnt="3" custScaleX="103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2FA3D9-BD89-934B-AF38-3B8500F73B63}" type="presOf" srcId="{27866710-2A19-A545-9079-D7FB8B52ECAE}" destId="{76AAC752-8E2B-5A41-A029-3F2F5E968F6F}" srcOrd="0" destOrd="0" presId="urn:microsoft.com/office/officeart/2005/8/layout/process1"/>
    <dgm:cxn modelId="{197FCE20-07A3-7C49-8233-64AED651D874}" type="presOf" srcId="{22B7BDC4-2E9D-224E-A752-88E6EC2C9F22}" destId="{54A5F1D2-2897-8C4B-AA3C-EB48D837144F}" srcOrd="0" destOrd="0" presId="urn:microsoft.com/office/officeart/2005/8/layout/process1"/>
    <dgm:cxn modelId="{CC86D8A6-6F8D-3F46-AEE4-CE1C74707BA2}" type="presOf" srcId="{8D773FBB-D2F8-7F4E-B980-05202E4EB0C9}" destId="{E1513C04-F1F5-6E49-A709-5656E9542E24}" srcOrd="0" destOrd="0" presId="urn:microsoft.com/office/officeart/2005/8/layout/process1"/>
    <dgm:cxn modelId="{FF73076A-634E-2241-B2CF-1D2808F8D2B3}" srcId="{23E32F5E-81EF-B847-9B98-8431A04C9764}" destId="{8D773FBB-D2F8-7F4E-B980-05202E4EB0C9}" srcOrd="2" destOrd="0" parTransId="{50514E25-531D-2148-BF78-4825361EB0FE}" sibTransId="{D759A40E-E2CE-2142-89BB-E8327F1BF29B}"/>
    <dgm:cxn modelId="{602CCA6F-0BA3-2D48-BC51-DF5B599C8DF9}" type="presOf" srcId="{27866710-2A19-A545-9079-D7FB8B52ECAE}" destId="{ABA238BC-8D88-DC40-A15A-A45D8BA99C05}" srcOrd="1" destOrd="0" presId="urn:microsoft.com/office/officeart/2005/8/layout/process1"/>
    <dgm:cxn modelId="{E6EFB23A-4D08-3C41-BFDE-B88B2FF643C5}" srcId="{23E32F5E-81EF-B847-9B98-8431A04C9764}" destId="{53ED760F-28F3-D046-812A-63F1366F9E1C}" srcOrd="1" destOrd="0" parTransId="{22C2A29B-B621-CF43-98DD-4A32913D05A8}" sibTransId="{27866710-2A19-A545-9079-D7FB8B52ECAE}"/>
    <dgm:cxn modelId="{D57AE947-64C6-6146-BF23-D88FEB652576}" type="presOf" srcId="{53ED760F-28F3-D046-812A-63F1366F9E1C}" destId="{44AC27A4-FEE6-ED42-B811-AA5C7149A904}" srcOrd="0" destOrd="0" presId="urn:microsoft.com/office/officeart/2005/8/layout/process1"/>
    <dgm:cxn modelId="{43E27899-6436-2D4F-80AB-EA0883D8E4CC}" type="presOf" srcId="{23E32F5E-81EF-B847-9B98-8431A04C9764}" destId="{BE872D8D-7490-1845-8622-01F85D2030C3}" srcOrd="0" destOrd="0" presId="urn:microsoft.com/office/officeart/2005/8/layout/process1"/>
    <dgm:cxn modelId="{CB49B98E-3EAF-2341-9CC6-F62C1903B47F}" type="presOf" srcId="{0E88832B-374F-5B49-A8BC-5F6B8347DA60}" destId="{4353523F-598A-9F45-AA5E-6E53BE992113}" srcOrd="1" destOrd="0" presId="urn:microsoft.com/office/officeart/2005/8/layout/process1"/>
    <dgm:cxn modelId="{682C8C6D-3F3B-1443-93B3-09A540C8A32E}" type="presOf" srcId="{0E88832B-374F-5B49-A8BC-5F6B8347DA60}" destId="{F23A967E-1C13-474C-A5A1-D3677F94DD91}" srcOrd="0" destOrd="0" presId="urn:microsoft.com/office/officeart/2005/8/layout/process1"/>
    <dgm:cxn modelId="{21D0D446-78FE-4740-8C4D-C3F5FE9356E1}" srcId="{23E32F5E-81EF-B847-9B98-8431A04C9764}" destId="{22B7BDC4-2E9D-224E-A752-88E6EC2C9F22}" srcOrd="0" destOrd="0" parTransId="{5E8A809A-A7AD-1049-885B-C6C392B188E5}" sibTransId="{0E88832B-374F-5B49-A8BC-5F6B8347DA60}"/>
    <dgm:cxn modelId="{FA8ACF70-4228-D248-88FE-5DA48157FB3E}" type="presParOf" srcId="{BE872D8D-7490-1845-8622-01F85D2030C3}" destId="{54A5F1D2-2897-8C4B-AA3C-EB48D837144F}" srcOrd="0" destOrd="0" presId="urn:microsoft.com/office/officeart/2005/8/layout/process1"/>
    <dgm:cxn modelId="{4B7361C5-06EC-8D45-9C2D-98BEB1392477}" type="presParOf" srcId="{BE872D8D-7490-1845-8622-01F85D2030C3}" destId="{F23A967E-1C13-474C-A5A1-D3677F94DD91}" srcOrd="1" destOrd="0" presId="urn:microsoft.com/office/officeart/2005/8/layout/process1"/>
    <dgm:cxn modelId="{0F326F19-0CDD-1C4F-83C4-7AF7B210BDA1}" type="presParOf" srcId="{F23A967E-1C13-474C-A5A1-D3677F94DD91}" destId="{4353523F-598A-9F45-AA5E-6E53BE992113}" srcOrd="0" destOrd="0" presId="urn:microsoft.com/office/officeart/2005/8/layout/process1"/>
    <dgm:cxn modelId="{34140FC4-CBFF-874F-971E-D16972BD780F}" type="presParOf" srcId="{BE872D8D-7490-1845-8622-01F85D2030C3}" destId="{44AC27A4-FEE6-ED42-B811-AA5C7149A904}" srcOrd="2" destOrd="0" presId="urn:microsoft.com/office/officeart/2005/8/layout/process1"/>
    <dgm:cxn modelId="{4A0082D7-FBC4-4445-ADD0-C11A34A8D03A}" type="presParOf" srcId="{BE872D8D-7490-1845-8622-01F85D2030C3}" destId="{76AAC752-8E2B-5A41-A029-3F2F5E968F6F}" srcOrd="3" destOrd="0" presId="urn:microsoft.com/office/officeart/2005/8/layout/process1"/>
    <dgm:cxn modelId="{55952D62-BED9-DD48-A3FC-F21A7D5A017E}" type="presParOf" srcId="{76AAC752-8E2B-5A41-A029-3F2F5E968F6F}" destId="{ABA238BC-8D88-DC40-A15A-A45D8BA99C05}" srcOrd="0" destOrd="0" presId="urn:microsoft.com/office/officeart/2005/8/layout/process1"/>
    <dgm:cxn modelId="{25C62D93-D6FA-F343-9DBE-1B99EE66144D}" type="presParOf" srcId="{BE872D8D-7490-1845-8622-01F85D2030C3}" destId="{E1513C04-F1F5-6E49-A709-5656E9542E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E32F5E-81EF-B847-9B98-8431A04C976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2B7BDC4-2E9D-224E-A752-88E6EC2C9F22}">
      <dgm:prSet phldrT="[文本]" custT="1"/>
      <dgm:spPr/>
      <dgm:t>
        <a:bodyPr/>
        <a:lstStyle/>
        <a:p>
          <a:r>
            <a:rPr lang="en-US" altLang="zh-CN" sz="2000" dirty="0" smtClean="0"/>
            <a:t>Rate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movie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Button</a:t>
          </a:r>
          <a:endParaRPr lang="zh-CN" altLang="en-US" sz="2000" dirty="0" smtClean="0"/>
        </a:p>
      </dgm:t>
    </dgm:pt>
    <dgm:pt modelId="{5E8A809A-A7AD-1049-885B-C6C392B188E5}" type="par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0E88832B-374F-5B49-A8BC-5F6B8347DA60}" type="sib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53ED760F-28F3-D046-812A-63F1366F9E1C}">
      <dgm:prSet phldrT="[文本]"/>
      <dgm:spPr/>
      <dgm:t>
        <a:bodyPr/>
        <a:lstStyle/>
        <a:p>
          <a:r>
            <a:rPr lang="en-US" altLang="zh-CN" dirty="0" smtClean="0"/>
            <a:t>MOVIES_SQL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22C2A29B-B621-CF43-98DD-4A32913D05A8}" type="par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27866710-2A19-A545-9079-D7FB8B52ECAE}" type="sib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8D773FBB-D2F8-7F4E-B980-05202E4EB0C9}">
      <dgm:prSet phldrT="[文本]" custT="1"/>
      <dgm:spPr/>
      <dgm:t>
        <a:bodyPr/>
        <a:lstStyle/>
        <a:p>
          <a:r>
            <a:rPr lang="en-US" altLang="zh-CN" sz="2400" dirty="0" err="1" smtClean="0"/>
            <a:t>rateMovie</a:t>
          </a:r>
          <a:endParaRPr lang="zh-CN" altLang="en-US" sz="2400" dirty="0" smtClean="0"/>
        </a:p>
        <a:p>
          <a:r>
            <a:rPr lang="en-US" altLang="zh-CN" sz="2400" dirty="0" smtClean="0"/>
            <a:t>function</a:t>
          </a:r>
          <a:endParaRPr lang="zh-CN" altLang="en-US" sz="2400" dirty="0"/>
        </a:p>
      </dgm:t>
    </dgm:pt>
    <dgm:pt modelId="{50514E25-531D-2148-BF78-4825361EB0FE}" type="par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D759A40E-E2CE-2142-89BB-E8327F1BF29B}" type="sib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BE872D8D-7490-1845-8622-01F85D2030C3}" type="pres">
      <dgm:prSet presAssocID="{23E32F5E-81EF-B847-9B98-8431A04C9764}" presName="Name0" presStyleCnt="0">
        <dgm:presLayoutVars>
          <dgm:dir/>
          <dgm:resizeHandles val="exact"/>
        </dgm:presLayoutVars>
      </dgm:prSet>
      <dgm:spPr/>
    </dgm:pt>
    <dgm:pt modelId="{54A5F1D2-2897-8C4B-AA3C-EB48D837144F}" type="pres">
      <dgm:prSet presAssocID="{22B7BDC4-2E9D-224E-A752-88E6EC2C9F2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A967E-1C13-474C-A5A1-D3677F94DD91}" type="pres">
      <dgm:prSet presAssocID="{0E88832B-374F-5B49-A8BC-5F6B8347DA6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353523F-598A-9F45-AA5E-6E53BE992113}" type="pres">
      <dgm:prSet presAssocID="{0E88832B-374F-5B49-A8BC-5F6B8347DA60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4AC27A4-FEE6-ED42-B811-AA5C7149A904}" type="pres">
      <dgm:prSet presAssocID="{53ED760F-28F3-D046-812A-63F1366F9E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AC752-8E2B-5A41-A029-3F2F5E968F6F}" type="pres">
      <dgm:prSet presAssocID="{27866710-2A19-A545-9079-D7FB8B52EC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BA238BC-8D88-DC40-A15A-A45D8BA99C05}" type="pres">
      <dgm:prSet presAssocID="{27866710-2A19-A545-9079-D7FB8B52ECA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1513C04-F1F5-6E49-A709-5656E9542E24}" type="pres">
      <dgm:prSet presAssocID="{8D773FBB-D2F8-7F4E-B980-05202E4EB0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1C49CD-7218-0B47-859D-89ABD36F4A7F}" type="presOf" srcId="{53ED760F-28F3-D046-812A-63F1366F9E1C}" destId="{44AC27A4-FEE6-ED42-B811-AA5C7149A904}" srcOrd="0" destOrd="0" presId="urn:microsoft.com/office/officeart/2005/8/layout/process1"/>
    <dgm:cxn modelId="{D51D36EE-C984-C046-9A1C-D0240B78C818}" type="presOf" srcId="{0E88832B-374F-5B49-A8BC-5F6B8347DA60}" destId="{F23A967E-1C13-474C-A5A1-D3677F94DD91}" srcOrd="0" destOrd="0" presId="urn:microsoft.com/office/officeart/2005/8/layout/process1"/>
    <dgm:cxn modelId="{836C0DAE-0C99-C046-AE2E-86978D7BA101}" type="presOf" srcId="{23E32F5E-81EF-B847-9B98-8431A04C9764}" destId="{BE872D8D-7490-1845-8622-01F85D2030C3}" srcOrd="0" destOrd="0" presId="urn:microsoft.com/office/officeart/2005/8/layout/process1"/>
    <dgm:cxn modelId="{DA99663A-4537-DB45-9268-278507D87654}" type="presOf" srcId="{27866710-2A19-A545-9079-D7FB8B52ECAE}" destId="{76AAC752-8E2B-5A41-A029-3F2F5E968F6F}" srcOrd="0" destOrd="0" presId="urn:microsoft.com/office/officeart/2005/8/layout/process1"/>
    <dgm:cxn modelId="{D296E4DA-F398-A345-8935-A8B39291C602}" type="presOf" srcId="{8D773FBB-D2F8-7F4E-B980-05202E4EB0C9}" destId="{E1513C04-F1F5-6E49-A709-5656E9542E24}" srcOrd="0" destOrd="0" presId="urn:microsoft.com/office/officeart/2005/8/layout/process1"/>
    <dgm:cxn modelId="{FF73076A-634E-2241-B2CF-1D2808F8D2B3}" srcId="{23E32F5E-81EF-B847-9B98-8431A04C9764}" destId="{8D773FBB-D2F8-7F4E-B980-05202E4EB0C9}" srcOrd="2" destOrd="0" parTransId="{50514E25-531D-2148-BF78-4825361EB0FE}" sibTransId="{D759A40E-E2CE-2142-89BB-E8327F1BF29B}"/>
    <dgm:cxn modelId="{E6EFB23A-4D08-3C41-BFDE-B88B2FF643C5}" srcId="{23E32F5E-81EF-B847-9B98-8431A04C9764}" destId="{53ED760F-28F3-D046-812A-63F1366F9E1C}" srcOrd="1" destOrd="0" parTransId="{22C2A29B-B621-CF43-98DD-4A32913D05A8}" sibTransId="{27866710-2A19-A545-9079-D7FB8B52ECAE}"/>
    <dgm:cxn modelId="{E95FF648-6828-EF49-B5DC-70C03074333E}" type="presOf" srcId="{0E88832B-374F-5B49-A8BC-5F6B8347DA60}" destId="{4353523F-598A-9F45-AA5E-6E53BE992113}" srcOrd="1" destOrd="0" presId="urn:microsoft.com/office/officeart/2005/8/layout/process1"/>
    <dgm:cxn modelId="{D06B57ED-A59F-3B46-B203-F0274B51396C}" type="presOf" srcId="{27866710-2A19-A545-9079-D7FB8B52ECAE}" destId="{ABA238BC-8D88-DC40-A15A-A45D8BA99C05}" srcOrd="1" destOrd="0" presId="urn:microsoft.com/office/officeart/2005/8/layout/process1"/>
    <dgm:cxn modelId="{C108F615-536A-2B45-9567-0AAEC70C97A3}" type="presOf" srcId="{22B7BDC4-2E9D-224E-A752-88E6EC2C9F22}" destId="{54A5F1D2-2897-8C4B-AA3C-EB48D837144F}" srcOrd="0" destOrd="0" presId="urn:microsoft.com/office/officeart/2005/8/layout/process1"/>
    <dgm:cxn modelId="{21D0D446-78FE-4740-8C4D-C3F5FE9356E1}" srcId="{23E32F5E-81EF-B847-9B98-8431A04C9764}" destId="{22B7BDC4-2E9D-224E-A752-88E6EC2C9F22}" srcOrd="0" destOrd="0" parTransId="{5E8A809A-A7AD-1049-885B-C6C392B188E5}" sibTransId="{0E88832B-374F-5B49-A8BC-5F6B8347DA60}"/>
    <dgm:cxn modelId="{E321DAA6-8787-DE45-B0F7-9F208155574F}" type="presParOf" srcId="{BE872D8D-7490-1845-8622-01F85D2030C3}" destId="{54A5F1D2-2897-8C4B-AA3C-EB48D837144F}" srcOrd="0" destOrd="0" presId="urn:microsoft.com/office/officeart/2005/8/layout/process1"/>
    <dgm:cxn modelId="{62C84375-EE42-6243-BCDB-70BA8399CAEA}" type="presParOf" srcId="{BE872D8D-7490-1845-8622-01F85D2030C3}" destId="{F23A967E-1C13-474C-A5A1-D3677F94DD91}" srcOrd="1" destOrd="0" presId="urn:microsoft.com/office/officeart/2005/8/layout/process1"/>
    <dgm:cxn modelId="{EE7EECE8-60C6-5242-BF79-F167BDD668B5}" type="presParOf" srcId="{F23A967E-1C13-474C-A5A1-D3677F94DD91}" destId="{4353523F-598A-9F45-AA5E-6E53BE992113}" srcOrd="0" destOrd="0" presId="urn:microsoft.com/office/officeart/2005/8/layout/process1"/>
    <dgm:cxn modelId="{7DFB8127-CB07-2B41-9975-B7D42967C4D7}" type="presParOf" srcId="{BE872D8D-7490-1845-8622-01F85D2030C3}" destId="{44AC27A4-FEE6-ED42-B811-AA5C7149A904}" srcOrd="2" destOrd="0" presId="urn:microsoft.com/office/officeart/2005/8/layout/process1"/>
    <dgm:cxn modelId="{46BD35C0-6190-7F44-BC02-044445581ABD}" type="presParOf" srcId="{BE872D8D-7490-1845-8622-01F85D2030C3}" destId="{76AAC752-8E2B-5A41-A029-3F2F5E968F6F}" srcOrd="3" destOrd="0" presId="urn:microsoft.com/office/officeart/2005/8/layout/process1"/>
    <dgm:cxn modelId="{72D2EF80-36A9-1F42-9A03-88EA9785A302}" type="presParOf" srcId="{76AAC752-8E2B-5A41-A029-3F2F5E968F6F}" destId="{ABA238BC-8D88-DC40-A15A-A45D8BA99C05}" srcOrd="0" destOrd="0" presId="urn:microsoft.com/office/officeart/2005/8/layout/process1"/>
    <dgm:cxn modelId="{4CE02967-4AC7-1C40-85A7-6A4DF5D9447C}" type="presParOf" srcId="{BE872D8D-7490-1845-8622-01F85D2030C3}" destId="{E1513C04-F1F5-6E49-A709-5656E9542E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E32F5E-81EF-B847-9B98-8431A04C976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2B7BDC4-2E9D-224E-A752-88E6EC2C9F22}">
      <dgm:prSet phldrT="[文本]"/>
      <dgm:spPr/>
      <dgm:t>
        <a:bodyPr/>
        <a:lstStyle/>
        <a:p>
          <a:r>
            <a:rPr lang="en-US" altLang="zh-CN" dirty="0" smtClean="0"/>
            <a:t>Rate</a:t>
          </a:r>
          <a:r>
            <a:rPr lang="zh-CN" altLang="en-US" dirty="0" smtClean="0"/>
            <a:t> </a:t>
          </a:r>
          <a:r>
            <a:rPr lang="en-US" altLang="zh-CN" dirty="0" smtClean="0"/>
            <a:t>Movie</a:t>
          </a:r>
          <a:r>
            <a:rPr lang="zh-CN" altLang="en-US" dirty="0" smtClean="0"/>
            <a:t> </a:t>
          </a:r>
          <a:r>
            <a:rPr lang="en-US" altLang="zh-CN" dirty="0" smtClean="0"/>
            <a:t>Button</a:t>
          </a:r>
          <a:endParaRPr lang="zh-CN" altLang="en-US" dirty="0"/>
        </a:p>
      </dgm:t>
    </dgm:pt>
    <dgm:pt modelId="{5E8A809A-A7AD-1049-885B-C6C392B188E5}" type="par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0E88832B-374F-5B49-A8BC-5F6B8347DA60}" type="sib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53ED760F-28F3-D046-812A-63F1366F9E1C}">
      <dgm:prSet phldrT="[文本]"/>
      <dgm:spPr/>
      <dgm:t>
        <a:bodyPr/>
        <a:lstStyle/>
        <a:p>
          <a:r>
            <a:rPr lang="en-US" altLang="zh-CN" dirty="0" smtClean="0"/>
            <a:t>GUI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22C2A29B-B621-CF43-98DD-4A32913D05A8}" type="par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27866710-2A19-A545-9079-D7FB8B52ECAE}" type="sib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8D773FBB-D2F8-7F4E-B980-05202E4EB0C9}">
      <dgm:prSet phldrT="[文本]"/>
      <dgm:spPr/>
      <dgm:t>
        <a:bodyPr/>
        <a:lstStyle/>
        <a:p>
          <a:r>
            <a:rPr lang="en-US" altLang="zh-CN" dirty="0" smtClean="0"/>
            <a:t>Rate</a:t>
          </a:r>
          <a:r>
            <a:rPr lang="zh-CN" altLang="en-US" dirty="0" smtClean="0"/>
            <a:t> </a:t>
          </a:r>
          <a:r>
            <a:rPr lang="en-US" altLang="zh-CN" dirty="0" smtClean="0"/>
            <a:t>Panel</a:t>
          </a:r>
          <a:endParaRPr lang="zh-CN" altLang="en-US" dirty="0"/>
        </a:p>
      </dgm:t>
    </dgm:pt>
    <dgm:pt modelId="{50514E25-531D-2148-BF78-4825361EB0FE}" type="par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D759A40E-E2CE-2142-89BB-E8327F1BF29B}" type="sib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BE872D8D-7490-1845-8622-01F85D2030C3}" type="pres">
      <dgm:prSet presAssocID="{23E32F5E-81EF-B847-9B98-8431A04C9764}" presName="Name0" presStyleCnt="0">
        <dgm:presLayoutVars>
          <dgm:dir/>
          <dgm:resizeHandles val="exact"/>
        </dgm:presLayoutVars>
      </dgm:prSet>
      <dgm:spPr/>
    </dgm:pt>
    <dgm:pt modelId="{54A5F1D2-2897-8C4B-AA3C-EB48D837144F}" type="pres">
      <dgm:prSet presAssocID="{22B7BDC4-2E9D-224E-A752-88E6EC2C9F2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A967E-1C13-474C-A5A1-D3677F94DD91}" type="pres">
      <dgm:prSet presAssocID="{0E88832B-374F-5B49-A8BC-5F6B8347DA6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353523F-598A-9F45-AA5E-6E53BE992113}" type="pres">
      <dgm:prSet presAssocID="{0E88832B-374F-5B49-A8BC-5F6B8347DA60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4AC27A4-FEE6-ED42-B811-AA5C7149A904}" type="pres">
      <dgm:prSet presAssocID="{53ED760F-28F3-D046-812A-63F1366F9E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AC752-8E2B-5A41-A029-3F2F5E968F6F}" type="pres">
      <dgm:prSet presAssocID="{27866710-2A19-A545-9079-D7FB8B52EC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BA238BC-8D88-DC40-A15A-A45D8BA99C05}" type="pres">
      <dgm:prSet presAssocID="{27866710-2A19-A545-9079-D7FB8B52ECA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1513C04-F1F5-6E49-A709-5656E9542E24}" type="pres">
      <dgm:prSet presAssocID="{8D773FBB-D2F8-7F4E-B980-05202E4EB0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562EC1-993E-594B-90EC-59F5414EB05D}" type="presOf" srcId="{0E88832B-374F-5B49-A8BC-5F6B8347DA60}" destId="{4353523F-598A-9F45-AA5E-6E53BE992113}" srcOrd="1" destOrd="0" presId="urn:microsoft.com/office/officeart/2005/8/layout/process1"/>
    <dgm:cxn modelId="{D2E78020-B9EF-4D46-994D-9C9B8D54B382}" type="presOf" srcId="{27866710-2A19-A545-9079-D7FB8B52ECAE}" destId="{ABA238BC-8D88-DC40-A15A-A45D8BA99C05}" srcOrd="1" destOrd="0" presId="urn:microsoft.com/office/officeart/2005/8/layout/process1"/>
    <dgm:cxn modelId="{FF73076A-634E-2241-B2CF-1D2808F8D2B3}" srcId="{23E32F5E-81EF-B847-9B98-8431A04C9764}" destId="{8D773FBB-D2F8-7F4E-B980-05202E4EB0C9}" srcOrd="2" destOrd="0" parTransId="{50514E25-531D-2148-BF78-4825361EB0FE}" sibTransId="{D759A40E-E2CE-2142-89BB-E8327F1BF29B}"/>
    <dgm:cxn modelId="{29EB50A8-1825-F043-A6CF-B3552298C8F4}" type="presOf" srcId="{0E88832B-374F-5B49-A8BC-5F6B8347DA60}" destId="{F23A967E-1C13-474C-A5A1-D3677F94DD91}" srcOrd="0" destOrd="0" presId="urn:microsoft.com/office/officeart/2005/8/layout/process1"/>
    <dgm:cxn modelId="{EDFD72E5-A4F6-B448-97A6-D27B93A25DD2}" type="presOf" srcId="{22B7BDC4-2E9D-224E-A752-88E6EC2C9F22}" destId="{54A5F1D2-2897-8C4B-AA3C-EB48D837144F}" srcOrd="0" destOrd="0" presId="urn:microsoft.com/office/officeart/2005/8/layout/process1"/>
    <dgm:cxn modelId="{E6EFB23A-4D08-3C41-BFDE-B88B2FF643C5}" srcId="{23E32F5E-81EF-B847-9B98-8431A04C9764}" destId="{53ED760F-28F3-D046-812A-63F1366F9E1C}" srcOrd="1" destOrd="0" parTransId="{22C2A29B-B621-CF43-98DD-4A32913D05A8}" sibTransId="{27866710-2A19-A545-9079-D7FB8B52ECAE}"/>
    <dgm:cxn modelId="{C41CD468-4E6B-1D41-B0C7-362BEA117EF2}" type="presOf" srcId="{8D773FBB-D2F8-7F4E-B980-05202E4EB0C9}" destId="{E1513C04-F1F5-6E49-A709-5656E9542E24}" srcOrd="0" destOrd="0" presId="urn:microsoft.com/office/officeart/2005/8/layout/process1"/>
    <dgm:cxn modelId="{17764E1E-A354-684C-9528-E0B78FA70FC4}" type="presOf" srcId="{27866710-2A19-A545-9079-D7FB8B52ECAE}" destId="{76AAC752-8E2B-5A41-A029-3F2F5E968F6F}" srcOrd="0" destOrd="0" presId="urn:microsoft.com/office/officeart/2005/8/layout/process1"/>
    <dgm:cxn modelId="{7BE81EC2-67A5-CC42-B6D1-284474AE4569}" type="presOf" srcId="{23E32F5E-81EF-B847-9B98-8431A04C9764}" destId="{BE872D8D-7490-1845-8622-01F85D2030C3}" srcOrd="0" destOrd="0" presId="urn:microsoft.com/office/officeart/2005/8/layout/process1"/>
    <dgm:cxn modelId="{8674F7EE-1307-CB44-A975-76640DF5C67C}" type="presOf" srcId="{53ED760F-28F3-D046-812A-63F1366F9E1C}" destId="{44AC27A4-FEE6-ED42-B811-AA5C7149A904}" srcOrd="0" destOrd="0" presId="urn:microsoft.com/office/officeart/2005/8/layout/process1"/>
    <dgm:cxn modelId="{21D0D446-78FE-4740-8C4D-C3F5FE9356E1}" srcId="{23E32F5E-81EF-B847-9B98-8431A04C9764}" destId="{22B7BDC4-2E9D-224E-A752-88E6EC2C9F22}" srcOrd="0" destOrd="0" parTransId="{5E8A809A-A7AD-1049-885B-C6C392B188E5}" sibTransId="{0E88832B-374F-5B49-A8BC-5F6B8347DA60}"/>
    <dgm:cxn modelId="{91E76FA0-75C2-894C-9257-1A16ACB6EB04}" type="presParOf" srcId="{BE872D8D-7490-1845-8622-01F85D2030C3}" destId="{54A5F1D2-2897-8C4B-AA3C-EB48D837144F}" srcOrd="0" destOrd="0" presId="urn:microsoft.com/office/officeart/2005/8/layout/process1"/>
    <dgm:cxn modelId="{27E5BFD3-A572-A64C-AF0E-27C18FBD37AA}" type="presParOf" srcId="{BE872D8D-7490-1845-8622-01F85D2030C3}" destId="{F23A967E-1C13-474C-A5A1-D3677F94DD91}" srcOrd="1" destOrd="0" presId="urn:microsoft.com/office/officeart/2005/8/layout/process1"/>
    <dgm:cxn modelId="{FBB4A20A-563E-8E4F-A5CE-0FA3D739A637}" type="presParOf" srcId="{F23A967E-1C13-474C-A5A1-D3677F94DD91}" destId="{4353523F-598A-9F45-AA5E-6E53BE992113}" srcOrd="0" destOrd="0" presId="urn:microsoft.com/office/officeart/2005/8/layout/process1"/>
    <dgm:cxn modelId="{0F947520-5C7E-D449-822D-25AC523399AA}" type="presParOf" srcId="{BE872D8D-7490-1845-8622-01F85D2030C3}" destId="{44AC27A4-FEE6-ED42-B811-AA5C7149A904}" srcOrd="2" destOrd="0" presId="urn:microsoft.com/office/officeart/2005/8/layout/process1"/>
    <dgm:cxn modelId="{4B5276B6-807F-6246-8B56-D9C01A061773}" type="presParOf" srcId="{BE872D8D-7490-1845-8622-01F85D2030C3}" destId="{76AAC752-8E2B-5A41-A029-3F2F5E968F6F}" srcOrd="3" destOrd="0" presId="urn:microsoft.com/office/officeart/2005/8/layout/process1"/>
    <dgm:cxn modelId="{AE38C7F0-4988-C34D-9F4C-BBF60FA92532}" type="presParOf" srcId="{76AAC752-8E2B-5A41-A029-3F2F5E968F6F}" destId="{ABA238BC-8D88-DC40-A15A-A45D8BA99C05}" srcOrd="0" destOrd="0" presId="urn:microsoft.com/office/officeart/2005/8/layout/process1"/>
    <dgm:cxn modelId="{D3B4C424-2B5D-0B49-8031-F4A1E3764E61}" type="presParOf" srcId="{BE872D8D-7490-1845-8622-01F85D2030C3}" destId="{E1513C04-F1F5-6E49-A709-5656E9542E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E32F5E-81EF-B847-9B98-8431A04C976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2B7BDC4-2E9D-224E-A752-88E6EC2C9F22}">
      <dgm:prSet phldrT="[文本]" custT="1"/>
      <dgm:spPr/>
      <dgm:t>
        <a:bodyPr/>
        <a:lstStyle/>
        <a:p>
          <a:r>
            <a:rPr lang="en-US" altLang="zh-CN" sz="2000" dirty="0" smtClean="0"/>
            <a:t>Movie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List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Button</a:t>
          </a:r>
          <a:endParaRPr lang="zh-CN" altLang="en-US" sz="2000" dirty="0"/>
        </a:p>
      </dgm:t>
    </dgm:pt>
    <dgm:pt modelId="{5E8A809A-A7AD-1049-885B-C6C392B188E5}" type="par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0E88832B-374F-5B49-A8BC-5F6B8347DA60}" type="sib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53ED760F-28F3-D046-812A-63F1366F9E1C}">
      <dgm:prSet phldrT="[文本]" custT="1"/>
      <dgm:spPr/>
      <dgm:t>
        <a:bodyPr/>
        <a:lstStyle/>
        <a:p>
          <a:r>
            <a:rPr lang="en-US" altLang="zh-CN" sz="2400" dirty="0" smtClean="0"/>
            <a:t>GUI</a:t>
          </a:r>
          <a:r>
            <a:rPr lang="zh-CN" altLang="en-US" sz="2400" dirty="0" smtClean="0"/>
            <a:t> </a:t>
          </a:r>
          <a:endParaRPr lang="zh-CN" altLang="en-US" sz="1600" dirty="0"/>
        </a:p>
      </dgm:t>
    </dgm:pt>
    <dgm:pt modelId="{22C2A29B-B621-CF43-98DD-4A32913D05A8}" type="par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27866710-2A19-A545-9079-D7FB8B52ECAE}" type="sib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8D773FBB-D2F8-7F4E-B980-05202E4EB0C9}">
      <dgm:prSet phldrT="[文本]" custT="1"/>
      <dgm:spPr/>
      <dgm:t>
        <a:bodyPr/>
        <a:lstStyle/>
        <a:p>
          <a:r>
            <a:rPr lang="en-US" altLang="zh-CN" sz="2000" dirty="0" smtClean="0"/>
            <a:t>List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Panel</a:t>
          </a:r>
          <a:endParaRPr lang="zh-CN" altLang="en-US" sz="2000" dirty="0"/>
        </a:p>
      </dgm:t>
    </dgm:pt>
    <dgm:pt modelId="{50514E25-531D-2148-BF78-4825361EB0FE}" type="par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D759A40E-E2CE-2142-89BB-E8327F1BF29B}" type="sibTrans" cxnId="{FF73076A-634E-2241-B2CF-1D2808F8D2B3}">
      <dgm:prSet/>
      <dgm:spPr/>
      <dgm:t>
        <a:bodyPr/>
        <a:lstStyle/>
        <a:p>
          <a:endParaRPr lang="zh-CN" altLang="en-US" dirty="0"/>
        </a:p>
      </dgm:t>
    </dgm:pt>
    <dgm:pt modelId="{E7D2E2F2-0D12-9243-A9DD-C64653E72AF2}">
      <dgm:prSet phldrT="[文本]" custT="1"/>
      <dgm:spPr/>
      <dgm:t>
        <a:bodyPr/>
        <a:lstStyle/>
        <a:p>
          <a:r>
            <a:rPr lang="en-US" altLang="zh-CN" sz="2000" dirty="0" smtClean="0"/>
            <a:t>MOVIES_SQL</a:t>
          </a:r>
          <a:endParaRPr lang="zh-CN" altLang="en-US" sz="2000" dirty="0"/>
        </a:p>
      </dgm:t>
    </dgm:pt>
    <dgm:pt modelId="{0CE9F0EF-25C8-6544-92D6-FBA601D7630F}" type="parTrans" cxnId="{F1C757FC-82CD-794B-8174-A7A3787A475F}">
      <dgm:prSet/>
      <dgm:spPr/>
      <dgm:t>
        <a:bodyPr/>
        <a:lstStyle/>
        <a:p>
          <a:endParaRPr lang="zh-CN" altLang="en-US"/>
        </a:p>
      </dgm:t>
    </dgm:pt>
    <dgm:pt modelId="{F98F3E68-D753-3446-A449-3E4FC5FBA123}" type="sibTrans" cxnId="{F1C757FC-82CD-794B-8174-A7A3787A475F}">
      <dgm:prSet/>
      <dgm:spPr/>
      <dgm:t>
        <a:bodyPr/>
        <a:lstStyle/>
        <a:p>
          <a:endParaRPr lang="zh-CN" altLang="en-US"/>
        </a:p>
      </dgm:t>
    </dgm:pt>
    <dgm:pt modelId="{6F20F3FD-E3B0-E941-9D53-0FD5ADA78C6D}">
      <dgm:prSet phldrT="[文本]"/>
      <dgm:spPr/>
      <dgm:t>
        <a:bodyPr/>
        <a:lstStyle/>
        <a:p>
          <a:r>
            <a:rPr lang="en-US" altLang="zh-CN" dirty="0" err="1" smtClean="0"/>
            <a:t>getmovie</a:t>
          </a:r>
          <a:r>
            <a:rPr lang="zh-CN" altLang="en-US" dirty="0" smtClean="0"/>
            <a:t> </a:t>
          </a:r>
          <a:r>
            <a:rPr lang="en-US" altLang="zh-CN" dirty="0" smtClean="0"/>
            <a:t>function</a:t>
          </a:r>
          <a:endParaRPr lang="zh-CN" altLang="en-US" dirty="0"/>
        </a:p>
      </dgm:t>
    </dgm:pt>
    <dgm:pt modelId="{CB545539-493E-C942-B447-F856BA982E1A}" type="parTrans" cxnId="{23B78E53-D319-FD46-82C0-7A1FAD6C585F}">
      <dgm:prSet/>
      <dgm:spPr/>
      <dgm:t>
        <a:bodyPr/>
        <a:lstStyle/>
        <a:p>
          <a:endParaRPr lang="zh-CN" altLang="en-US"/>
        </a:p>
      </dgm:t>
    </dgm:pt>
    <dgm:pt modelId="{B12C9D75-16AD-2B40-8C07-D9CA40D2C0F9}" type="sibTrans" cxnId="{23B78E53-D319-FD46-82C0-7A1FAD6C585F}">
      <dgm:prSet/>
      <dgm:spPr/>
      <dgm:t>
        <a:bodyPr/>
        <a:lstStyle/>
        <a:p>
          <a:endParaRPr lang="zh-CN" altLang="en-US"/>
        </a:p>
      </dgm:t>
    </dgm:pt>
    <dgm:pt modelId="{BE872D8D-7490-1845-8622-01F85D2030C3}" type="pres">
      <dgm:prSet presAssocID="{23E32F5E-81EF-B847-9B98-8431A04C9764}" presName="Name0" presStyleCnt="0">
        <dgm:presLayoutVars>
          <dgm:dir/>
          <dgm:resizeHandles val="exact"/>
        </dgm:presLayoutVars>
      </dgm:prSet>
      <dgm:spPr/>
    </dgm:pt>
    <dgm:pt modelId="{54A5F1D2-2897-8C4B-AA3C-EB48D837144F}" type="pres">
      <dgm:prSet presAssocID="{22B7BDC4-2E9D-224E-A752-88E6EC2C9F22}" presName="node" presStyleLbl="node1" presStyleIdx="0" presStyleCnt="5" custScaleX="117239" custScaleY="852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A967E-1C13-474C-A5A1-D3677F94DD91}" type="pres">
      <dgm:prSet presAssocID="{0E88832B-374F-5B49-A8BC-5F6B8347DA60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353523F-598A-9F45-AA5E-6E53BE992113}" type="pres">
      <dgm:prSet presAssocID="{0E88832B-374F-5B49-A8BC-5F6B8347DA60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4AC27A4-FEE6-ED42-B811-AA5C7149A904}" type="pres">
      <dgm:prSet presAssocID="{53ED760F-28F3-D046-812A-63F1366F9E1C}" presName="node" presStyleLbl="node1" presStyleIdx="1" presStyleCnt="5" custScaleX="134564" custScaleY="836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AC752-8E2B-5A41-A029-3F2F5E968F6F}" type="pres">
      <dgm:prSet presAssocID="{27866710-2A19-A545-9079-D7FB8B52ECA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BA238BC-8D88-DC40-A15A-A45D8BA99C05}" type="pres">
      <dgm:prSet presAssocID="{27866710-2A19-A545-9079-D7FB8B52ECAE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1513C04-F1F5-6E49-A709-5656E9542E24}" type="pres">
      <dgm:prSet presAssocID="{8D773FBB-D2F8-7F4E-B980-05202E4EB0C9}" presName="node" presStyleLbl="node1" presStyleIdx="2" presStyleCnt="5" custScaleX="129525" custScaleY="817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E38C3-4F38-BE4F-AA8C-257D50152952}" type="pres">
      <dgm:prSet presAssocID="{D759A40E-E2CE-2142-89BB-E8327F1BF29B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E45078A-6DDF-FB44-8984-8B8470C631C4}" type="pres">
      <dgm:prSet presAssocID="{D759A40E-E2CE-2142-89BB-E8327F1BF29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F8430F5-342A-F949-993C-275445843F1D}" type="pres">
      <dgm:prSet presAssocID="{E7D2E2F2-0D12-9243-A9DD-C64653E72AF2}" presName="node" presStyleLbl="node1" presStyleIdx="3" presStyleCnt="5" custScaleX="134516" custScaleY="84007" custLinFactNeighborX="82928" custLinFactNeighborY="36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30668-4306-6945-9F3D-E31D1472B741}" type="pres">
      <dgm:prSet presAssocID="{F98F3E68-D753-3446-A449-3E4FC5FBA12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A451B55-39E5-4C43-B0F1-1965BDBEBAAA}" type="pres">
      <dgm:prSet presAssocID="{F98F3E68-D753-3446-A449-3E4FC5FBA12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7389F52-94EB-3B4D-97C8-8919C8EA5E97}" type="pres">
      <dgm:prSet presAssocID="{6F20F3FD-E3B0-E941-9D53-0FD5ADA78C6D}" presName="node" presStyleLbl="node1" presStyleIdx="4" presStyleCnt="5" custScaleX="138265" custScaleY="79266" custLinFactX="-97637" custLinFactY="29680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58FEBB-19DF-884C-A521-A55F8829BDB1}" type="presOf" srcId="{22B7BDC4-2E9D-224E-A752-88E6EC2C9F22}" destId="{54A5F1D2-2897-8C4B-AA3C-EB48D837144F}" srcOrd="0" destOrd="0" presId="urn:microsoft.com/office/officeart/2005/8/layout/process1"/>
    <dgm:cxn modelId="{3717692E-484B-EE4B-B594-547E7F229755}" type="presOf" srcId="{8D773FBB-D2F8-7F4E-B980-05202E4EB0C9}" destId="{E1513C04-F1F5-6E49-A709-5656E9542E24}" srcOrd="0" destOrd="0" presId="urn:microsoft.com/office/officeart/2005/8/layout/process1"/>
    <dgm:cxn modelId="{39AA13D1-C1B7-C24B-B23F-E50EC63856FB}" type="presOf" srcId="{F98F3E68-D753-3446-A449-3E4FC5FBA123}" destId="{8A451B55-39E5-4C43-B0F1-1965BDBEBAAA}" srcOrd="1" destOrd="0" presId="urn:microsoft.com/office/officeart/2005/8/layout/process1"/>
    <dgm:cxn modelId="{EADEE881-82C3-7849-881A-6D2D384F44AE}" type="presOf" srcId="{D759A40E-E2CE-2142-89BB-E8327F1BF29B}" destId="{734E38C3-4F38-BE4F-AA8C-257D50152952}" srcOrd="0" destOrd="0" presId="urn:microsoft.com/office/officeart/2005/8/layout/process1"/>
    <dgm:cxn modelId="{FF73076A-634E-2241-B2CF-1D2808F8D2B3}" srcId="{23E32F5E-81EF-B847-9B98-8431A04C9764}" destId="{8D773FBB-D2F8-7F4E-B980-05202E4EB0C9}" srcOrd="2" destOrd="0" parTransId="{50514E25-531D-2148-BF78-4825361EB0FE}" sibTransId="{D759A40E-E2CE-2142-89BB-E8327F1BF29B}"/>
    <dgm:cxn modelId="{F1C757FC-82CD-794B-8174-A7A3787A475F}" srcId="{23E32F5E-81EF-B847-9B98-8431A04C9764}" destId="{E7D2E2F2-0D12-9243-A9DD-C64653E72AF2}" srcOrd="3" destOrd="0" parTransId="{0CE9F0EF-25C8-6544-92D6-FBA601D7630F}" sibTransId="{F98F3E68-D753-3446-A449-3E4FC5FBA123}"/>
    <dgm:cxn modelId="{D16E7AFB-4C09-AA46-BEEC-FC935B8865B5}" type="presOf" srcId="{27866710-2A19-A545-9079-D7FB8B52ECAE}" destId="{76AAC752-8E2B-5A41-A029-3F2F5E968F6F}" srcOrd="0" destOrd="0" presId="urn:microsoft.com/office/officeart/2005/8/layout/process1"/>
    <dgm:cxn modelId="{E6EFB23A-4D08-3C41-BFDE-B88B2FF643C5}" srcId="{23E32F5E-81EF-B847-9B98-8431A04C9764}" destId="{53ED760F-28F3-D046-812A-63F1366F9E1C}" srcOrd="1" destOrd="0" parTransId="{22C2A29B-B621-CF43-98DD-4A32913D05A8}" sibTransId="{27866710-2A19-A545-9079-D7FB8B52ECAE}"/>
    <dgm:cxn modelId="{63957EFF-A389-7842-8530-36A6F6A574A5}" type="presOf" srcId="{F98F3E68-D753-3446-A449-3E4FC5FBA123}" destId="{BE630668-4306-6945-9F3D-E31D1472B741}" srcOrd="0" destOrd="0" presId="urn:microsoft.com/office/officeart/2005/8/layout/process1"/>
    <dgm:cxn modelId="{12FCE504-19F4-EF48-9304-DE8269479714}" type="presOf" srcId="{E7D2E2F2-0D12-9243-A9DD-C64653E72AF2}" destId="{4F8430F5-342A-F949-993C-275445843F1D}" srcOrd="0" destOrd="0" presId="urn:microsoft.com/office/officeart/2005/8/layout/process1"/>
    <dgm:cxn modelId="{F6024897-1727-944E-91C9-C18E341F860B}" type="presOf" srcId="{53ED760F-28F3-D046-812A-63F1366F9E1C}" destId="{44AC27A4-FEE6-ED42-B811-AA5C7149A904}" srcOrd="0" destOrd="0" presId="urn:microsoft.com/office/officeart/2005/8/layout/process1"/>
    <dgm:cxn modelId="{133A96CC-FB9D-424D-8069-928E5A3FDEA0}" type="presOf" srcId="{27866710-2A19-A545-9079-D7FB8B52ECAE}" destId="{ABA238BC-8D88-DC40-A15A-A45D8BA99C05}" srcOrd="1" destOrd="0" presId="urn:microsoft.com/office/officeart/2005/8/layout/process1"/>
    <dgm:cxn modelId="{D4E58CE5-7573-2847-BF6C-73860B30A345}" type="presOf" srcId="{0E88832B-374F-5B49-A8BC-5F6B8347DA60}" destId="{4353523F-598A-9F45-AA5E-6E53BE992113}" srcOrd="1" destOrd="0" presId="urn:microsoft.com/office/officeart/2005/8/layout/process1"/>
    <dgm:cxn modelId="{B496D607-8CE5-CD4B-8D9A-940C6734015C}" type="presOf" srcId="{23E32F5E-81EF-B847-9B98-8431A04C9764}" destId="{BE872D8D-7490-1845-8622-01F85D2030C3}" srcOrd="0" destOrd="0" presId="urn:microsoft.com/office/officeart/2005/8/layout/process1"/>
    <dgm:cxn modelId="{23B78E53-D319-FD46-82C0-7A1FAD6C585F}" srcId="{23E32F5E-81EF-B847-9B98-8431A04C9764}" destId="{6F20F3FD-E3B0-E941-9D53-0FD5ADA78C6D}" srcOrd="4" destOrd="0" parTransId="{CB545539-493E-C942-B447-F856BA982E1A}" sibTransId="{B12C9D75-16AD-2B40-8C07-D9CA40D2C0F9}"/>
    <dgm:cxn modelId="{41AA7B50-1804-8040-A2F4-0072A91978FF}" type="presOf" srcId="{6F20F3FD-E3B0-E941-9D53-0FD5ADA78C6D}" destId="{77389F52-94EB-3B4D-97C8-8919C8EA5E97}" srcOrd="0" destOrd="0" presId="urn:microsoft.com/office/officeart/2005/8/layout/process1"/>
    <dgm:cxn modelId="{8ABA716C-8607-1D4B-8506-9B175970FAE3}" type="presOf" srcId="{D759A40E-E2CE-2142-89BB-E8327F1BF29B}" destId="{8E45078A-6DDF-FB44-8984-8B8470C631C4}" srcOrd="1" destOrd="0" presId="urn:microsoft.com/office/officeart/2005/8/layout/process1"/>
    <dgm:cxn modelId="{FF02978A-610A-3A4B-AAB1-A6C29632FFB6}" type="presOf" srcId="{0E88832B-374F-5B49-A8BC-5F6B8347DA60}" destId="{F23A967E-1C13-474C-A5A1-D3677F94DD91}" srcOrd="0" destOrd="0" presId="urn:microsoft.com/office/officeart/2005/8/layout/process1"/>
    <dgm:cxn modelId="{21D0D446-78FE-4740-8C4D-C3F5FE9356E1}" srcId="{23E32F5E-81EF-B847-9B98-8431A04C9764}" destId="{22B7BDC4-2E9D-224E-A752-88E6EC2C9F22}" srcOrd="0" destOrd="0" parTransId="{5E8A809A-A7AD-1049-885B-C6C392B188E5}" sibTransId="{0E88832B-374F-5B49-A8BC-5F6B8347DA60}"/>
    <dgm:cxn modelId="{8E7EB071-9AF9-9C4C-BC65-3C6CC59D0470}" type="presParOf" srcId="{BE872D8D-7490-1845-8622-01F85D2030C3}" destId="{54A5F1D2-2897-8C4B-AA3C-EB48D837144F}" srcOrd="0" destOrd="0" presId="urn:microsoft.com/office/officeart/2005/8/layout/process1"/>
    <dgm:cxn modelId="{707CDEEB-39A6-D945-A101-31111BEB3B70}" type="presParOf" srcId="{BE872D8D-7490-1845-8622-01F85D2030C3}" destId="{F23A967E-1C13-474C-A5A1-D3677F94DD91}" srcOrd="1" destOrd="0" presId="urn:microsoft.com/office/officeart/2005/8/layout/process1"/>
    <dgm:cxn modelId="{372F0254-F10E-D246-A8F6-142129BE9228}" type="presParOf" srcId="{F23A967E-1C13-474C-A5A1-D3677F94DD91}" destId="{4353523F-598A-9F45-AA5E-6E53BE992113}" srcOrd="0" destOrd="0" presId="urn:microsoft.com/office/officeart/2005/8/layout/process1"/>
    <dgm:cxn modelId="{A79099E1-E7D5-D44E-AB71-0E653AEE92C9}" type="presParOf" srcId="{BE872D8D-7490-1845-8622-01F85D2030C3}" destId="{44AC27A4-FEE6-ED42-B811-AA5C7149A904}" srcOrd="2" destOrd="0" presId="urn:microsoft.com/office/officeart/2005/8/layout/process1"/>
    <dgm:cxn modelId="{9C7F1C44-04C6-5046-B3E9-0641684FABE2}" type="presParOf" srcId="{BE872D8D-7490-1845-8622-01F85D2030C3}" destId="{76AAC752-8E2B-5A41-A029-3F2F5E968F6F}" srcOrd="3" destOrd="0" presId="urn:microsoft.com/office/officeart/2005/8/layout/process1"/>
    <dgm:cxn modelId="{82165BF3-A808-5344-9893-E0E926561876}" type="presParOf" srcId="{76AAC752-8E2B-5A41-A029-3F2F5E968F6F}" destId="{ABA238BC-8D88-DC40-A15A-A45D8BA99C05}" srcOrd="0" destOrd="0" presId="urn:microsoft.com/office/officeart/2005/8/layout/process1"/>
    <dgm:cxn modelId="{F6157C00-1B6F-9445-BDAF-316B8E720A12}" type="presParOf" srcId="{BE872D8D-7490-1845-8622-01F85D2030C3}" destId="{E1513C04-F1F5-6E49-A709-5656E9542E24}" srcOrd="4" destOrd="0" presId="urn:microsoft.com/office/officeart/2005/8/layout/process1"/>
    <dgm:cxn modelId="{9B48A00A-3DC5-3346-A032-0DDAC118E31E}" type="presParOf" srcId="{BE872D8D-7490-1845-8622-01F85D2030C3}" destId="{734E38C3-4F38-BE4F-AA8C-257D50152952}" srcOrd="5" destOrd="0" presId="urn:microsoft.com/office/officeart/2005/8/layout/process1"/>
    <dgm:cxn modelId="{01F1977C-A3DB-824E-94FE-C1AF85952677}" type="presParOf" srcId="{734E38C3-4F38-BE4F-AA8C-257D50152952}" destId="{8E45078A-6DDF-FB44-8984-8B8470C631C4}" srcOrd="0" destOrd="0" presId="urn:microsoft.com/office/officeart/2005/8/layout/process1"/>
    <dgm:cxn modelId="{A62965F9-2106-694E-BB16-D0221062D66E}" type="presParOf" srcId="{BE872D8D-7490-1845-8622-01F85D2030C3}" destId="{4F8430F5-342A-F949-993C-275445843F1D}" srcOrd="6" destOrd="0" presId="urn:microsoft.com/office/officeart/2005/8/layout/process1"/>
    <dgm:cxn modelId="{B6D914EA-DC33-9A46-9929-F53811CE8349}" type="presParOf" srcId="{BE872D8D-7490-1845-8622-01F85D2030C3}" destId="{BE630668-4306-6945-9F3D-E31D1472B741}" srcOrd="7" destOrd="0" presId="urn:microsoft.com/office/officeart/2005/8/layout/process1"/>
    <dgm:cxn modelId="{BF4C0EBD-4AFE-E148-976C-30F4AE7B5D3E}" type="presParOf" srcId="{BE630668-4306-6945-9F3D-E31D1472B741}" destId="{8A451B55-39E5-4C43-B0F1-1965BDBEBAAA}" srcOrd="0" destOrd="0" presId="urn:microsoft.com/office/officeart/2005/8/layout/process1"/>
    <dgm:cxn modelId="{6D733687-9D47-AD47-BED7-F98BF0A79143}" type="presParOf" srcId="{BE872D8D-7490-1845-8622-01F85D2030C3}" destId="{77389F52-94EB-3B4D-97C8-8919C8EA5E9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E32F5E-81EF-B847-9B98-8431A04C976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2B7BDC4-2E9D-224E-A752-88E6EC2C9F22}">
      <dgm:prSet phldrT="[文本]" custT="1"/>
      <dgm:spPr/>
      <dgm:t>
        <a:bodyPr/>
        <a:lstStyle/>
        <a:p>
          <a:r>
            <a:rPr lang="en-US" altLang="zh-CN" sz="2400" dirty="0" smtClean="0"/>
            <a:t>Sort</a:t>
          </a:r>
          <a:endParaRPr lang="zh-CN" altLang="en-US" sz="2400" dirty="0" smtClean="0"/>
        </a:p>
        <a:p>
          <a:r>
            <a:rPr lang="en-US" altLang="zh-CN" sz="2400" dirty="0" smtClean="0"/>
            <a:t>Button</a:t>
          </a:r>
          <a:endParaRPr lang="zh-CN" altLang="en-US" sz="2400" dirty="0" smtClean="0"/>
        </a:p>
      </dgm:t>
    </dgm:pt>
    <dgm:pt modelId="{5E8A809A-A7AD-1049-885B-C6C392B188E5}" type="par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0E88832B-374F-5B49-A8BC-5F6B8347DA60}" type="sib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53ED760F-28F3-D046-812A-63F1366F9E1C}">
      <dgm:prSet phldrT="[文本]"/>
      <dgm:spPr/>
      <dgm:t>
        <a:bodyPr/>
        <a:lstStyle/>
        <a:p>
          <a:r>
            <a:rPr lang="en-US" altLang="zh-CN" dirty="0" smtClean="0"/>
            <a:t>MOVIES_SQL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22C2A29B-B621-CF43-98DD-4A32913D05A8}" type="par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27866710-2A19-A545-9079-D7FB8B52ECAE}" type="sib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8D773FBB-D2F8-7F4E-B980-05202E4EB0C9}">
      <dgm:prSet phldrT="[文本]" custT="1"/>
      <dgm:spPr/>
      <dgm:t>
        <a:bodyPr/>
        <a:lstStyle/>
        <a:p>
          <a:r>
            <a:rPr lang="en-US" altLang="zh-CN" sz="2400" dirty="0" err="1" smtClean="0"/>
            <a:t>sortMovie</a:t>
          </a:r>
          <a:endParaRPr lang="zh-CN" altLang="en-US" sz="2400" dirty="0" smtClean="0"/>
        </a:p>
        <a:p>
          <a:r>
            <a:rPr lang="en-US" altLang="zh-CN" sz="2400" dirty="0" smtClean="0"/>
            <a:t>function</a:t>
          </a:r>
          <a:endParaRPr lang="zh-CN" altLang="en-US" sz="2400" dirty="0"/>
        </a:p>
      </dgm:t>
    </dgm:pt>
    <dgm:pt modelId="{50514E25-531D-2148-BF78-4825361EB0FE}" type="par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D759A40E-E2CE-2142-89BB-E8327F1BF29B}" type="sib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BE872D8D-7490-1845-8622-01F85D2030C3}" type="pres">
      <dgm:prSet presAssocID="{23E32F5E-81EF-B847-9B98-8431A04C9764}" presName="Name0" presStyleCnt="0">
        <dgm:presLayoutVars>
          <dgm:dir/>
          <dgm:resizeHandles val="exact"/>
        </dgm:presLayoutVars>
      </dgm:prSet>
      <dgm:spPr/>
    </dgm:pt>
    <dgm:pt modelId="{54A5F1D2-2897-8C4B-AA3C-EB48D837144F}" type="pres">
      <dgm:prSet presAssocID="{22B7BDC4-2E9D-224E-A752-88E6EC2C9F2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A967E-1C13-474C-A5A1-D3677F94DD91}" type="pres">
      <dgm:prSet presAssocID="{0E88832B-374F-5B49-A8BC-5F6B8347DA6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353523F-598A-9F45-AA5E-6E53BE992113}" type="pres">
      <dgm:prSet presAssocID="{0E88832B-374F-5B49-A8BC-5F6B8347DA60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4AC27A4-FEE6-ED42-B811-AA5C7149A904}" type="pres">
      <dgm:prSet presAssocID="{53ED760F-28F3-D046-812A-63F1366F9E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AC752-8E2B-5A41-A029-3F2F5E968F6F}" type="pres">
      <dgm:prSet presAssocID="{27866710-2A19-A545-9079-D7FB8B52EC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BA238BC-8D88-DC40-A15A-A45D8BA99C05}" type="pres">
      <dgm:prSet presAssocID="{27866710-2A19-A545-9079-D7FB8B52ECA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1513C04-F1F5-6E49-A709-5656E9542E24}" type="pres">
      <dgm:prSet presAssocID="{8D773FBB-D2F8-7F4E-B980-05202E4EB0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BCB174-2870-3148-8AAD-BF8B17B581C2}" type="presOf" srcId="{22B7BDC4-2E9D-224E-A752-88E6EC2C9F22}" destId="{54A5F1D2-2897-8C4B-AA3C-EB48D837144F}" srcOrd="0" destOrd="0" presId="urn:microsoft.com/office/officeart/2005/8/layout/process1"/>
    <dgm:cxn modelId="{FF73076A-634E-2241-B2CF-1D2808F8D2B3}" srcId="{23E32F5E-81EF-B847-9B98-8431A04C9764}" destId="{8D773FBB-D2F8-7F4E-B980-05202E4EB0C9}" srcOrd="2" destOrd="0" parTransId="{50514E25-531D-2148-BF78-4825361EB0FE}" sibTransId="{D759A40E-E2CE-2142-89BB-E8327F1BF29B}"/>
    <dgm:cxn modelId="{2EC06EB4-C921-734B-958D-D15C4D1D99B8}" type="presOf" srcId="{53ED760F-28F3-D046-812A-63F1366F9E1C}" destId="{44AC27A4-FEE6-ED42-B811-AA5C7149A904}" srcOrd="0" destOrd="0" presId="urn:microsoft.com/office/officeart/2005/8/layout/process1"/>
    <dgm:cxn modelId="{E766192D-A4FC-A840-BA95-7C7DB89F601B}" type="presOf" srcId="{0E88832B-374F-5B49-A8BC-5F6B8347DA60}" destId="{4353523F-598A-9F45-AA5E-6E53BE992113}" srcOrd="1" destOrd="0" presId="urn:microsoft.com/office/officeart/2005/8/layout/process1"/>
    <dgm:cxn modelId="{9348A651-5634-A045-89BD-4497B630207D}" type="presOf" srcId="{27866710-2A19-A545-9079-D7FB8B52ECAE}" destId="{76AAC752-8E2B-5A41-A029-3F2F5E968F6F}" srcOrd="0" destOrd="0" presId="urn:microsoft.com/office/officeart/2005/8/layout/process1"/>
    <dgm:cxn modelId="{E3392A7D-691E-F842-AD8B-1245F782ED76}" type="presOf" srcId="{27866710-2A19-A545-9079-D7FB8B52ECAE}" destId="{ABA238BC-8D88-DC40-A15A-A45D8BA99C05}" srcOrd="1" destOrd="0" presId="urn:microsoft.com/office/officeart/2005/8/layout/process1"/>
    <dgm:cxn modelId="{7A2AC35B-A0F3-954B-AE31-8792C1C185A5}" type="presOf" srcId="{8D773FBB-D2F8-7F4E-B980-05202E4EB0C9}" destId="{E1513C04-F1F5-6E49-A709-5656E9542E24}" srcOrd="0" destOrd="0" presId="urn:microsoft.com/office/officeart/2005/8/layout/process1"/>
    <dgm:cxn modelId="{21D0D446-78FE-4740-8C4D-C3F5FE9356E1}" srcId="{23E32F5E-81EF-B847-9B98-8431A04C9764}" destId="{22B7BDC4-2E9D-224E-A752-88E6EC2C9F22}" srcOrd="0" destOrd="0" parTransId="{5E8A809A-A7AD-1049-885B-C6C392B188E5}" sibTransId="{0E88832B-374F-5B49-A8BC-5F6B8347DA60}"/>
    <dgm:cxn modelId="{20D730A8-A040-2444-8F77-F85FAF7C7317}" type="presOf" srcId="{23E32F5E-81EF-B847-9B98-8431A04C9764}" destId="{BE872D8D-7490-1845-8622-01F85D2030C3}" srcOrd="0" destOrd="0" presId="urn:microsoft.com/office/officeart/2005/8/layout/process1"/>
    <dgm:cxn modelId="{E6EFB23A-4D08-3C41-BFDE-B88B2FF643C5}" srcId="{23E32F5E-81EF-B847-9B98-8431A04C9764}" destId="{53ED760F-28F3-D046-812A-63F1366F9E1C}" srcOrd="1" destOrd="0" parTransId="{22C2A29B-B621-CF43-98DD-4A32913D05A8}" sibTransId="{27866710-2A19-A545-9079-D7FB8B52ECAE}"/>
    <dgm:cxn modelId="{D83102EB-653C-4948-A803-4E3C2635319E}" type="presOf" srcId="{0E88832B-374F-5B49-A8BC-5F6B8347DA60}" destId="{F23A967E-1C13-474C-A5A1-D3677F94DD91}" srcOrd="0" destOrd="0" presId="urn:microsoft.com/office/officeart/2005/8/layout/process1"/>
    <dgm:cxn modelId="{EC51E382-92E4-8245-98C9-9FAB94C0E8A2}" type="presParOf" srcId="{BE872D8D-7490-1845-8622-01F85D2030C3}" destId="{54A5F1D2-2897-8C4B-AA3C-EB48D837144F}" srcOrd="0" destOrd="0" presId="urn:microsoft.com/office/officeart/2005/8/layout/process1"/>
    <dgm:cxn modelId="{C4CCD631-4B0B-AA46-AEBB-07C8BDEC97E9}" type="presParOf" srcId="{BE872D8D-7490-1845-8622-01F85D2030C3}" destId="{F23A967E-1C13-474C-A5A1-D3677F94DD91}" srcOrd="1" destOrd="0" presId="urn:microsoft.com/office/officeart/2005/8/layout/process1"/>
    <dgm:cxn modelId="{536F4DC2-EE97-F84D-BD6A-F6DE674DC405}" type="presParOf" srcId="{F23A967E-1C13-474C-A5A1-D3677F94DD91}" destId="{4353523F-598A-9F45-AA5E-6E53BE992113}" srcOrd="0" destOrd="0" presId="urn:microsoft.com/office/officeart/2005/8/layout/process1"/>
    <dgm:cxn modelId="{4AE7BF99-DDB0-314B-B412-964DE7BCBDE6}" type="presParOf" srcId="{BE872D8D-7490-1845-8622-01F85D2030C3}" destId="{44AC27A4-FEE6-ED42-B811-AA5C7149A904}" srcOrd="2" destOrd="0" presId="urn:microsoft.com/office/officeart/2005/8/layout/process1"/>
    <dgm:cxn modelId="{E6C709E1-C396-C34C-A5D5-D93F0AB0B572}" type="presParOf" srcId="{BE872D8D-7490-1845-8622-01F85D2030C3}" destId="{76AAC752-8E2B-5A41-A029-3F2F5E968F6F}" srcOrd="3" destOrd="0" presId="urn:microsoft.com/office/officeart/2005/8/layout/process1"/>
    <dgm:cxn modelId="{8A487E96-2D2D-1343-82C1-D8A1EE679086}" type="presParOf" srcId="{76AAC752-8E2B-5A41-A029-3F2F5E968F6F}" destId="{ABA238BC-8D88-DC40-A15A-A45D8BA99C05}" srcOrd="0" destOrd="0" presId="urn:microsoft.com/office/officeart/2005/8/layout/process1"/>
    <dgm:cxn modelId="{F9A2DA7C-4950-A64D-8513-A7392419051C}" type="presParOf" srcId="{BE872D8D-7490-1845-8622-01F85D2030C3}" destId="{E1513C04-F1F5-6E49-A709-5656E9542E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E32F5E-81EF-B847-9B98-8431A04C976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2B7BDC4-2E9D-224E-A752-88E6EC2C9F22}">
      <dgm:prSet phldrT="[文本]"/>
      <dgm:spPr/>
      <dgm:t>
        <a:bodyPr/>
        <a:lstStyle/>
        <a:p>
          <a:r>
            <a:rPr lang="en-US" altLang="zh-CN" dirty="0" smtClean="0"/>
            <a:t>Please</a:t>
          </a:r>
          <a:r>
            <a:rPr lang="zh-CN" altLang="en-US" dirty="0" smtClean="0"/>
            <a:t> </a:t>
          </a:r>
          <a:r>
            <a:rPr lang="en-US" altLang="zh-CN" dirty="0" smtClean="0"/>
            <a:t>Make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Selection</a:t>
          </a:r>
          <a:endParaRPr lang="zh-CN" altLang="en-US" dirty="0"/>
        </a:p>
      </dgm:t>
    </dgm:pt>
    <dgm:pt modelId="{5E8A809A-A7AD-1049-885B-C6C392B188E5}" type="par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0E88832B-374F-5B49-A8BC-5F6B8347DA60}" type="sibTrans" cxnId="{21D0D446-78FE-4740-8C4D-C3F5FE9356E1}">
      <dgm:prSet/>
      <dgm:spPr/>
      <dgm:t>
        <a:bodyPr/>
        <a:lstStyle/>
        <a:p>
          <a:endParaRPr lang="zh-CN" altLang="en-US"/>
        </a:p>
      </dgm:t>
    </dgm:pt>
    <dgm:pt modelId="{53ED760F-28F3-D046-812A-63F1366F9E1C}">
      <dgm:prSet phldrT="[文本]"/>
      <dgm:spPr/>
      <dgm:t>
        <a:bodyPr/>
        <a:lstStyle/>
        <a:p>
          <a:r>
            <a:rPr lang="en-US" altLang="zh-CN" dirty="0" smtClean="0"/>
            <a:t>Combo Box</a:t>
          </a:r>
          <a:endParaRPr lang="zh-CN" altLang="en-US" dirty="0" smtClean="0"/>
        </a:p>
        <a:p>
          <a:r>
            <a:rPr lang="en-US" altLang="zh-CN" dirty="0" smtClean="0"/>
            <a:t>Choose</a:t>
          </a:r>
          <a:endParaRPr lang="zh-CN" altLang="en-US" dirty="0"/>
        </a:p>
      </dgm:t>
    </dgm:pt>
    <dgm:pt modelId="{22C2A29B-B621-CF43-98DD-4A32913D05A8}" type="par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27866710-2A19-A545-9079-D7FB8B52ECAE}" type="sibTrans" cxnId="{E6EFB23A-4D08-3C41-BFDE-B88B2FF643C5}">
      <dgm:prSet/>
      <dgm:spPr/>
      <dgm:t>
        <a:bodyPr/>
        <a:lstStyle/>
        <a:p>
          <a:endParaRPr lang="zh-CN" altLang="en-US"/>
        </a:p>
      </dgm:t>
    </dgm:pt>
    <dgm:pt modelId="{8D773FBB-D2F8-7F4E-B980-05202E4EB0C9}">
      <dgm:prSet phldrT="[文本]"/>
      <dgm:spPr/>
      <dgm:t>
        <a:bodyPr/>
        <a:lstStyle/>
        <a:p>
          <a:r>
            <a:rPr lang="en-US" altLang="zh-CN" dirty="0" smtClean="0"/>
            <a:t>Select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our</a:t>
          </a:r>
          <a:r>
            <a:rPr lang="zh-CN" altLang="en-US" dirty="0" smtClean="0"/>
            <a:t> </a:t>
          </a:r>
          <a:r>
            <a:rPr lang="en-US" altLang="zh-CN" dirty="0" smtClean="0"/>
            <a:t>list</a:t>
          </a:r>
          <a:r>
            <a:rPr lang="zh-CN" altLang="en-US" dirty="0" smtClean="0"/>
            <a:t> </a:t>
          </a:r>
        </a:p>
        <a:p>
          <a:r>
            <a:rPr lang="en-US" altLang="zh-CN" dirty="0" smtClean="0"/>
            <a:t>and</a:t>
          </a:r>
          <a:r>
            <a:rPr lang="zh-CN" altLang="en-US" dirty="0" smtClean="0"/>
            <a:t>  </a:t>
          </a:r>
          <a:r>
            <a:rPr lang="en-US" altLang="zh-CN" dirty="0" smtClean="0"/>
            <a:t>Sort</a:t>
          </a:r>
          <a:endParaRPr lang="zh-CN" altLang="en-US" dirty="0"/>
        </a:p>
      </dgm:t>
    </dgm:pt>
    <dgm:pt modelId="{50514E25-531D-2148-BF78-4825361EB0FE}" type="par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D759A40E-E2CE-2142-89BB-E8327F1BF29B}" type="sibTrans" cxnId="{FF73076A-634E-2241-B2CF-1D2808F8D2B3}">
      <dgm:prSet/>
      <dgm:spPr/>
      <dgm:t>
        <a:bodyPr/>
        <a:lstStyle/>
        <a:p>
          <a:endParaRPr lang="zh-CN" altLang="en-US"/>
        </a:p>
      </dgm:t>
    </dgm:pt>
    <dgm:pt modelId="{BE872D8D-7490-1845-8622-01F85D2030C3}" type="pres">
      <dgm:prSet presAssocID="{23E32F5E-81EF-B847-9B98-8431A04C9764}" presName="Name0" presStyleCnt="0">
        <dgm:presLayoutVars>
          <dgm:dir/>
          <dgm:resizeHandles val="exact"/>
        </dgm:presLayoutVars>
      </dgm:prSet>
      <dgm:spPr/>
    </dgm:pt>
    <dgm:pt modelId="{54A5F1D2-2897-8C4B-AA3C-EB48D837144F}" type="pres">
      <dgm:prSet presAssocID="{22B7BDC4-2E9D-224E-A752-88E6EC2C9F2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A967E-1C13-474C-A5A1-D3677F94DD91}" type="pres">
      <dgm:prSet presAssocID="{0E88832B-374F-5B49-A8BC-5F6B8347DA6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353523F-598A-9F45-AA5E-6E53BE992113}" type="pres">
      <dgm:prSet presAssocID="{0E88832B-374F-5B49-A8BC-5F6B8347DA60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4AC27A4-FEE6-ED42-B811-AA5C7149A904}" type="pres">
      <dgm:prSet presAssocID="{53ED760F-28F3-D046-812A-63F1366F9E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AC752-8E2B-5A41-A029-3F2F5E968F6F}" type="pres">
      <dgm:prSet presAssocID="{27866710-2A19-A545-9079-D7FB8B52EC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BA238BC-8D88-DC40-A15A-A45D8BA99C05}" type="pres">
      <dgm:prSet presAssocID="{27866710-2A19-A545-9079-D7FB8B52ECA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1513C04-F1F5-6E49-A709-5656E9542E24}" type="pres">
      <dgm:prSet presAssocID="{8D773FBB-D2F8-7F4E-B980-05202E4EB0C9}" presName="node" presStyleLbl="node1" presStyleIdx="2" presStyleCnt="3" custLinFactNeighborX="-1909" custLinFactNeighborY="-2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E4B365-27D0-2D48-883B-DCF7B39DA647}" type="presOf" srcId="{53ED760F-28F3-D046-812A-63F1366F9E1C}" destId="{44AC27A4-FEE6-ED42-B811-AA5C7149A904}" srcOrd="0" destOrd="0" presId="urn:microsoft.com/office/officeart/2005/8/layout/process1"/>
    <dgm:cxn modelId="{58DC3EA6-A46E-884C-A6F4-5560997A8C3E}" type="presOf" srcId="{0E88832B-374F-5B49-A8BC-5F6B8347DA60}" destId="{4353523F-598A-9F45-AA5E-6E53BE992113}" srcOrd="1" destOrd="0" presId="urn:microsoft.com/office/officeart/2005/8/layout/process1"/>
    <dgm:cxn modelId="{6B075084-CD6A-1548-B565-891AE6FCA31D}" type="presOf" srcId="{27866710-2A19-A545-9079-D7FB8B52ECAE}" destId="{76AAC752-8E2B-5A41-A029-3F2F5E968F6F}" srcOrd="0" destOrd="0" presId="urn:microsoft.com/office/officeart/2005/8/layout/process1"/>
    <dgm:cxn modelId="{D7804FA8-9295-974C-A479-706A59D0B058}" type="presOf" srcId="{23E32F5E-81EF-B847-9B98-8431A04C9764}" destId="{BE872D8D-7490-1845-8622-01F85D2030C3}" srcOrd="0" destOrd="0" presId="urn:microsoft.com/office/officeart/2005/8/layout/process1"/>
    <dgm:cxn modelId="{5AB63D7F-9350-3045-933B-47779360C661}" type="presOf" srcId="{27866710-2A19-A545-9079-D7FB8B52ECAE}" destId="{ABA238BC-8D88-DC40-A15A-A45D8BA99C05}" srcOrd="1" destOrd="0" presId="urn:microsoft.com/office/officeart/2005/8/layout/process1"/>
    <dgm:cxn modelId="{FF73076A-634E-2241-B2CF-1D2808F8D2B3}" srcId="{23E32F5E-81EF-B847-9B98-8431A04C9764}" destId="{8D773FBB-D2F8-7F4E-B980-05202E4EB0C9}" srcOrd="2" destOrd="0" parTransId="{50514E25-531D-2148-BF78-4825361EB0FE}" sibTransId="{D759A40E-E2CE-2142-89BB-E8327F1BF29B}"/>
    <dgm:cxn modelId="{E6EFB23A-4D08-3C41-BFDE-B88B2FF643C5}" srcId="{23E32F5E-81EF-B847-9B98-8431A04C9764}" destId="{53ED760F-28F3-D046-812A-63F1366F9E1C}" srcOrd="1" destOrd="0" parTransId="{22C2A29B-B621-CF43-98DD-4A32913D05A8}" sibTransId="{27866710-2A19-A545-9079-D7FB8B52ECAE}"/>
    <dgm:cxn modelId="{CFBC0A07-F94B-6F42-8A8D-E26DE8FB08D6}" type="presOf" srcId="{22B7BDC4-2E9D-224E-A752-88E6EC2C9F22}" destId="{54A5F1D2-2897-8C4B-AA3C-EB48D837144F}" srcOrd="0" destOrd="0" presId="urn:microsoft.com/office/officeart/2005/8/layout/process1"/>
    <dgm:cxn modelId="{BBD5827C-BBED-BD4B-96D6-703B6EAEE716}" type="presOf" srcId="{8D773FBB-D2F8-7F4E-B980-05202E4EB0C9}" destId="{E1513C04-F1F5-6E49-A709-5656E9542E24}" srcOrd="0" destOrd="0" presId="urn:microsoft.com/office/officeart/2005/8/layout/process1"/>
    <dgm:cxn modelId="{E31EC23C-7A4C-7647-9A0B-31E375DC1757}" type="presOf" srcId="{0E88832B-374F-5B49-A8BC-5F6B8347DA60}" destId="{F23A967E-1C13-474C-A5A1-D3677F94DD91}" srcOrd="0" destOrd="0" presId="urn:microsoft.com/office/officeart/2005/8/layout/process1"/>
    <dgm:cxn modelId="{21D0D446-78FE-4740-8C4D-C3F5FE9356E1}" srcId="{23E32F5E-81EF-B847-9B98-8431A04C9764}" destId="{22B7BDC4-2E9D-224E-A752-88E6EC2C9F22}" srcOrd="0" destOrd="0" parTransId="{5E8A809A-A7AD-1049-885B-C6C392B188E5}" sibTransId="{0E88832B-374F-5B49-A8BC-5F6B8347DA60}"/>
    <dgm:cxn modelId="{FCACA1D7-E134-5A49-84BE-1AC4BD2A6DBC}" type="presParOf" srcId="{BE872D8D-7490-1845-8622-01F85D2030C3}" destId="{54A5F1D2-2897-8C4B-AA3C-EB48D837144F}" srcOrd="0" destOrd="0" presId="urn:microsoft.com/office/officeart/2005/8/layout/process1"/>
    <dgm:cxn modelId="{4E5AD0A7-5784-794B-BD9E-B4E693D9B6F8}" type="presParOf" srcId="{BE872D8D-7490-1845-8622-01F85D2030C3}" destId="{F23A967E-1C13-474C-A5A1-D3677F94DD91}" srcOrd="1" destOrd="0" presId="urn:microsoft.com/office/officeart/2005/8/layout/process1"/>
    <dgm:cxn modelId="{D64CF5F0-B507-5E40-B5B1-B76F3A9C312B}" type="presParOf" srcId="{F23A967E-1C13-474C-A5A1-D3677F94DD91}" destId="{4353523F-598A-9F45-AA5E-6E53BE992113}" srcOrd="0" destOrd="0" presId="urn:microsoft.com/office/officeart/2005/8/layout/process1"/>
    <dgm:cxn modelId="{EDBAE69E-295F-7240-BBDE-23B43242C9BE}" type="presParOf" srcId="{BE872D8D-7490-1845-8622-01F85D2030C3}" destId="{44AC27A4-FEE6-ED42-B811-AA5C7149A904}" srcOrd="2" destOrd="0" presId="urn:microsoft.com/office/officeart/2005/8/layout/process1"/>
    <dgm:cxn modelId="{32F64C21-1B4E-DC45-8892-19D58CDADC71}" type="presParOf" srcId="{BE872D8D-7490-1845-8622-01F85D2030C3}" destId="{76AAC752-8E2B-5A41-A029-3F2F5E968F6F}" srcOrd="3" destOrd="0" presId="urn:microsoft.com/office/officeart/2005/8/layout/process1"/>
    <dgm:cxn modelId="{D7F39F12-2F34-424C-A291-036B1B2510A3}" type="presParOf" srcId="{76AAC752-8E2B-5A41-A029-3F2F5E968F6F}" destId="{ABA238BC-8D88-DC40-A15A-A45D8BA99C05}" srcOrd="0" destOrd="0" presId="urn:microsoft.com/office/officeart/2005/8/layout/process1"/>
    <dgm:cxn modelId="{E4F8056B-FDBB-FF46-84F6-360CAF30055F}" type="presParOf" srcId="{BE872D8D-7490-1845-8622-01F85D2030C3}" destId="{E1513C04-F1F5-6E49-A709-5656E9542E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5F1D2-2897-8C4B-AA3C-EB48D837144F}">
      <dsp:nvSpPr>
        <dsp:cNvPr id="0" name=""/>
        <dsp:cNvSpPr/>
      </dsp:nvSpPr>
      <dsp:spPr>
        <a:xfrm>
          <a:off x="5238" y="283791"/>
          <a:ext cx="1565804" cy="93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Add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Movie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Button</a:t>
          </a:r>
          <a:endParaRPr lang="zh-CN" altLang="en-US" sz="2300" kern="1200" dirty="0"/>
        </a:p>
      </dsp:txBody>
      <dsp:txXfrm>
        <a:off x="32754" y="311307"/>
        <a:ext cx="1510772" cy="884450"/>
      </dsp:txXfrm>
    </dsp:sp>
    <dsp:sp modelId="{F23A967E-1C13-474C-A5A1-D3677F94DD91}">
      <dsp:nvSpPr>
        <dsp:cNvPr id="0" name=""/>
        <dsp:cNvSpPr/>
      </dsp:nvSpPr>
      <dsp:spPr>
        <a:xfrm>
          <a:off x="1727623" y="559372"/>
          <a:ext cx="331950" cy="388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27623" y="637036"/>
        <a:ext cx="232365" cy="232991"/>
      </dsp:txXfrm>
    </dsp:sp>
    <dsp:sp modelId="{44AC27A4-FEE6-ED42-B811-AA5C7149A904}">
      <dsp:nvSpPr>
        <dsp:cNvPr id="0" name=""/>
        <dsp:cNvSpPr/>
      </dsp:nvSpPr>
      <dsp:spPr>
        <a:xfrm>
          <a:off x="2197364" y="283791"/>
          <a:ext cx="1565804" cy="93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GUI</a:t>
          </a:r>
          <a:r>
            <a:rPr lang="zh-CN" altLang="en-US" sz="2300" kern="1200" dirty="0" smtClean="0"/>
            <a:t> </a:t>
          </a:r>
          <a:endParaRPr lang="zh-CN" altLang="en-US" sz="2300" kern="1200" dirty="0"/>
        </a:p>
      </dsp:txBody>
      <dsp:txXfrm>
        <a:off x="2224880" y="311307"/>
        <a:ext cx="1510772" cy="884450"/>
      </dsp:txXfrm>
    </dsp:sp>
    <dsp:sp modelId="{76AAC752-8E2B-5A41-A029-3F2F5E968F6F}">
      <dsp:nvSpPr>
        <dsp:cNvPr id="0" name=""/>
        <dsp:cNvSpPr/>
      </dsp:nvSpPr>
      <dsp:spPr>
        <a:xfrm>
          <a:off x="3919749" y="559372"/>
          <a:ext cx="331950" cy="388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19749" y="637036"/>
        <a:ext cx="232365" cy="232991"/>
      </dsp:txXfrm>
    </dsp:sp>
    <dsp:sp modelId="{E1513C04-F1F5-6E49-A709-5656E9542E24}">
      <dsp:nvSpPr>
        <dsp:cNvPr id="0" name=""/>
        <dsp:cNvSpPr/>
      </dsp:nvSpPr>
      <dsp:spPr>
        <a:xfrm>
          <a:off x="4389490" y="283791"/>
          <a:ext cx="1565804" cy="93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Add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Panel</a:t>
          </a:r>
          <a:endParaRPr lang="zh-CN" altLang="en-US" sz="2300" kern="1200" dirty="0"/>
        </a:p>
      </dsp:txBody>
      <dsp:txXfrm>
        <a:off x="4417006" y="311307"/>
        <a:ext cx="1510772" cy="88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5F1D2-2897-8C4B-AA3C-EB48D837144F}">
      <dsp:nvSpPr>
        <dsp:cNvPr id="0" name=""/>
        <dsp:cNvSpPr/>
      </dsp:nvSpPr>
      <dsp:spPr>
        <a:xfrm>
          <a:off x="6483" y="551082"/>
          <a:ext cx="1549736" cy="9298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Add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to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List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Button</a:t>
          </a:r>
          <a:endParaRPr lang="zh-CN" altLang="en-US" sz="2400" kern="1200" dirty="0"/>
        </a:p>
      </dsp:txBody>
      <dsp:txXfrm>
        <a:off x="33717" y="578316"/>
        <a:ext cx="1495268" cy="875373"/>
      </dsp:txXfrm>
    </dsp:sp>
    <dsp:sp modelId="{F23A967E-1C13-474C-A5A1-D3677F94DD91}">
      <dsp:nvSpPr>
        <dsp:cNvPr id="0" name=""/>
        <dsp:cNvSpPr/>
      </dsp:nvSpPr>
      <dsp:spPr>
        <a:xfrm>
          <a:off x="1711193" y="823836"/>
          <a:ext cx="328544" cy="3843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11193" y="900703"/>
        <a:ext cx="229981" cy="230600"/>
      </dsp:txXfrm>
    </dsp:sp>
    <dsp:sp modelId="{44AC27A4-FEE6-ED42-B811-AA5C7149A904}">
      <dsp:nvSpPr>
        <dsp:cNvPr id="0" name=""/>
        <dsp:cNvSpPr/>
      </dsp:nvSpPr>
      <dsp:spPr>
        <a:xfrm>
          <a:off x="2176114" y="551082"/>
          <a:ext cx="1549736" cy="9298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MOVIES_SQL</a:t>
          </a:r>
          <a:r>
            <a:rPr lang="zh-CN" altLang="en-US" sz="1900" kern="1200" dirty="0" smtClean="0"/>
            <a:t> </a:t>
          </a:r>
          <a:endParaRPr lang="zh-CN" altLang="en-US" sz="1900" kern="1200" dirty="0"/>
        </a:p>
      </dsp:txBody>
      <dsp:txXfrm>
        <a:off x="2203348" y="578316"/>
        <a:ext cx="1495268" cy="875373"/>
      </dsp:txXfrm>
    </dsp:sp>
    <dsp:sp modelId="{76AAC752-8E2B-5A41-A029-3F2F5E968F6F}">
      <dsp:nvSpPr>
        <dsp:cNvPr id="0" name=""/>
        <dsp:cNvSpPr/>
      </dsp:nvSpPr>
      <dsp:spPr>
        <a:xfrm>
          <a:off x="3880825" y="823836"/>
          <a:ext cx="328544" cy="3843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880825" y="900703"/>
        <a:ext cx="229981" cy="230600"/>
      </dsp:txXfrm>
    </dsp:sp>
    <dsp:sp modelId="{E1513C04-F1F5-6E49-A709-5656E9542E24}">
      <dsp:nvSpPr>
        <dsp:cNvPr id="0" name=""/>
        <dsp:cNvSpPr/>
      </dsp:nvSpPr>
      <dsp:spPr>
        <a:xfrm>
          <a:off x="4345746" y="551082"/>
          <a:ext cx="1608301" cy="9298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addmovies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function</a:t>
          </a:r>
          <a:r>
            <a:rPr lang="zh-CN" altLang="en-US" sz="2400" kern="1200" dirty="0" smtClean="0"/>
            <a:t> </a:t>
          </a:r>
          <a:endParaRPr lang="zh-CN" altLang="en-US" sz="2400" kern="1200" dirty="0"/>
        </a:p>
      </dsp:txBody>
      <dsp:txXfrm>
        <a:off x="4372980" y="578316"/>
        <a:ext cx="1553833" cy="875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5F1D2-2897-8C4B-AA3C-EB48D837144F}">
      <dsp:nvSpPr>
        <dsp:cNvPr id="0" name=""/>
        <dsp:cNvSpPr/>
      </dsp:nvSpPr>
      <dsp:spPr>
        <a:xfrm>
          <a:off x="5357" y="490547"/>
          <a:ext cx="1601390" cy="1050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Rate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movie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Button</a:t>
          </a:r>
          <a:endParaRPr lang="zh-CN" altLang="en-US" sz="2000" kern="1200" dirty="0" smtClean="0"/>
        </a:p>
      </dsp:txBody>
      <dsp:txXfrm>
        <a:off x="36137" y="521327"/>
        <a:ext cx="1539830" cy="989352"/>
      </dsp:txXfrm>
    </dsp:sp>
    <dsp:sp modelId="{F23A967E-1C13-474C-A5A1-D3677F94DD91}">
      <dsp:nvSpPr>
        <dsp:cNvPr id="0" name=""/>
        <dsp:cNvSpPr/>
      </dsp:nvSpPr>
      <dsp:spPr>
        <a:xfrm>
          <a:off x="1766887" y="817431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66887" y="896860"/>
        <a:ext cx="237646" cy="238286"/>
      </dsp:txXfrm>
    </dsp:sp>
    <dsp:sp modelId="{44AC27A4-FEE6-ED42-B811-AA5C7149A904}">
      <dsp:nvSpPr>
        <dsp:cNvPr id="0" name=""/>
        <dsp:cNvSpPr/>
      </dsp:nvSpPr>
      <dsp:spPr>
        <a:xfrm>
          <a:off x="2247304" y="490547"/>
          <a:ext cx="1601390" cy="1050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MOVIES_SQL</a:t>
          </a:r>
          <a:r>
            <a:rPr lang="zh-CN" altLang="en-US" sz="2000" kern="1200" dirty="0" smtClean="0"/>
            <a:t> </a:t>
          </a:r>
          <a:endParaRPr lang="zh-CN" altLang="en-US" sz="2000" kern="1200" dirty="0"/>
        </a:p>
      </dsp:txBody>
      <dsp:txXfrm>
        <a:off x="2278084" y="521327"/>
        <a:ext cx="1539830" cy="989352"/>
      </dsp:txXfrm>
    </dsp:sp>
    <dsp:sp modelId="{76AAC752-8E2B-5A41-A029-3F2F5E968F6F}">
      <dsp:nvSpPr>
        <dsp:cNvPr id="0" name=""/>
        <dsp:cNvSpPr/>
      </dsp:nvSpPr>
      <dsp:spPr>
        <a:xfrm>
          <a:off x="4008833" y="817431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008833" y="896860"/>
        <a:ext cx="237646" cy="238286"/>
      </dsp:txXfrm>
    </dsp:sp>
    <dsp:sp modelId="{E1513C04-F1F5-6E49-A709-5656E9542E24}">
      <dsp:nvSpPr>
        <dsp:cNvPr id="0" name=""/>
        <dsp:cNvSpPr/>
      </dsp:nvSpPr>
      <dsp:spPr>
        <a:xfrm>
          <a:off x="4489250" y="490547"/>
          <a:ext cx="1601390" cy="1050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rateMovie</a:t>
          </a:r>
          <a:endParaRPr lang="zh-CN" alt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function</a:t>
          </a:r>
          <a:endParaRPr lang="zh-CN" altLang="en-US" sz="2400" kern="1200" dirty="0"/>
        </a:p>
      </dsp:txBody>
      <dsp:txXfrm>
        <a:off x="4520030" y="521327"/>
        <a:ext cx="1539830" cy="989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5F1D2-2897-8C4B-AA3C-EB48D837144F}">
      <dsp:nvSpPr>
        <dsp:cNvPr id="0" name=""/>
        <dsp:cNvSpPr/>
      </dsp:nvSpPr>
      <dsp:spPr>
        <a:xfrm>
          <a:off x="5298" y="278453"/>
          <a:ext cx="1583597" cy="9501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Rate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Movie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Button</a:t>
          </a:r>
          <a:endParaRPr lang="zh-CN" altLang="en-US" sz="2300" kern="1200" dirty="0"/>
        </a:p>
      </dsp:txBody>
      <dsp:txXfrm>
        <a:off x="33127" y="306282"/>
        <a:ext cx="1527939" cy="894500"/>
      </dsp:txXfrm>
    </dsp:sp>
    <dsp:sp modelId="{F23A967E-1C13-474C-A5A1-D3677F94DD91}">
      <dsp:nvSpPr>
        <dsp:cNvPr id="0" name=""/>
        <dsp:cNvSpPr/>
      </dsp:nvSpPr>
      <dsp:spPr>
        <a:xfrm>
          <a:off x="1747255" y="557166"/>
          <a:ext cx="335722" cy="3927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47255" y="635712"/>
        <a:ext cx="235005" cy="235640"/>
      </dsp:txXfrm>
    </dsp:sp>
    <dsp:sp modelId="{44AC27A4-FEE6-ED42-B811-AA5C7149A904}">
      <dsp:nvSpPr>
        <dsp:cNvPr id="0" name=""/>
        <dsp:cNvSpPr/>
      </dsp:nvSpPr>
      <dsp:spPr>
        <a:xfrm>
          <a:off x="2222334" y="278453"/>
          <a:ext cx="1583597" cy="9501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GUI</a:t>
          </a:r>
          <a:r>
            <a:rPr lang="zh-CN" altLang="en-US" sz="2300" kern="1200" dirty="0" smtClean="0"/>
            <a:t> </a:t>
          </a:r>
          <a:endParaRPr lang="zh-CN" altLang="en-US" sz="2300" kern="1200" dirty="0"/>
        </a:p>
      </dsp:txBody>
      <dsp:txXfrm>
        <a:off x="2250163" y="306282"/>
        <a:ext cx="1527939" cy="894500"/>
      </dsp:txXfrm>
    </dsp:sp>
    <dsp:sp modelId="{76AAC752-8E2B-5A41-A029-3F2F5E968F6F}">
      <dsp:nvSpPr>
        <dsp:cNvPr id="0" name=""/>
        <dsp:cNvSpPr/>
      </dsp:nvSpPr>
      <dsp:spPr>
        <a:xfrm>
          <a:off x="3964291" y="557166"/>
          <a:ext cx="335722" cy="3927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964291" y="635712"/>
        <a:ext cx="235005" cy="235640"/>
      </dsp:txXfrm>
    </dsp:sp>
    <dsp:sp modelId="{E1513C04-F1F5-6E49-A709-5656E9542E24}">
      <dsp:nvSpPr>
        <dsp:cNvPr id="0" name=""/>
        <dsp:cNvSpPr/>
      </dsp:nvSpPr>
      <dsp:spPr>
        <a:xfrm>
          <a:off x="4439371" y="278453"/>
          <a:ext cx="1583597" cy="9501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Rate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Panel</a:t>
          </a:r>
          <a:endParaRPr lang="zh-CN" altLang="en-US" sz="2300" kern="1200" dirty="0"/>
        </a:p>
      </dsp:txBody>
      <dsp:txXfrm>
        <a:off x="4467200" y="306282"/>
        <a:ext cx="1527939" cy="894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5F1D2-2897-8C4B-AA3C-EB48D837144F}">
      <dsp:nvSpPr>
        <dsp:cNvPr id="0" name=""/>
        <dsp:cNvSpPr/>
      </dsp:nvSpPr>
      <dsp:spPr>
        <a:xfrm>
          <a:off x="5324" y="1726588"/>
          <a:ext cx="1247005" cy="93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Movie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List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Button</a:t>
          </a:r>
          <a:endParaRPr lang="zh-CN" altLang="en-US" sz="2000" kern="1200" dirty="0"/>
        </a:p>
      </dsp:txBody>
      <dsp:txXfrm>
        <a:off x="32638" y="1753902"/>
        <a:ext cx="1192377" cy="877929"/>
      </dsp:txXfrm>
    </dsp:sp>
    <dsp:sp modelId="{F23A967E-1C13-474C-A5A1-D3677F94DD91}">
      <dsp:nvSpPr>
        <dsp:cNvPr id="0" name=""/>
        <dsp:cNvSpPr/>
      </dsp:nvSpPr>
      <dsp:spPr>
        <a:xfrm>
          <a:off x="1358693" y="2060975"/>
          <a:ext cx="225492" cy="2637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358693" y="2113732"/>
        <a:ext cx="157844" cy="158269"/>
      </dsp:txXfrm>
    </dsp:sp>
    <dsp:sp modelId="{44AC27A4-FEE6-ED42-B811-AA5C7149A904}">
      <dsp:nvSpPr>
        <dsp:cNvPr id="0" name=""/>
        <dsp:cNvSpPr/>
      </dsp:nvSpPr>
      <dsp:spPr>
        <a:xfrm>
          <a:off x="1677786" y="1735555"/>
          <a:ext cx="1431281" cy="914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GUI</a:t>
          </a:r>
          <a:r>
            <a:rPr lang="zh-CN" altLang="en-US" sz="2400" kern="1200" dirty="0" smtClean="0"/>
            <a:t> </a:t>
          </a:r>
          <a:endParaRPr lang="zh-CN" altLang="en-US" sz="1600" kern="1200" dirty="0"/>
        </a:p>
      </dsp:txBody>
      <dsp:txXfrm>
        <a:off x="1704574" y="1762343"/>
        <a:ext cx="1377705" cy="861046"/>
      </dsp:txXfrm>
    </dsp:sp>
    <dsp:sp modelId="{76AAC752-8E2B-5A41-A029-3F2F5E968F6F}">
      <dsp:nvSpPr>
        <dsp:cNvPr id="0" name=""/>
        <dsp:cNvSpPr/>
      </dsp:nvSpPr>
      <dsp:spPr>
        <a:xfrm>
          <a:off x="3215432" y="2060975"/>
          <a:ext cx="225492" cy="2637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215432" y="2113732"/>
        <a:ext cx="157844" cy="158269"/>
      </dsp:txXfrm>
    </dsp:sp>
    <dsp:sp modelId="{E1513C04-F1F5-6E49-A709-5656E9542E24}">
      <dsp:nvSpPr>
        <dsp:cNvPr id="0" name=""/>
        <dsp:cNvSpPr/>
      </dsp:nvSpPr>
      <dsp:spPr>
        <a:xfrm>
          <a:off x="3534525" y="1746109"/>
          <a:ext cx="1377684" cy="89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List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Panel</a:t>
          </a:r>
          <a:endParaRPr lang="zh-CN" altLang="en-US" sz="2000" kern="1200" dirty="0"/>
        </a:p>
      </dsp:txBody>
      <dsp:txXfrm>
        <a:off x="3560695" y="1772279"/>
        <a:ext cx="1325344" cy="841175"/>
      </dsp:txXfrm>
    </dsp:sp>
    <dsp:sp modelId="{734E38C3-4F38-BE4F-AA8C-257D50152952}">
      <dsp:nvSpPr>
        <dsp:cNvPr id="0" name=""/>
        <dsp:cNvSpPr/>
      </dsp:nvSpPr>
      <dsp:spPr>
        <a:xfrm rot="62936">
          <a:off x="5106745" y="2080926"/>
          <a:ext cx="412557" cy="2637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106752" y="2132959"/>
        <a:ext cx="333422" cy="158269"/>
      </dsp:txXfrm>
    </dsp:sp>
    <dsp:sp modelId="{4F8430F5-342A-F949-993C-275445843F1D}">
      <dsp:nvSpPr>
        <dsp:cNvPr id="0" name=""/>
        <dsp:cNvSpPr/>
      </dsp:nvSpPr>
      <dsp:spPr>
        <a:xfrm>
          <a:off x="5690490" y="1773471"/>
          <a:ext cx="1430770" cy="91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MOVIES_SQL</a:t>
          </a:r>
          <a:endParaRPr lang="zh-CN" altLang="en-US" sz="2000" kern="1200" dirty="0"/>
        </a:p>
      </dsp:txBody>
      <dsp:txXfrm>
        <a:off x="5717398" y="1800379"/>
        <a:ext cx="1376954" cy="864896"/>
      </dsp:txXfrm>
    </dsp:sp>
    <dsp:sp modelId="{BE630668-4306-6945-9F3D-E31D1472B741}">
      <dsp:nvSpPr>
        <dsp:cNvPr id="0" name=""/>
        <dsp:cNvSpPr/>
      </dsp:nvSpPr>
      <dsp:spPr>
        <a:xfrm rot="5251990">
          <a:off x="6307672" y="2810298"/>
          <a:ext cx="257527" cy="2637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344638" y="2824462"/>
        <a:ext cx="180269" cy="158269"/>
      </dsp:txXfrm>
    </dsp:sp>
    <dsp:sp modelId="{77389F52-94EB-3B4D-97C8-8919C8EA5E97}">
      <dsp:nvSpPr>
        <dsp:cNvPr id="0" name=""/>
        <dsp:cNvSpPr/>
      </dsp:nvSpPr>
      <dsp:spPr>
        <a:xfrm>
          <a:off x="5729928" y="3177633"/>
          <a:ext cx="1470646" cy="86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getmovie</a:t>
          </a:r>
          <a:r>
            <a:rPr lang="zh-CN" altLang="en-US" sz="2200" kern="1200" dirty="0" smtClean="0"/>
            <a:t> </a:t>
          </a:r>
          <a:r>
            <a:rPr lang="en-US" altLang="zh-CN" sz="2200" kern="1200" dirty="0" smtClean="0"/>
            <a:t>function</a:t>
          </a:r>
          <a:endParaRPr lang="zh-CN" altLang="en-US" sz="2200" kern="1200" dirty="0"/>
        </a:p>
      </dsp:txBody>
      <dsp:txXfrm>
        <a:off x="5755318" y="3203023"/>
        <a:ext cx="1419866" cy="8160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5F1D2-2897-8C4B-AA3C-EB48D837144F}">
      <dsp:nvSpPr>
        <dsp:cNvPr id="0" name=""/>
        <dsp:cNvSpPr/>
      </dsp:nvSpPr>
      <dsp:spPr>
        <a:xfrm>
          <a:off x="5357" y="490547"/>
          <a:ext cx="1601390" cy="1050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Sort</a:t>
          </a:r>
          <a:endParaRPr lang="zh-CN" alt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Button</a:t>
          </a:r>
          <a:endParaRPr lang="zh-CN" altLang="en-US" sz="2400" kern="1200" dirty="0" smtClean="0"/>
        </a:p>
      </dsp:txBody>
      <dsp:txXfrm>
        <a:off x="36137" y="521327"/>
        <a:ext cx="1539830" cy="989352"/>
      </dsp:txXfrm>
    </dsp:sp>
    <dsp:sp modelId="{F23A967E-1C13-474C-A5A1-D3677F94DD91}">
      <dsp:nvSpPr>
        <dsp:cNvPr id="0" name=""/>
        <dsp:cNvSpPr/>
      </dsp:nvSpPr>
      <dsp:spPr>
        <a:xfrm>
          <a:off x="1766887" y="817431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66887" y="896860"/>
        <a:ext cx="237646" cy="238286"/>
      </dsp:txXfrm>
    </dsp:sp>
    <dsp:sp modelId="{44AC27A4-FEE6-ED42-B811-AA5C7149A904}">
      <dsp:nvSpPr>
        <dsp:cNvPr id="0" name=""/>
        <dsp:cNvSpPr/>
      </dsp:nvSpPr>
      <dsp:spPr>
        <a:xfrm>
          <a:off x="2247304" y="490547"/>
          <a:ext cx="1601390" cy="1050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MOVIES_SQL</a:t>
          </a:r>
          <a:r>
            <a:rPr lang="zh-CN" altLang="en-US" sz="2000" kern="1200" dirty="0" smtClean="0"/>
            <a:t> </a:t>
          </a:r>
          <a:endParaRPr lang="zh-CN" altLang="en-US" sz="2000" kern="1200" dirty="0"/>
        </a:p>
      </dsp:txBody>
      <dsp:txXfrm>
        <a:off x="2278084" y="521327"/>
        <a:ext cx="1539830" cy="989352"/>
      </dsp:txXfrm>
    </dsp:sp>
    <dsp:sp modelId="{76AAC752-8E2B-5A41-A029-3F2F5E968F6F}">
      <dsp:nvSpPr>
        <dsp:cNvPr id="0" name=""/>
        <dsp:cNvSpPr/>
      </dsp:nvSpPr>
      <dsp:spPr>
        <a:xfrm>
          <a:off x="4008833" y="817431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008833" y="896860"/>
        <a:ext cx="237646" cy="238286"/>
      </dsp:txXfrm>
    </dsp:sp>
    <dsp:sp modelId="{E1513C04-F1F5-6E49-A709-5656E9542E24}">
      <dsp:nvSpPr>
        <dsp:cNvPr id="0" name=""/>
        <dsp:cNvSpPr/>
      </dsp:nvSpPr>
      <dsp:spPr>
        <a:xfrm>
          <a:off x="4489250" y="490547"/>
          <a:ext cx="1601390" cy="1050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sortMovie</a:t>
          </a:r>
          <a:endParaRPr lang="zh-CN" alt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function</a:t>
          </a:r>
          <a:endParaRPr lang="zh-CN" altLang="en-US" sz="2400" kern="1200" dirty="0"/>
        </a:p>
      </dsp:txBody>
      <dsp:txXfrm>
        <a:off x="4520030" y="521327"/>
        <a:ext cx="1539830" cy="9893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5F1D2-2897-8C4B-AA3C-EB48D837144F}">
      <dsp:nvSpPr>
        <dsp:cNvPr id="0" name=""/>
        <dsp:cNvSpPr/>
      </dsp:nvSpPr>
      <dsp:spPr>
        <a:xfrm>
          <a:off x="5298" y="211645"/>
          <a:ext cx="1583597" cy="108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Please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Make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a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Selection</a:t>
          </a:r>
          <a:endParaRPr lang="zh-CN" altLang="en-US" sz="1800" kern="1200" dirty="0"/>
        </a:p>
      </dsp:txBody>
      <dsp:txXfrm>
        <a:off x="37041" y="243388"/>
        <a:ext cx="1520111" cy="1020288"/>
      </dsp:txXfrm>
    </dsp:sp>
    <dsp:sp modelId="{F23A967E-1C13-474C-A5A1-D3677F94DD91}">
      <dsp:nvSpPr>
        <dsp:cNvPr id="0" name=""/>
        <dsp:cNvSpPr/>
      </dsp:nvSpPr>
      <dsp:spPr>
        <a:xfrm>
          <a:off x="1747255" y="557166"/>
          <a:ext cx="335722" cy="3927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47255" y="635712"/>
        <a:ext cx="235005" cy="235640"/>
      </dsp:txXfrm>
    </dsp:sp>
    <dsp:sp modelId="{44AC27A4-FEE6-ED42-B811-AA5C7149A904}">
      <dsp:nvSpPr>
        <dsp:cNvPr id="0" name=""/>
        <dsp:cNvSpPr/>
      </dsp:nvSpPr>
      <dsp:spPr>
        <a:xfrm>
          <a:off x="2222334" y="211645"/>
          <a:ext cx="1583597" cy="108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Combo Box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Choose</a:t>
          </a:r>
          <a:endParaRPr lang="zh-CN" altLang="en-US" sz="1800" kern="1200" dirty="0"/>
        </a:p>
      </dsp:txBody>
      <dsp:txXfrm>
        <a:off x="2254077" y="243388"/>
        <a:ext cx="1520111" cy="1020288"/>
      </dsp:txXfrm>
    </dsp:sp>
    <dsp:sp modelId="{76AAC752-8E2B-5A41-A029-3F2F5E968F6F}">
      <dsp:nvSpPr>
        <dsp:cNvPr id="0" name=""/>
        <dsp:cNvSpPr/>
      </dsp:nvSpPr>
      <dsp:spPr>
        <a:xfrm rot="21556982">
          <a:off x="3961256" y="543253"/>
          <a:ext cx="329339" cy="3927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61260" y="622417"/>
        <a:ext cx="230537" cy="235640"/>
      </dsp:txXfrm>
    </dsp:sp>
    <dsp:sp modelId="{E1513C04-F1F5-6E49-A709-5656E9542E24}">
      <dsp:nvSpPr>
        <dsp:cNvPr id="0" name=""/>
        <dsp:cNvSpPr/>
      </dsp:nvSpPr>
      <dsp:spPr>
        <a:xfrm>
          <a:off x="4427278" y="184052"/>
          <a:ext cx="1583597" cy="108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Select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from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our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list</a:t>
          </a:r>
          <a:r>
            <a:rPr lang="zh-CN" altLang="en-US" sz="1800" kern="1200" dirty="0" smtClean="0"/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and</a:t>
          </a:r>
          <a:r>
            <a:rPr lang="zh-CN" altLang="en-US" sz="1800" kern="1200" dirty="0" smtClean="0"/>
            <a:t>  </a:t>
          </a:r>
          <a:r>
            <a:rPr lang="en-US" altLang="zh-CN" sz="1800" kern="1200" dirty="0" smtClean="0"/>
            <a:t>Sort</a:t>
          </a:r>
          <a:endParaRPr lang="zh-CN" altLang="en-US" sz="1800" kern="1200" dirty="0"/>
        </a:p>
      </dsp:txBody>
      <dsp:txXfrm>
        <a:off x="4459021" y="215795"/>
        <a:ext cx="1520111" cy="102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2670-2B3A-9F4D-92C6-313B18AF3247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6FAD-606F-0740-900B-2F51527F4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374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0A9D0-C74A-6C49-842B-0DB74B1ABD5A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DE553-67AD-714B-BC52-EAE6BB3C3D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763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DE553-67AD-714B-BC52-EAE6BB3C3D1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8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btnAdd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panel,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b="1" dirty="0" err="1" smtClean="0"/>
              <a:t>addmovies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defined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MOVIES_SQL: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bu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,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setString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executeUpdate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Rating: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;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,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rateMovie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MOVIES_SQL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DE553-67AD-714B-BC52-EAE6BB3C3D1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80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Listing: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,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panel(which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current)and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MOVIES_SQL.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Sorting: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;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,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sortMovie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MOVIES_SQL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orderby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,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DE553-67AD-714B-BC52-EAE6BB3C3D1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80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E4D-6A33-D949-BA23-EFE85DE507A6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E8B-7909-F04E-B540-6F84C286F95D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C49E-E962-E54F-91A5-11B9EAC10ABC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865-FBBE-4F46-9D40-2E19A8E13595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398E-0425-FD4F-B857-0D52F026A90F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59AB-E8C1-754E-B80F-0DD38F956ADB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4D30-5E6D-3245-9F59-0E6225258582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467-AA84-B44F-8B14-7CBB281B7E07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271E-0D16-6B43-99AD-1ED22AAA4DF1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A5B-7703-7840-A2E5-1468EB7A1447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ABFD-AE0C-3140-B39C-4B40723ACC57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A202-D24E-AE43-BBC7-D3B481C24DFE}" type="datetime1">
              <a:rPr lang="zh-CN" altLang="en-US" smtClean="0"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2BCC-426B-4327-8974-2D9E7874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Y80RQ0rOtM" TargetMode="External"/><Relationship Id="rId4" Type="http://schemas.openxmlformats.org/officeDocument/2006/relationships/hyperlink" Target="https://youtu.be/LWB_lNBMouY" TargetMode="External"/><Relationship Id="rId5" Type="http://schemas.openxmlformats.org/officeDocument/2006/relationships/hyperlink" Target="https://youtu.be/J9EvCUmCpX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59jjGK9WQ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nvas.uw.edu/courses/1031245/pages/sample-project-with-backend-and-fronten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10" Type="http://schemas.openxmlformats.org/officeDocument/2006/relationships/diagramQuickStyle" Target="../diagrams/quickStyle2.xml"/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3" Type="http://schemas.openxmlformats.org/officeDocument/2006/relationships/diagramData" Target="../diagrams/data7.xml"/><Relationship Id="rId14" Type="http://schemas.openxmlformats.org/officeDocument/2006/relationships/diagramLayout" Target="../diagrams/layout7.xml"/><Relationship Id="rId15" Type="http://schemas.openxmlformats.org/officeDocument/2006/relationships/diagramQuickStyle" Target="../diagrams/quickStyle7.xml"/><Relationship Id="rId16" Type="http://schemas.openxmlformats.org/officeDocument/2006/relationships/diagramColors" Target="../diagrams/colors7.xml"/><Relationship Id="rId1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535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8756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Movie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Dataset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With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GUI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Front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End</a:t>
            </a:r>
            <a:endParaRPr lang="en-US" sz="3200" dirty="0"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71454" y="44141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Yaqun</a:t>
            </a:r>
            <a:r>
              <a:rPr lang="en-US" altLang="zh-CN" sz="2000" dirty="0" smtClean="0"/>
              <a:t> Yu, Xiao Liang</a:t>
            </a:r>
            <a:endParaRPr lang="en-US" sz="20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End(MySQL</a:t>
            </a:r>
            <a:r>
              <a:rPr lang="en-US" altLang="zh-CN" dirty="0"/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://youtu.be/</a:t>
            </a:r>
            <a:r>
              <a:rPr lang="en-US" altLang="zh-CN" dirty="0" smtClean="0">
                <a:hlinkClick r:id="rId2"/>
              </a:rPr>
              <a:t>59jjGK9WQys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Netbeans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IDE):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://youtu.be/</a:t>
            </a:r>
            <a:r>
              <a:rPr lang="en-US" altLang="zh-CN" dirty="0" smtClean="0">
                <a:hlinkClick r:id="rId3"/>
              </a:rPr>
              <a:t>AY80RQ0rOtM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Functions(4):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Sort: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4"/>
              </a:rPr>
              <a:t>https://youtu.be/</a:t>
            </a:r>
            <a:r>
              <a:rPr lang="en-US" altLang="zh-CN" dirty="0" smtClean="0">
                <a:hlinkClick r:id="rId4"/>
              </a:rPr>
              <a:t>LWB_lNBMouY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/>
              <a:t>Movie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://youtu.be/</a:t>
            </a:r>
            <a:r>
              <a:rPr lang="en-US" altLang="zh-CN" dirty="0" smtClean="0">
                <a:hlinkClick r:id="rId5"/>
              </a:rPr>
              <a:t>J9EvCUmCpXE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4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 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910666"/>
          </a:xfrm>
        </p:spPr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Dataset</a:t>
            </a:r>
            <a:r>
              <a:rPr lang="zh-CN" altLang="en-US" smtClean="0"/>
              <a:t> </a:t>
            </a:r>
            <a:r>
              <a:rPr lang="en-US" altLang="zh-CN" dirty="0"/>
              <a:t>c</a:t>
            </a:r>
            <a:r>
              <a:rPr lang="en-US" altLang="zh-CN" smtClean="0"/>
              <a:t>an</a:t>
            </a:r>
            <a:r>
              <a:rPr lang="zh-CN" altLang="en-US" smtClean="0"/>
              <a:t> </a:t>
            </a:r>
            <a:r>
              <a:rPr lang="en-US" altLang="zh-CN" smtClean="0"/>
              <a:t>be</a:t>
            </a:r>
            <a:r>
              <a:rPr lang="zh-CN" altLang="en-US" smtClean="0"/>
              <a:t> </a:t>
            </a:r>
            <a:r>
              <a:rPr lang="en-US" altLang="zh-CN" smtClean="0"/>
              <a:t>tricky and need</a:t>
            </a:r>
            <a:r>
              <a:rPr lang="zh-CN" altLang="en-US" smtClean="0"/>
              <a:t> </a:t>
            </a:r>
            <a:r>
              <a:rPr lang="en-US" altLang="zh-CN" smtClean="0"/>
              <a:t>to be</a:t>
            </a:r>
            <a:r>
              <a:rPr lang="zh-CN" altLang="en-US" smtClean="0"/>
              <a:t> </a:t>
            </a:r>
            <a:r>
              <a:rPr lang="en-US" altLang="zh-CN" smtClean="0"/>
              <a:t>analyzed</a:t>
            </a:r>
            <a:r>
              <a:rPr lang="zh-CN" altLang="en-US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smtClean="0"/>
              <a:t>caution</a:t>
            </a:r>
            <a:r>
              <a:rPr lang="zh-CN" altLang="zh-CN" smtClean="0"/>
              <a:t>.</a:t>
            </a:r>
            <a:r>
              <a:rPr lang="en-US" altLang="zh-CN" smtClean="0"/>
              <a:t> Some tricks and strategies are needed to clean up</a:t>
            </a:r>
            <a:r>
              <a:rPr lang="zh-CN" altLang="en-US" smtClean="0"/>
              <a:t> </a:t>
            </a:r>
            <a:r>
              <a:rPr lang="en-US" altLang="zh-CN" smtClean="0"/>
              <a:t>raw</a:t>
            </a:r>
            <a:r>
              <a:rPr lang="zh-CN" altLang="en-US" smtClean="0"/>
              <a:t> </a:t>
            </a:r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for the purpose of time saving. </a:t>
            </a:r>
            <a:endParaRPr lang="en-US" altLang="zh-CN" dirty="0" smtClean="0"/>
          </a:p>
          <a:p>
            <a:endParaRPr lang="en-US" altLang="zh-CN" smtClean="0"/>
          </a:p>
          <a:p>
            <a:r>
              <a:rPr lang="en-US" altLang="zh-CN" smtClean="0"/>
              <a:t>Before</a:t>
            </a:r>
            <a:r>
              <a:rPr lang="zh-CN" altLang="en-US" smtClean="0"/>
              <a:t> </a:t>
            </a:r>
            <a:r>
              <a:rPr lang="en-US" altLang="zh-CN" smtClean="0"/>
              <a:t>making</a:t>
            </a:r>
            <a:r>
              <a:rPr lang="zh-CN" altLang="en-US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smtClean="0"/>
              <a:t>, </a:t>
            </a:r>
            <a:r>
              <a:rPr lang="en-US" altLang="zh-CN" smtClean="0"/>
              <a:t>it is essential</a:t>
            </a:r>
            <a:r>
              <a:rPr lang="zh-CN" altLang="en-US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smtClean="0"/>
              <a:t>find</a:t>
            </a:r>
            <a:r>
              <a:rPr lang="zh-CN" altLang="en-US" smtClean="0"/>
              <a:t> </a:t>
            </a:r>
            <a:r>
              <a:rPr lang="en-US" altLang="zh-CN" smtClean="0"/>
              <a:t>FD, MVD</a:t>
            </a:r>
            <a:r>
              <a:rPr lang="zh-CN" altLang="en-US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smtClean="0"/>
              <a:t>4NF</a:t>
            </a:r>
            <a:r>
              <a:rPr lang="zh-CN" altLang="en-US" smtClean="0"/>
              <a:t> </a:t>
            </a:r>
            <a:r>
              <a:rPr lang="en-US" altLang="zh-CN" smtClean="0"/>
              <a:t>violations.</a:t>
            </a:r>
            <a:r>
              <a:rPr lang="zh-CN" altLang="en-US" smtClean="0"/>
              <a:t> </a:t>
            </a:r>
            <a:r>
              <a:rPr lang="en-US" altLang="zh-CN" dirty="0"/>
              <a:t>O</a:t>
            </a:r>
            <a:r>
              <a:rPr lang="en-US" altLang="zh-CN" smtClean="0"/>
              <a:t>therwise</a:t>
            </a:r>
            <a:r>
              <a:rPr lang="zh-CN" altLang="en-US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surprise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smtClean="0"/>
              <a:t>the</a:t>
            </a:r>
            <a:r>
              <a:rPr lang="zh-CN" altLang="en-US" smtClean="0"/>
              <a:t> </a:t>
            </a:r>
            <a:r>
              <a:rPr lang="en-US" altLang="zh-CN" smtClean="0"/>
              <a:t>end, make you</a:t>
            </a:r>
            <a:r>
              <a:rPr lang="zh-CN" altLang="en-US" smtClean="0"/>
              <a:t> </a:t>
            </a:r>
            <a:r>
              <a:rPr lang="en-US" altLang="zh-CN" smtClean="0"/>
              <a:t>spliting</a:t>
            </a:r>
            <a:r>
              <a:rPr lang="zh-CN" altLang="en-US" smtClean="0"/>
              <a:t> </a:t>
            </a:r>
            <a:r>
              <a:rPr lang="en-US" altLang="zh-CN" smtClean="0"/>
              <a:t>up</a:t>
            </a:r>
            <a:r>
              <a:rPr lang="zh-CN" altLang="en-US" smtClean="0"/>
              <a:t> </a:t>
            </a:r>
            <a:r>
              <a:rPr lang="en-US" altLang="zh-CN" smtClean="0"/>
              <a:t>tables and do the entire work over again.</a:t>
            </a:r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 II &amp; 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E/R graphs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important</a:t>
            </a:r>
            <a:r>
              <a:rPr lang="zh-CN" altLang="en-US"/>
              <a:t> </a:t>
            </a:r>
            <a:r>
              <a:rPr lang="en-US" altLang="zh-CN"/>
              <a:t>for schema</a:t>
            </a:r>
            <a:r>
              <a:rPr lang="zh-CN" altLang="en-US"/>
              <a:t> </a:t>
            </a:r>
            <a:r>
              <a:rPr lang="en-US" altLang="zh-CN"/>
              <a:t>design.</a:t>
            </a:r>
            <a:r>
              <a:rPr lang="zh-CN" altLang="en-US"/>
              <a:t> </a:t>
            </a:r>
            <a:r>
              <a:rPr lang="en-US" altLang="zh-CN"/>
              <a:t>They are</a:t>
            </a:r>
            <a:r>
              <a:rPr lang="zh-CN" altLang="en-US"/>
              <a:t> </a:t>
            </a:r>
            <a:r>
              <a:rPr lang="en-US" altLang="zh-CN"/>
              <a:t>easier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change</a:t>
            </a:r>
            <a:r>
              <a:rPr lang="zh-CN" altLang="en-US"/>
              <a:t> </a:t>
            </a:r>
            <a:r>
              <a:rPr lang="en-US" altLang="zh-CN"/>
              <a:t>than actual</a:t>
            </a:r>
            <a:r>
              <a:rPr lang="zh-CN" altLang="en-US"/>
              <a:t> </a:t>
            </a:r>
            <a:r>
              <a:rPr lang="en-US" altLang="zh-CN"/>
              <a:t>SQL</a:t>
            </a:r>
            <a:r>
              <a:rPr lang="zh-CN" altLang="en-US"/>
              <a:t> </a:t>
            </a:r>
            <a:r>
              <a:rPr lang="en-US" altLang="zh-CN"/>
              <a:t>databases</a:t>
            </a:r>
            <a:r>
              <a:rPr lang="en-US" altLang="zh-CN" smtClean="0"/>
              <a:t>.</a:t>
            </a:r>
          </a:p>
          <a:p>
            <a:endParaRPr lang="en-US" altLang="zh-CN"/>
          </a:p>
          <a:p>
            <a:r>
              <a:rPr lang="en-US" altLang="zh-CN"/>
              <a:t>When</a:t>
            </a:r>
            <a:r>
              <a:rPr lang="zh-CN" altLang="en-US"/>
              <a:t> </a:t>
            </a:r>
            <a:r>
              <a:rPr lang="en-US" altLang="zh-CN"/>
              <a:t>doing</a:t>
            </a:r>
            <a:r>
              <a:rPr lang="zh-CN" altLang="en-US"/>
              <a:t> </a:t>
            </a:r>
            <a:r>
              <a:rPr lang="en-US" altLang="zh-CN"/>
              <a:t>implementation,</a:t>
            </a:r>
            <a:r>
              <a:rPr lang="zh-CN" altLang="en-US"/>
              <a:t> </a:t>
            </a:r>
            <a:r>
              <a:rPr lang="en-US" altLang="zh-CN"/>
              <a:t>details</a:t>
            </a:r>
            <a:r>
              <a:rPr lang="zh-CN" altLang="en-US"/>
              <a:t> </a:t>
            </a:r>
            <a:r>
              <a:rPr lang="en-US" altLang="zh-CN"/>
              <a:t>control need</a:t>
            </a:r>
            <a:r>
              <a:rPr lang="zh-CN" altLang="en-US"/>
              <a:t> </a:t>
            </a:r>
            <a:r>
              <a:rPr lang="en-US" altLang="zh-CN"/>
              <a:t>to be</a:t>
            </a:r>
            <a:r>
              <a:rPr lang="zh-CN" altLang="en-US"/>
              <a:t> </a:t>
            </a:r>
            <a:r>
              <a:rPr lang="en-US" altLang="zh-CN"/>
              <a:t>improved</a:t>
            </a:r>
            <a:r>
              <a:rPr lang="zh-CN" altLang="en-US"/>
              <a:t> </a:t>
            </a:r>
            <a:r>
              <a:rPr lang="en-US" altLang="zh-CN"/>
              <a:t>to achieve better</a:t>
            </a:r>
            <a:r>
              <a:rPr lang="zh-CN" altLang="en-US"/>
              <a:t> </a:t>
            </a:r>
            <a:r>
              <a:rPr lang="en-US" altLang="zh-CN"/>
              <a:t>understanding.</a:t>
            </a:r>
            <a:r>
              <a:rPr lang="zh-CN" altLang="en-US"/>
              <a:t>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This</a:t>
            </a:r>
            <a:r>
              <a:rPr lang="zh-CN" altLang="en-US" smtClean="0"/>
              <a:t> </a:t>
            </a:r>
            <a:r>
              <a:rPr lang="en-US" altLang="zh-CN"/>
              <a:t>GUI</a:t>
            </a:r>
            <a:r>
              <a:rPr lang="zh-CN" alt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improved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future</a:t>
            </a:r>
            <a:r>
              <a:rPr lang="zh-CN" altLang="en-US"/>
              <a:t> </a:t>
            </a:r>
            <a:r>
              <a:rPr lang="en-US" altLang="zh-CN" smtClean="0"/>
              <a:t>adding</a:t>
            </a:r>
            <a:r>
              <a:rPr lang="zh-CN" altLang="en-US" smtClean="0"/>
              <a:t> </a:t>
            </a:r>
            <a:r>
              <a:rPr lang="en-US" altLang="zh-CN"/>
              <a:t>multiple potential</a:t>
            </a:r>
            <a:r>
              <a:rPr lang="zh-CN" altLang="en-US"/>
              <a:t> </a:t>
            </a:r>
            <a:r>
              <a:rPr lang="en-US" altLang="zh-CN"/>
              <a:t>adavanced</a:t>
            </a:r>
            <a:r>
              <a:rPr lang="zh-CN" altLang="en-US"/>
              <a:t> </a:t>
            </a:r>
            <a:r>
              <a:rPr lang="en-US" altLang="zh-CN"/>
              <a:t>functions.</a:t>
            </a:r>
            <a:r>
              <a:rPr lang="zh-CN" altLang="en-US"/>
              <a:t> </a:t>
            </a:r>
            <a:endParaRPr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[1]Open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:</a:t>
            </a:r>
            <a:r>
              <a:rPr lang="en-US" altLang="zh-CN" dirty="0"/>
              <a:t>http://</a:t>
            </a:r>
            <a:r>
              <a:rPr lang="en-US" altLang="zh-CN" dirty="0" err="1"/>
              <a:t>archive.ics.uci.edu</a:t>
            </a:r>
            <a:r>
              <a:rPr lang="en-US" altLang="zh-CN" dirty="0"/>
              <a:t>/ml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[2]Textbook</a:t>
            </a:r>
          </a:p>
          <a:p>
            <a:pPr marL="0" indent="0">
              <a:buNone/>
            </a:pPr>
            <a:r>
              <a:rPr lang="en-US" altLang="zh-CN" dirty="0" smtClean="0"/>
              <a:t>[3]Sample project: </a:t>
            </a:r>
            <a:r>
              <a:rPr lang="en-US" altLang="zh-CN" dirty="0">
                <a:hlinkClick r:id="rId2"/>
              </a:rPr>
              <a:t>https://canvas.uw.edu/courses/1031245/pages/sample-project-with-backend-and-</a:t>
            </a:r>
            <a:r>
              <a:rPr lang="en-US" altLang="zh-CN" dirty="0" smtClean="0">
                <a:hlinkClick r:id="rId2"/>
              </a:rPr>
              <a:t>frontend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6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3" y="26849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8000" dirty="0" smtClean="0"/>
              <a:t>Q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&amp;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A</a:t>
            </a:r>
            <a:endParaRPr kumimoji="1" lang="zh-CN" altLang="en-US" sz="8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933" y="263419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6600" b="1" dirty="0" smtClean="0">
                <a:latin typeface="Handwriting - Dakota"/>
                <a:cs typeface="Handwriting - Dakota"/>
              </a:rPr>
              <a:t>The</a:t>
            </a:r>
            <a:r>
              <a:rPr kumimoji="1" lang="zh-CN" altLang="en-US" sz="6600" b="1" dirty="0" smtClean="0">
                <a:latin typeface="Handwriting - Dakota"/>
                <a:cs typeface="Handwriting - Dakota"/>
              </a:rPr>
              <a:t> </a:t>
            </a:r>
            <a:r>
              <a:rPr kumimoji="1" lang="en-US" altLang="zh-CN" sz="6600" b="1" dirty="0" smtClean="0">
                <a:latin typeface="Handwriting - Dakota"/>
                <a:cs typeface="Handwriting - Dakota"/>
              </a:rPr>
              <a:t>End</a:t>
            </a:r>
            <a:br>
              <a:rPr kumimoji="1" lang="en-US" altLang="zh-CN" sz="6600" b="1" dirty="0" smtClean="0">
                <a:latin typeface="Handwriting - Dakota"/>
                <a:cs typeface="Handwriting - Dakota"/>
              </a:rPr>
            </a:br>
            <a:r>
              <a:rPr kumimoji="1" lang="en-US" altLang="zh-CN" sz="6600" b="1" dirty="0" smtClean="0">
                <a:latin typeface="Handwriting - Dakota"/>
                <a:cs typeface="Handwriting - Dakota"/>
              </a:rPr>
              <a:t>Thank</a:t>
            </a:r>
            <a:r>
              <a:rPr kumimoji="1" lang="zh-CN" altLang="en-US" sz="6600" b="1" dirty="0" smtClean="0">
                <a:latin typeface="Handwriting - Dakota"/>
                <a:cs typeface="Handwriting - Dakota"/>
              </a:rPr>
              <a:t> </a:t>
            </a:r>
            <a:r>
              <a:rPr kumimoji="1" lang="en-US" altLang="zh-CN" sz="6600" b="1" dirty="0" smtClean="0">
                <a:latin typeface="Handwriting - Dakota"/>
                <a:cs typeface="Handwriting - Dakota"/>
              </a:rPr>
              <a:t>You!</a:t>
            </a:r>
            <a:endParaRPr kumimoji="1" lang="zh-CN" altLang="en-US" sz="6600" b="1" dirty="0">
              <a:latin typeface="Handwriting - Dakota"/>
              <a:cs typeface="Handwriting - Dakota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820"/>
            <a:ext cx="10515600" cy="4864383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dirty="0" smtClean="0">
                <a:latin typeface="Times"/>
                <a:cs typeface="Times"/>
              </a:rPr>
              <a:t>What</a:t>
            </a:r>
            <a:r>
              <a:rPr lang="zh-CN" altLang="en-US" dirty="0" smtClean="0">
                <a:latin typeface="Times"/>
                <a:cs typeface="Times"/>
              </a:rPr>
              <a:t> </a:t>
            </a:r>
            <a:r>
              <a:rPr lang="en-US" altLang="zh-CN" dirty="0" smtClean="0">
                <a:latin typeface="Times"/>
                <a:cs typeface="Times"/>
              </a:rPr>
              <a:t>this</a:t>
            </a:r>
            <a:r>
              <a:rPr lang="zh-CN" altLang="en-US" dirty="0" smtClean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Application</a:t>
            </a:r>
            <a:r>
              <a:rPr lang="zh-CN" altLang="en-US" dirty="0" smtClean="0">
                <a:latin typeface="Times"/>
                <a:cs typeface="Times"/>
              </a:rPr>
              <a:t> </a:t>
            </a:r>
            <a:r>
              <a:rPr lang="en-US" altLang="zh-CN" dirty="0" smtClean="0">
                <a:latin typeface="Times"/>
                <a:cs typeface="Times"/>
              </a:rPr>
              <a:t>Can</a:t>
            </a:r>
            <a:r>
              <a:rPr lang="zh-CN" altLang="en-US" dirty="0" smtClean="0">
                <a:latin typeface="Times"/>
                <a:cs typeface="Times"/>
              </a:rPr>
              <a:t> </a:t>
            </a:r>
            <a:r>
              <a:rPr lang="en-US" altLang="zh-CN" dirty="0" smtClean="0">
                <a:latin typeface="Times"/>
                <a:cs typeface="Times"/>
              </a:rPr>
              <a:t>Do</a:t>
            </a:r>
            <a:r>
              <a:rPr lang="zh-CN" altLang="en-US" dirty="0">
                <a:latin typeface="Times"/>
                <a:cs typeface="Times"/>
              </a:rPr>
              <a:t>:</a:t>
            </a:r>
            <a:endParaRPr lang="en-US" altLang="zh-CN" sz="900" dirty="0">
              <a:latin typeface="Times"/>
              <a:cs typeface="Times"/>
            </a:endParaRPr>
          </a:p>
          <a:p>
            <a:pPr marL="457200" lvl="1" indent="0">
              <a:lnSpc>
                <a:spcPct val="50000"/>
              </a:lnSpc>
              <a:buNone/>
            </a:pPr>
            <a:endParaRPr lang="en-US" altLang="zh-CN" sz="2800" b="1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With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input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table,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it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can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list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all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element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contained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this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table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Movie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can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be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added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if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it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is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not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table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yet</a:t>
            </a: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Movies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can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be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sorted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based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on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movie’s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title,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year,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director,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studio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or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category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Rating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can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be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added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to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specific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movie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based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title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and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year</a:t>
            </a:r>
          </a:p>
          <a:p>
            <a:pPr lvl="2">
              <a:lnSpc>
                <a:spcPct val="100000"/>
              </a:lnSpc>
            </a:pP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endParaRPr lang="en-US" altLang="zh-CN" sz="2800" dirty="0">
              <a:latin typeface="Times"/>
              <a:cs typeface="Times"/>
            </a:endParaRP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820"/>
            <a:ext cx="10515600" cy="4864383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dirty="0" smtClean="0">
                <a:latin typeface="Times"/>
                <a:cs typeface="Times"/>
              </a:rPr>
              <a:t>What we did</a:t>
            </a:r>
            <a:r>
              <a:rPr lang="en-US" altLang="zh-CN" dirty="0" smtClean="0">
                <a:latin typeface="Times"/>
                <a:cs typeface="Times"/>
              </a:rPr>
              <a:t>:</a:t>
            </a:r>
            <a:endParaRPr lang="en-US" altLang="zh-CN" sz="900" dirty="0">
              <a:latin typeface="Times"/>
              <a:cs typeface="Times"/>
            </a:endParaRPr>
          </a:p>
          <a:p>
            <a:pPr marL="457200" lvl="1" indent="0">
              <a:lnSpc>
                <a:spcPct val="50000"/>
              </a:lnSpc>
              <a:buNone/>
            </a:pPr>
            <a:endParaRPr lang="en-US" altLang="zh-CN" sz="2800" b="1" dirty="0" smtClean="0">
              <a:latin typeface="Times"/>
              <a:cs typeface="Times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zh-CN" sz="2800" b="1" dirty="0" smtClean="0">
                <a:latin typeface="Times"/>
                <a:cs typeface="Times"/>
              </a:rPr>
              <a:t>1.</a:t>
            </a:r>
            <a:r>
              <a:rPr lang="zh-CN" altLang="en-US" sz="2800" b="1" dirty="0" smtClean="0">
                <a:latin typeface="Times"/>
                <a:cs typeface="Times"/>
              </a:rPr>
              <a:t> </a:t>
            </a:r>
            <a:r>
              <a:rPr lang="en-US" altLang="zh-CN" sz="2800" b="1" dirty="0" smtClean="0">
                <a:latin typeface="Times"/>
                <a:cs typeface="Times"/>
              </a:rPr>
              <a:t>Back End: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Use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MySQL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Build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up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SQL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database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based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Movie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Dataset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called</a:t>
            </a:r>
            <a:r>
              <a:rPr lang="zh-CN" altLang="en-US" sz="2800" dirty="0" smtClean="0">
                <a:latin typeface="Times"/>
                <a:cs typeface="Times"/>
              </a:rPr>
              <a:t>  </a:t>
            </a:r>
            <a:r>
              <a:rPr lang="en-US" altLang="zh-CN" sz="2800" dirty="0" smtClean="0">
                <a:latin typeface="Times"/>
                <a:cs typeface="Times"/>
              </a:rPr>
              <a:t>Hitchcock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Movies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endParaRPr lang="en-US" altLang="zh-CN" sz="2800" dirty="0" smtClean="0">
              <a:latin typeface="Times"/>
              <a:cs typeface="Times"/>
            </a:endParaRPr>
          </a:p>
          <a:p>
            <a:pPr marL="457200" lvl="1" indent="0">
              <a:lnSpc>
                <a:spcPct val="50000"/>
              </a:lnSpc>
              <a:buNone/>
            </a:pP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Searching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online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for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suitable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dataset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Analyze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and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clean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up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raw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data</a:t>
            </a:r>
            <a:r>
              <a:rPr lang="zh-CN" altLang="en-US" sz="2800" dirty="0" smtClean="0">
                <a:latin typeface="Times"/>
                <a:cs typeface="Times"/>
              </a:rPr>
              <a:t>：</a:t>
            </a:r>
            <a:r>
              <a:rPr lang="en-US" altLang="zh-CN" sz="2800" dirty="0" smtClean="0">
                <a:latin typeface="Times"/>
                <a:cs typeface="Times"/>
              </a:rPr>
              <a:t>the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raw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data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contains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lots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of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useless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sample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and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strange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format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Analyze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inner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relationship: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Determine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primary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key,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foreign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key</a:t>
            </a:r>
            <a:r>
              <a:rPr lang="zh-CN" altLang="en-US" sz="2800" dirty="0" smtClean="0">
                <a:latin typeface="Times"/>
                <a:cs typeface="Times"/>
              </a:rPr>
              <a:t>，</a:t>
            </a:r>
            <a:r>
              <a:rPr lang="en-US" altLang="zh-CN" sz="2800" dirty="0" smtClean="0">
                <a:latin typeface="Times"/>
                <a:cs typeface="Times"/>
              </a:rPr>
              <a:t>FD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and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zh-CN" altLang="zh-CN" sz="2800" dirty="0" smtClean="0">
                <a:latin typeface="Times"/>
                <a:cs typeface="Times"/>
              </a:rPr>
              <a:t>4</a:t>
            </a:r>
            <a:r>
              <a:rPr lang="en-US" altLang="zh-CN" sz="2800" dirty="0" smtClean="0">
                <a:latin typeface="Times"/>
                <a:cs typeface="Times"/>
              </a:rPr>
              <a:t>NF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err="1" smtClean="0">
                <a:latin typeface="Times"/>
                <a:cs typeface="Times"/>
              </a:rPr>
              <a:t>violation</a:t>
            </a:r>
            <a:r>
              <a:rPr lang="en-US" altLang="en-US" sz="2800" dirty="0" err="1">
                <a:latin typeface="Times"/>
                <a:cs typeface="Times"/>
              </a:rPr>
              <a:t>，</a:t>
            </a:r>
            <a:r>
              <a:rPr lang="en-US" altLang="zh-CN" sz="2800" dirty="0" err="1" smtClean="0">
                <a:latin typeface="Times"/>
                <a:cs typeface="Times"/>
              </a:rPr>
              <a:t>decomposition</a:t>
            </a:r>
            <a:r>
              <a:rPr lang="zh-CN" altLang="en-US" sz="2800" dirty="0">
                <a:latin typeface="Times"/>
                <a:cs typeface="Times"/>
              </a:rPr>
              <a:t>.</a:t>
            </a:r>
            <a:r>
              <a:rPr lang="zh-CN" altLang="en-US" sz="2800" dirty="0" smtClean="0">
                <a:latin typeface="Times"/>
                <a:cs typeface="Times"/>
              </a:rPr>
              <a:t>  </a:t>
            </a: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endParaRPr lang="en-US" altLang="zh-CN" dirty="0">
              <a:latin typeface="Times"/>
              <a:cs typeface="Times"/>
            </a:endParaRP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1106"/>
            <a:ext cx="10862733" cy="4383037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dirty="0" smtClean="0">
                <a:latin typeface="Times"/>
                <a:cs typeface="Times"/>
              </a:rPr>
              <a:t>What we did</a:t>
            </a:r>
            <a:r>
              <a:rPr lang="en-US" altLang="zh-CN" dirty="0" smtClean="0">
                <a:latin typeface="Times"/>
                <a:cs typeface="Times"/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zh-CN" sz="900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altLang="zh-CN" sz="2800" b="1" dirty="0">
                <a:latin typeface="Times"/>
                <a:cs typeface="Times"/>
              </a:rPr>
              <a:t>2</a:t>
            </a:r>
            <a:r>
              <a:rPr lang="en-US" altLang="zh-CN" sz="2800" b="1" dirty="0" smtClean="0">
                <a:latin typeface="Times"/>
                <a:cs typeface="Times"/>
              </a:rPr>
              <a:t>.</a:t>
            </a:r>
            <a:r>
              <a:rPr lang="zh-CN" altLang="en-US" sz="2800" b="1" dirty="0" smtClean="0">
                <a:latin typeface="Times"/>
                <a:cs typeface="Times"/>
              </a:rPr>
              <a:t> </a:t>
            </a:r>
            <a:r>
              <a:rPr lang="en-US" altLang="zh-CN" sz="2800" b="1" dirty="0" smtClean="0">
                <a:latin typeface="Times"/>
                <a:cs typeface="Times"/>
              </a:rPr>
              <a:t>Front</a:t>
            </a:r>
            <a:r>
              <a:rPr lang="zh-CN" altLang="en-US" sz="2800" b="1" dirty="0" smtClean="0">
                <a:latin typeface="Times"/>
                <a:cs typeface="Times"/>
              </a:rPr>
              <a:t> </a:t>
            </a:r>
            <a:r>
              <a:rPr lang="en-US" altLang="zh-CN" sz="2800" b="1" dirty="0" smtClean="0">
                <a:latin typeface="Times"/>
                <a:cs typeface="Times"/>
              </a:rPr>
              <a:t>End:</a:t>
            </a:r>
          </a:p>
          <a:p>
            <a:pPr marL="457200" lvl="1" indent="0">
              <a:buNone/>
            </a:pPr>
            <a:r>
              <a:rPr lang="zh-CN" altLang="en-US" sz="2800" b="1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Use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Java</a:t>
            </a:r>
            <a:r>
              <a:rPr lang="zh-CN" altLang="en-US" sz="2800" dirty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build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up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GUI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NetBeans.</a:t>
            </a:r>
            <a:r>
              <a:rPr lang="zh-CN" altLang="zh-CN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With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consider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of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user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experience.</a:t>
            </a:r>
            <a:endParaRPr lang="en-US" altLang="zh-CN" sz="2800" dirty="0" smtClean="0">
              <a:latin typeface="Times"/>
              <a:cs typeface="Times"/>
            </a:endParaRPr>
          </a:p>
          <a:p>
            <a:pPr marL="457200" lvl="1" indent="0">
              <a:lnSpc>
                <a:spcPct val="60000"/>
              </a:lnSpc>
              <a:buNone/>
            </a:pP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Three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classes: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MOVIES_SQL,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movies,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err="1" smtClean="0">
                <a:latin typeface="Times"/>
                <a:cs typeface="Times"/>
              </a:rPr>
              <a:t>moviesGUI</a:t>
            </a: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MOVIES_SQL: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connect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with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err="1" smtClean="0">
                <a:latin typeface="Times"/>
                <a:cs typeface="Times"/>
              </a:rPr>
              <a:t>netbeans</a:t>
            </a:r>
            <a:r>
              <a:rPr lang="zh-CN" altLang="en-US" sz="2800" dirty="0" smtClean="0">
                <a:latin typeface="Times"/>
                <a:cs typeface="Times"/>
              </a:rPr>
              <a:t>,</a:t>
            </a:r>
            <a:r>
              <a:rPr lang="en-US" altLang="zh-CN" sz="2800" dirty="0" smtClean="0">
                <a:latin typeface="Times"/>
                <a:cs typeface="Times"/>
              </a:rPr>
              <a:t>define functions, will be use in </a:t>
            </a:r>
            <a:r>
              <a:rPr lang="en-US" altLang="zh-CN" sz="2800" dirty="0" err="1" smtClean="0">
                <a:latin typeface="Times"/>
                <a:cs typeface="Times"/>
              </a:rPr>
              <a:t>moviesGUI</a:t>
            </a:r>
            <a:r>
              <a:rPr lang="en-US" altLang="zh-CN" sz="2800" dirty="0">
                <a:latin typeface="Times"/>
                <a:cs typeface="Times"/>
              </a:rPr>
              <a:t>.</a:t>
            </a: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Movies: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set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up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movie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table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java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dirty="0" err="1" smtClean="0">
                <a:latin typeface="Times"/>
                <a:cs typeface="Times"/>
              </a:rPr>
              <a:t>moviesGUI</a:t>
            </a:r>
            <a:r>
              <a:rPr lang="en-US" altLang="zh-CN" sz="2800" dirty="0" smtClean="0">
                <a:latin typeface="Times"/>
                <a:cs typeface="Times"/>
              </a:rPr>
              <a:t>: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GUI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construction,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link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each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buttons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with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their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function.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endParaRPr lang="en-US" altLang="zh-CN" dirty="0">
              <a:latin typeface="Times"/>
              <a:cs typeface="Times"/>
            </a:endParaRP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1106"/>
            <a:ext cx="10862733" cy="4383037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dirty="0" smtClean="0">
                <a:latin typeface="Times"/>
                <a:cs typeface="Times"/>
              </a:rPr>
              <a:t>What we did</a:t>
            </a:r>
            <a:r>
              <a:rPr lang="en-US" altLang="zh-CN" dirty="0" smtClean="0">
                <a:latin typeface="Times"/>
                <a:cs typeface="Times"/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zh-CN" sz="900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altLang="zh-CN" sz="2800" b="1" dirty="0">
                <a:latin typeface="Times"/>
                <a:cs typeface="Times"/>
              </a:rPr>
              <a:t>3</a:t>
            </a:r>
            <a:r>
              <a:rPr lang="en-US" altLang="zh-CN" sz="2800" b="1" dirty="0" smtClean="0">
                <a:latin typeface="Times"/>
                <a:cs typeface="Times"/>
              </a:rPr>
              <a:t>.</a:t>
            </a:r>
            <a:r>
              <a:rPr lang="zh-CN" altLang="en-US" sz="2800" b="1" dirty="0" smtClean="0">
                <a:latin typeface="Times"/>
                <a:cs typeface="Times"/>
              </a:rPr>
              <a:t> </a:t>
            </a:r>
            <a:r>
              <a:rPr lang="en-US" altLang="zh-CN" sz="2800" b="1" dirty="0" smtClean="0">
                <a:latin typeface="Times"/>
                <a:cs typeface="Times"/>
              </a:rPr>
              <a:t>Debug</a:t>
            </a:r>
            <a:r>
              <a:rPr lang="zh-CN" altLang="en-US" sz="2800" b="1" dirty="0" smtClean="0">
                <a:latin typeface="Times"/>
                <a:cs typeface="Times"/>
              </a:rPr>
              <a:t> </a:t>
            </a:r>
            <a:r>
              <a:rPr lang="en-US" altLang="zh-CN" sz="2800" b="1" dirty="0" smtClean="0">
                <a:latin typeface="Times"/>
                <a:cs typeface="Times"/>
              </a:rPr>
              <a:t>and</a:t>
            </a:r>
            <a:r>
              <a:rPr lang="zh-CN" altLang="en-US" sz="2800" b="1" dirty="0" smtClean="0">
                <a:latin typeface="Times"/>
                <a:cs typeface="Times"/>
              </a:rPr>
              <a:t> </a:t>
            </a:r>
            <a:r>
              <a:rPr lang="en-US" altLang="zh-CN" sz="2800" b="1" dirty="0" smtClean="0">
                <a:latin typeface="Times"/>
                <a:cs typeface="Times"/>
              </a:rPr>
              <a:t>Demo</a:t>
            </a:r>
            <a:r>
              <a:rPr lang="zh-CN" altLang="en-US" sz="2800" b="1" dirty="0" smtClean="0">
                <a:latin typeface="Times"/>
                <a:cs typeface="Times"/>
              </a:rPr>
              <a:t> </a:t>
            </a:r>
            <a:r>
              <a:rPr lang="en-US" altLang="zh-CN" sz="2800" b="1" dirty="0" smtClean="0">
                <a:latin typeface="Times"/>
                <a:cs typeface="Times"/>
              </a:rPr>
              <a:t>Record</a:t>
            </a:r>
            <a:r>
              <a:rPr lang="zh-CN" altLang="en-US" sz="2800" b="1" dirty="0">
                <a:latin typeface="Times"/>
                <a:cs typeface="Times"/>
              </a:rPr>
              <a:t> </a:t>
            </a:r>
            <a:r>
              <a:rPr lang="en-US" altLang="zh-CN" sz="2800" b="1" dirty="0" smtClean="0"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zh-CN" altLang="en-US" sz="2800" b="1" smtClean="0">
                <a:latin typeface="Times"/>
                <a:cs typeface="Times"/>
              </a:rPr>
              <a:t> </a:t>
            </a:r>
            <a:r>
              <a:rPr lang="en-US" altLang="zh-CN" sz="2800" smtClean="0">
                <a:latin typeface="Times"/>
                <a:cs typeface="Times"/>
              </a:rPr>
              <a:t>Demo recorded using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dirty="0" err="1" smtClean="0">
                <a:latin typeface="Times"/>
                <a:cs typeface="Times"/>
              </a:rPr>
              <a:t>Quicktime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Player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in</a:t>
            </a:r>
            <a:r>
              <a:rPr lang="zh-CN" altLang="en-US" sz="2800" dirty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Mac</a:t>
            </a:r>
            <a:r>
              <a:rPr lang="en-US" altLang="zh-CN" sz="2800" smtClean="0">
                <a:latin typeface="Times"/>
                <a:cs typeface="Times"/>
              </a:rPr>
              <a:t>.</a:t>
            </a:r>
            <a:r>
              <a:rPr lang="zh-CN" altLang="zh-CN" sz="2800" smtClean="0">
                <a:latin typeface="Times"/>
                <a:cs typeface="Times"/>
              </a:rPr>
              <a:t> </a:t>
            </a:r>
            <a:endParaRPr lang="en-US" altLang="zh-CN" sz="2800" smtClean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altLang="zh-CN" sz="2800" smtClean="0">
                <a:latin typeface="Times"/>
                <a:cs typeface="Times"/>
              </a:rPr>
              <a:t> Demo </a:t>
            </a:r>
            <a:r>
              <a:rPr lang="en-US" altLang="zh-CN" sz="2800">
                <a:latin typeface="Times"/>
                <a:cs typeface="Times"/>
              </a:rPr>
              <a:t>u</a:t>
            </a:r>
            <a:r>
              <a:rPr lang="en-US" altLang="zh-CN" sz="2800" smtClean="0">
                <a:latin typeface="Times"/>
                <a:cs typeface="Times"/>
              </a:rPr>
              <a:t>pload</a:t>
            </a:r>
            <a:r>
              <a:rPr lang="zh-CN" altLang="en-US" sz="280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err="1" smtClean="0">
                <a:latin typeface="Times"/>
                <a:cs typeface="Times"/>
              </a:rPr>
              <a:t>Youtube</a:t>
            </a:r>
            <a:endParaRPr lang="en-US" altLang="zh-CN" sz="2800" dirty="0" smtClean="0">
              <a:latin typeface="Times"/>
              <a:cs typeface="Times"/>
            </a:endParaRPr>
          </a:p>
          <a:p>
            <a:pPr marL="457200" lvl="1" indent="0">
              <a:lnSpc>
                <a:spcPct val="60000"/>
              </a:lnSpc>
              <a:buNone/>
            </a:pP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Debug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and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organize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our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code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endParaRPr lang="en-US" altLang="zh-CN" sz="2800" dirty="0" smtClean="0">
              <a:latin typeface="Times"/>
              <a:cs typeface="Times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Record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Demo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about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function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implement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latin typeface="Times"/>
                <a:cs typeface="Times"/>
              </a:rPr>
              <a:t>Upload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our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Demo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on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err="1" smtClean="0">
                <a:latin typeface="Times"/>
                <a:cs typeface="Times"/>
              </a:rPr>
              <a:t>Youtube</a:t>
            </a:r>
            <a:r>
              <a:rPr lang="zh-CN" altLang="en-US" sz="2800" dirty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to</a:t>
            </a:r>
            <a:r>
              <a:rPr lang="zh-CN" alt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share!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dirty="0">
              <a:latin typeface="Times"/>
              <a:cs typeface="Times"/>
            </a:endParaRP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 data</a:t>
            </a:r>
            <a:endParaRPr lang="en-US" dirty="0"/>
          </a:p>
        </p:txBody>
      </p:sp>
      <p:pic>
        <p:nvPicPr>
          <p:cNvPr id="7" name="内容占位符 6" descr="WeChat_1449290058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t="11449" r="3462" b="5451"/>
          <a:stretch/>
        </p:blipFill>
        <p:spPr>
          <a:xfrm>
            <a:off x="6231467" y="1540928"/>
            <a:ext cx="5689600" cy="5147734"/>
          </a:xfrm>
        </p:spPr>
      </p:pic>
      <p:sp>
        <p:nvSpPr>
          <p:cNvPr id="8" name="文本框 7"/>
          <p:cNvSpPr txBox="1"/>
          <p:nvPr/>
        </p:nvSpPr>
        <p:spPr>
          <a:xfrm>
            <a:off x="116114" y="1642533"/>
            <a:ext cx="6115353" cy="547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3200" dirty="0" smtClean="0"/>
              <a:t>Where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comes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from:</a:t>
            </a:r>
          </a:p>
          <a:p>
            <a:pPr algn="just">
              <a:lnSpc>
                <a:spcPct val="50000"/>
              </a:lnSpc>
            </a:pPr>
            <a:endParaRPr kumimoji="1" lang="en-US" altLang="zh-CN" sz="2800" dirty="0" smtClean="0"/>
          </a:p>
          <a:p>
            <a:pPr algn="just">
              <a:lnSpc>
                <a:spcPct val="80000"/>
              </a:lnSpc>
            </a:pP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Our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d</a:t>
            </a:r>
            <a:r>
              <a:rPr kumimoji="1" lang="en-US" altLang="zh-CN" sz="2800" dirty="0" smtClean="0"/>
              <a:t>atabase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from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open-source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database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web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set</a:t>
            </a:r>
            <a:r>
              <a:rPr kumimoji="1" lang="en-US" altLang="zh-CN" sz="2800" baseline="30000" dirty="0" smtClean="0"/>
              <a:t>[1]</a:t>
            </a:r>
            <a:r>
              <a:rPr kumimoji="1" lang="en-US" altLang="zh-CN" sz="2800" dirty="0" smtClean="0"/>
              <a:t>.</a:t>
            </a:r>
          </a:p>
          <a:p>
            <a:pPr algn="just">
              <a:lnSpc>
                <a:spcPct val="50000"/>
              </a:lnSpc>
            </a:pP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pPr marL="285750" indent="-285750" algn="just">
              <a:buFont typeface="Arial"/>
              <a:buChar char="•"/>
            </a:pPr>
            <a:r>
              <a:rPr kumimoji="1" lang="en-US" altLang="zh-CN" sz="3200" dirty="0" smtClean="0"/>
              <a:t>Table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contains:</a:t>
            </a:r>
          </a:p>
          <a:p>
            <a:pPr algn="just">
              <a:lnSpc>
                <a:spcPct val="50000"/>
              </a:lnSpc>
            </a:pPr>
            <a:endParaRPr kumimoji="1" lang="en-US" altLang="zh-CN" sz="2800" dirty="0" smtClean="0"/>
          </a:p>
          <a:p>
            <a:pPr algn="just">
              <a:lnSpc>
                <a:spcPct val="80000"/>
              </a:lnSpc>
            </a:pPr>
            <a:r>
              <a:rPr kumimoji="1" lang="en-US" altLang="zh-CN" sz="2800" dirty="0" smtClean="0"/>
              <a:t>   Original</a:t>
            </a:r>
            <a:r>
              <a:rPr kumimoji="1" lang="zh-CN" altLang="en-US" sz="2800" dirty="0" smtClean="0"/>
              <a:t>: </a:t>
            </a:r>
            <a:r>
              <a:rPr kumimoji="1" lang="en-US" altLang="zh-CN" sz="2800" dirty="0"/>
              <a:t>F</a:t>
            </a:r>
            <a:r>
              <a:rPr kumimoji="1" lang="en-US" altLang="zh-CN" sz="2800" dirty="0" smtClean="0"/>
              <a:t>our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tables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pPr algn="just">
              <a:lnSpc>
                <a:spcPct val="80000"/>
              </a:lnSpc>
            </a:pPr>
            <a:r>
              <a:rPr kumimoji="1" lang="en-US" altLang="zh-CN" sz="2800" dirty="0" smtClean="0"/>
              <a:t>   (movies,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director,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studio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actors)</a:t>
            </a:r>
          </a:p>
          <a:p>
            <a:pPr algn="just">
              <a:lnSpc>
                <a:spcPct val="70000"/>
              </a:lnSpc>
            </a:pPr>
            <a:endParaRPr kumimoji="1" lang="en-US" altLang="zh-CN" sz="2800" dirty="0" smtClean="0"/>
          </a:p>
          <a:p>
            <a:pPr algn="just">
              <a:lnSpc>
                <a:spcPct val="80000"/>
              </a:lnSpc>
            </a:pPr>
            <a:r>
              <a:rPr kumimoji="1" lang="en-US" altLang="zh-CN" sz="2800" dirty="0" smtClean="0"/>
              <a:t>   Updated: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A</a:t>
            </a:r>
            <a:r>
              <a:rPr kumimoji="1" lang="en-US" altLang="zh-CN" sz="2800" dirty="0" smtClean="0"/>
              <a:t>fter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decomposition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4NF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violation,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separate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them into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tables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800" dirty="0" smtClean="0"/>
              <a:t>(movie,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star,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director,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studio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actors)</a:t>
            </a:r>
          </a:p>
          <a:p>
            <a:pPr algn="just">
              <a:lnSpc>
                <a:spcPct val="70000"/>
              </a:lnSpc>
            </a:pPr>
            <a:endParaRPr kumimoji="1" lang="en-US" altLang="zh-CN" sz="2800" dirty="0"/>
          </a:p>
          <a:p>
            <a:pPr marL="342900" indent="-342900" algn="just">
              <a:lnSpc>
                <a:spcPct val="70000"/>
              </a:lnSpc>
              <a:buFont typeface="Arial"/>
              <a:buChar char="•"/>
            </a:pPr>
            <a:endParaRPr kumimoji="1" lang="en-US" altLang="zh-CN" sz="2800" dirty="0" smtClean="0"/>
          </a:p>
          <a:p>
            <a:pPr algn="just"/>
            <a:endParaRPr kumimoji="1" lang="zh-CN" altLang="en-US" sz="28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Back End Design</a:t>
            </a:r>
            <a:r>
              <a:rPr lang="en-US" altLang="zh-CN" baseline="30000" dirty="0" smtClean="0"/>
              <a:t>[2]</a:t>
            </a:r>
            <a:endParaRPr lang="en-US" dirty="0"/>
          </a:p>
        </p:txBody>
      </p:sp>
      <p:grpSp>
        <p:nvGrpSpPr>
          <p:cNvPr id="25" name="组 24"/>
          <p:cNvGrpSpPr/>
          <p:nvPr/>
        </p:nvGrpSpPr>
        <p:grpSpPr>
          <a:xfrm>
            <a:off x="723899" y="1816100"/>
            <a:ext cx="6337301" cy="3763432"/>
            <a:chOff x="1600199" y="1543049"/>
            <a:chExt cx="8153400" cy="4747683"/>
          </a:xfrm>
        </p:grpSpPr>
        <p:grpSp>
          <p:nvGrpSpPr>
            <p:cNvPr id="17" name="组 16"/>
            <p:cNvGrpSpPr/>
            <p:nvPr/>
          </p:nvGrpSpPr>
          <p:grpSpPr>
            <a:xfrm>
              <a:off x="1600199" y="1543049"/>
              <a:ext cx="8153400" cy="4747683"/>
              <a:chOff x="1600199" y="1543049"/>
              <a:chExt cx="8153400" cy="4747683"/>
            </a:xfrm>
          </p:grpSpPr>
          <p:pic>
            <p:nvPicPr>
              <p:cNvPr id="4" name="image01.png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1600199" y="1543049"/>
                <a:ext cx="8153400" cy="4747683"/>
              </a:xfrm>
              <a:prstGeom prst="rect">
                <a:avLst/>
              </a:prstGeom>
              <a:ln/>
            </p:spPr>
          </p:pic>
          <p:grpSp>
            <p:nvGrpSpPr>
              <p:cNvPr id="16" name="组 15"/>
              <p:cNvGrpSpPr/>
              <p:nvPr/>
            </p:nvGrpSpPr>
            <p:grpSpPr>
              <a:xfrm>
                <a:off x="3666066" y="2226733"/>
                <a:ext cx="260155" cy="313266"/>
                <a:chOff x="3666066" y="2226733"/>
                <a:chExt cx="260155" cy="313266"/>
              </a:xfrm>
            </p:grpSpPr>
            <p:cxnSp>
              <p:nvCxnSpPr>
                <p:cNvPr id="7" name="直线连接符 6"/>
                <p:cNvCxnSpPr/>
                <p:nvPr/>
              </p:nvCxnSpPr>
              <p:spPr>
                <a:xfrm flipV="1">
                  <a:off x="3793067" y="2226733"/>
                  <a:ext cx="0" cy="313266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任意形状 14"/>
                <p:cNvSpPr/>
                <p:nvPr/>
              </p:nvSpPr>
              <p:spPr>
                <a:xfrm>
                  <a:off x="3666066" y="2252133"/>
                  <a:ext cx="260155" cy="84667"/>
                </a:xfrm>
                <a:custGeom>
                  <a:avLst/>
                  <a:gdLst>
                    <a:gd name="connsiteX0" fmla="*/ 0 w 285555"/>
                    <a:gd name="connsiteY0" fmla="*/ 50800 h 52183"/>
                    <a:gd name="connsiteX1" fmla="*/ 143933 w 285555"/>
                    <a:gd name="connsiteY1" fmla="*/ 0 h 52183"/>
                    <a:gd name="connsiteX2" fmla="*/ 279400 w 285555"/>
                    <a:gd name="connsiteY2" fmla="*/ 50800 h 52183"/>
                    <a:gd name="connsiteX3" fmla="*/ 262467 w 285555"/>
                    <a:gd name="connsiteY3" fmla="*/ 42334 h 52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555" h="52183">
                      <a:moveTo>
                        <a:pt x="0" y="50800"/>
                      </a:moveTo>
                      <a:cubicBezTo>
                        <a:pt x="48683" y="25400"/>
                        <a:pt x="97366" y="0"/>
                        <a:pt x="143933" y="0"/>
                      </a:cubicBezTo>
                      <a:cubicBezTo>
                        <a:pt x="190500" y="0"/>
                        <a:pt x="259644" y="43744"/>
                        <a:pt x="279400" y="50800"/>
                      </a:cubicBezTo>
                      <a:cubicBezTo>
                        <a:pt x="299156" y="57856"/>
                        <a:pt x="265289" y="35278"/>
                        <a:pt x="262467" y="4233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21" name="组 20"/>
            <p:cNvGrpSpPr/>
            <p:nvPr/>
          </p:nvGrpSpPr>
          <p:grpSpPr>
            <a:xfrm rot="15977340">
              <a:off x="4479596" y="3583449"/>
              <a:ext cx="260155" cy="416886"/>
              <a:chOff x="4648199" y="3522133"/>
              <a:chExt cx="260155" cy="313266"/>
            </a:xfrm>
          </p:grpSpPr>
          <p:cxnSp>
            <p:nvCxnSpPr>
              <p:cNvPr id="18" name="直线连接符 17"/>
              <p:cNvCxnSpPr/>
              <p:nvPr/>
            </p:nvCxnSpPr>
            <p:spPr>
              <a:xfrm rot="279662" flipV="1">
                <a:off x="4775200" y="3522133"/>
                <a:ext cx="0" cy="313266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任意形状 18"/>
              <p:cNvSpPr/>
              <p:nvPr/>
            </p:nvSpPr>
            <p:spPr>
              <a:xfrm rot="279662">
                <a:off x="4648199" y="3547533"/>
                <a:ext cx="260155" cy="84667"/>
              </a:xfrm>
              <a:custGeom>
                <a:avLst/>
                <a:gdLst>
                  <a:gd name="connsiteX0" fmla="*/ 0 w 285555"/>
                  <a:gd name="connsiteY0" fmla="*/ 50800 h 52183"/>
                  <a:gd name="connsiteX1" fmla="*/ 143933 w 285555"/>
                  <a:gd name="connsiteY1" fmla="*/ 0 h 52183"/>
                  <a:gd name="connsiteX2" fmla="*/ 279400 w 285555"/>
                  <a:gd name="connsiteY2" fmla="*/ 50800 h 52183"/>
                  <a:gd name="connsiteX3" fmla="*/ 262467 w 285555"/>
                  <a:gd name="connsiteY3" fmla="*/ 42334 h 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55" h="52183">
                    <a:moveTo>
                      <a:pt x="0" y="50800"/>
                    </a:moveTo>
                    <a:cubicBezTo>
                      <a:pt x="48683" y="25400"/>
                      <a:pt x="97366" y="0"/>
                      <a:pt x="143933" y="0"/>
                    </a:cubicBezTo>
                    <a:cubicBezTo>
                      <a:pt x="190500" y="0"/>
                      <a:pt x="259644" y="43744"/>
                      <a:pt x="279400" y="50800"/>
                    </a:cubicBezTo>
                    <a:cubicBezTo>
                      <a:pt x="299156" y="57856"/>
                      <a:pt x="265289" y="35278"/>
                      <a:pt x="262467" y="4233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 rot="5055322">
              <a:off x="6139308" y="3616729"/>
              <a:ext cx="260155" cy="399374"/>
              <a:chOff x="4648199" y="3522133"/>
              <a:chExt cx="260155" cy="313266"/>
            </a:xfrm>
          </p:grpSpPr>
          <p:cxnSp>
            <p:nvCxnSpPr>
              <p:cNvPr id="23" name="直线连接符 22"/>
              <p:cNvCxnSpPr/>
              <p:nvPr/>
            </p:nvCxnSpPr>
            <p:spPr>
              <a:xfrm rot="279662" flipV="1">
                <a:off x="4775200" y="3522133"/>
                <a:ext cx="0" cy="313266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任意形状 23"/>
              <p:cNvSpPr/>
              <p:nvPr/>
            </p:nvSpPr>
            <p:spPr>
              <a:xfrm rot="279662">
                <a:off x="4648199" y="3547533"/>
                <a:ext cx="260155" cy="84667"/>
              </a:xfrm>
              <a:custGeom>
                <a:avLst/>
                <a:gdLst>
                  <a:gd name="connsiteX0" fmla="*/ 0 w 285555"/>
                  <a:gd name="connsiteY0" fmla="*/ 50800 h 52183"/>
                  <a:gd name="connsiteX1" fmla="*/ 143933 w 285555"/>
                  <a:gd name="connsiteY1" fmla="*/ 0 h 52183"/>
                  <a:gd name="connsiteX2" fmla="*/ 279400 w 285555"/>
                  <a:gd name="connsiteY2" fmla="*/ 50800 h 52183"/>
                  <a:gd name="connsiteX3" fmla="*/ 262467 w 285555"/>
                  <a:gd name="connsiteY3" fmla="*/ 42334 h 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55" h="52183">
                    <a:moveTo>
                      <a:pt x="0" y="50800"/>
                    </a:moveTo>
                    <a:cubicBezTo>
                      <a:pt x="48683" y="25400"/>
                      <a:pt x="97366" y="0"/>
                      <a:pt x="143933" y="0"/>
                    </a:cubicBezTo>
                    <a:cubicBezTo>
                      <a:pt x="190500" y="0"/>
                      <a:pt x="259644" y="43744"/>
                      <a:pt x="279400" y="50800"/>
                    </a:cubicBezTo>
                    <a:cubicBezTo>
                      <a:pt x="299156" y="57856"/>
                      <a:pt x="265289" y="35278"/>
                      <a:pt x="262467" y="4233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7061201" y="1219197"/>
            <a:ext cx="492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 smtClean="0"/>
              <a:t>Determine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each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table’s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distribution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 smtClean="0"/>
              <a:t>Determine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primary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key,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smtClean="0"/>
              <a:t>foreign</a:t>
            </a:r>
            <a:r>
              <a:rPr kumimoji="1" lang="zh-CN" altLang="en-US" sz="2800" smtClean="0"/>
              <a:t> </a:t>
            </a:r>
            <a:r>
              <a:rPr kumimoji="1" lang="en-US" altLang="zh-CN" sz="2800" smtClean="0"/>
              <a:t>key</a:t>
            </a:r>
            <a:endParaRPr kumimoji="1"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smtClean="0"/>
              <a:t>Find</a:t>
            </a:r>
            <a:r>
              <a:rPr kumimoji="1" lang="zh-CN" altLang="en-US" sz="2800" smtClean="0"/>
              <a:t> </a:t>
            </a:r>
            <a:r>
              <a:rPr kumimoji="1" lang="en-US" altLang="zh-CN" sz="2800" smtClean="0"/>
              <a:t>FD &amp; MVD</a:t>
            </a:r>
            <a:r>
              <a:rPr kumimoji="1" lang="zh-CN" altLang="en-US" sz="2800" smtClean="0"/>
              <a:t> </a:t>
            </a:r>
            <a:r>
              <a:rPr kumimoji="1" lang="en-US" altLang="zh-CN" sz="2800" dirty="0" smtClean="0"/>
              <a:t>for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each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table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 smtClean="0"/>
              <a:t>Decomposition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4NF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violation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/>
              <a:t>Design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E/R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based</a:t>
            </a:r>
            <a:r>
              <a:rPr kumimoji="1" lang="zh-CN" altLang="en-US" sz="2800" dirty="0"/>
              <a:t> </a:t>
            </a:r>
            <a:r>
              <a:rPr kumimoji="1" lang="en-US" altLang="zh-CN" sz="2800"/>
              <a:t>on</a:t>
            </a:r>
            <a:r>
              <a:rPr kumimoji="1" lang="zh-CN" altLang="en-US" sz="2800"/>
              <a:t> </a:t>
            </a:r>
            <a:r>
              <a:rPr kumimoji="1" lang="en-US" altLang="zh-CN" sz="2800" dirty="0"/>
              <a:t>d</a:t>
            </a:r>
            <a:r>
              <a:rPr kumimoji="1" lang="en-US" altLang="zh-CN" sz="2800" smtClean="0"/>
              <a:t>ataset</a:t>
            </a:r>
            <a:endParaRPr kumimoji="1"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 smtClean="0"/>
              <a:t>Write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MySQL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based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E/R</a:t>
            </a:r>
          </a:p>
          <a:p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sz="2800" dirty="0" smtClean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</a:t>
            </a:r>
            <a:r>
              <a:rPr lang="en-US" dirty="0" smtClean="0"/>
              <a:t>Functionalities</a:t>
            </a:r>
            <a:r>
              <a:rPr lang="en-US" altLang="zh-CN" baseline="30000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Function:</a:t>
            </a:r>
            <a:endParaRPr lang="en-US" dirty="0" smtClean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45824829"/>
              </p:ext>
            </p:extLst>
          </p:nvPr>
        </p:nvGraphicFramePr>
        <p:xfrm>
          <a:off x="3996267" y="1320801"/>
          <a:ext cx="5960534" cy="150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654738653"/>
              </p:ext>
            </p:extLst>
          </p:nvPr>
        </p:nvGraphicFramePr>
        <p:xfrm>
          <a:off x="4013202" y="2150526"/>
          <a:ext cx="5960531" cy="2032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119991967"/>
              </p:ext>
            </p:extLst>
          </p:nvPr>
        </p:nvGraphicFramePr>
        <p:xfrm>
          <a:off x="3928534" y="4876793"/>
          <a:ext cx="6095999" cy="2032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493438824"/>
              </p:ext>
            </p:extLst>
          </p:nvPr>
        </p:nvGraphicFramePr>
        <p:xfrm>
          <a:off x="3962399" y="3945468"/>
          <a:ext cx="6028267" cy="150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5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</a:t>
            </a:r>
            <a:r>
              <a:rPr lang="en-US" dirty="0" smtClean="0"/>
              <a:t>Functionalities</a:t>
            </a:r>
            <a:r>
              <a:rPr lang="en-US" altLang="zh-CN" baseline="30000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Listing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Sorting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Function:</a:t>
            </a:r>
            <a:endParaRPr lang="en-US" dirty="0" smtClean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24598181"/>
              </p:ext>
            </p:extLst>
          </p:nvPr>
        </p:nvGraphicFramePr>
        <p:xfrm>
          <a:off x="4063994" y="-16930"/>
          <a:ext cx="8669867" cy="438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58902127"/>
              </p:ext>
            </p:extLst>
          </p:nvPr>
        </p:nvGraphicFramePr>
        <p:xfrm>
          <a:off x="3928534" y="4876793"/>
          <a:ext cx="6095999" cy="2032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707900013"/>
              </p:ext>
            </p:extLst>
          </p:nvPr>
        </p:nvGraphicFramePr>
        <p:xfrm>
          <a:off x="3962399" y="3996267"/>
          <a:ext cx="6028267" cy="150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2BCC-426B-4327-8974-2D9E78749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876</Words>
  <Application>Microsoft Macintosh PowerPoint</Application>
  <PresentationFormat>自定义</PresentationFormat>
  <Paragraphs>152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Database Project</vt:lpstr>
      <vt:lpstr>Application Description</vt:lpstr>
      <vt:lpstr>Application Description</vt:lpstr>
      <vt:lpstr>Application Description</vt:lpstr>
      <vt:lpstr>Application Description</vt:lpstr>
      <vt:lpstr>Raw data</vt:lpstr>
      <vt:lpstr>Back End Design[2]</vt:lpstr>
      <vt:lpstr>Implemented Functionalities[3]</vt:lpstr>
      <vt:lpstr>Implemented Functionalities[3]</vt:lpstr>
      <vt:lpstr>Demo</vt:lpstr>
      <vt:lpstr>Conclusion I</vt:lpstr>
      <vt:lpstr>Conclusion II &amp; Future Work</vt:lpstr>
      <vt:lpstr>References</vt:lpstr>
      <vt:lpstr>Q &amp; A</vt:lpstr>
      <vt:lpstr>The End 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project</dc:title>
  <dc:creator>admin</dc:creator>
  <cp:lastModifiedBy>YAQUN YU</cp:lastModifiedBy>
  <cp:revision>42</cp:revision>
  <dcterms:created xsi:type="dcterms:W3CDTF">2015-12-04T02:14:24Z</dcterms:created>
  <dcterms:modified xsi:type="dcterms:W3CDTF">2015-12-08T03:12:28Z</dcterms:modified>
</cp:coreProperties>
</file>