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06" r:id="rId2"/>
    <p:sldId id="307" r:id="rId3"/>
    <p:sldId id="308" r:id="rId4"/>
    <p:sldId id="309" r:id="rId5"/>
    <p:sldId id="310" r:id="rId6"/>
    <p:sldId id="311" r:id="rId7"/>
    <p:sldId id="313" r:id="rId8"/>
    <p:sldId id="314" r:id="rId9"/>
    <p:sldId id="312" r:id="rId10"/>
    <p:sldId id="31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5FF41-3862-C94C-A3BE-854001869E5C}" v="146" dt="2020-01-19T06:26:19.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97"/>
    <p:restoredTop sz="94626"/>
  </p:normalViewPr>
  <p:slideViewPr>
    <p:cSldViewPr snapToGrid="0" snapToObjects="1" showGuides="1">
      <p:cViewPr varScale="1">
        <p:scale>
          <a:sx n="116" d="100"/>
          <a:sy n="116" d="100"/>
        </p:scale>
        <p:origin x="512" y="192"/>
      </p:cViewPr>
      <p:guideLst>
        <p:guide orient="horz" pos="2137"/>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胡 奔" userId="8ce566785a119505" providerId="LiveId" clId="{4E35FF41-3862-C94C-A3BE-854001869E5C}"/>
    <pc:docChg chg="undo custSel addSld delSld modSld sldOrd">
      <pc:chgData name="胡 奔" userId="8ce566785a119505" providerId="LiveId" clId="{4E35FF41-3862-C94C-A3BE-854001869E5C}" dt="2020-01-19T06:32:08.920" v="2201" actId="20577"/>
      <pc:docMkLst>
        <pc:docMk/>
      </pc:docMkLst>
      <pc:sldChg chg="addSp delSp modSp">
        <pc:chgData name="胡 奔" userId="8ce566785a119505" providerId="LiveId" clId="{4E35FF41-3862-C94C-A3BE-854001869E5C}" dt="2020-01-19T02:14:27.248" v="672" actId="1076"/>
        <pc:sldMkLst>
          <pc:docMk/>
          <pc:sldMk cId="98981098" sldId="302"/>
        </pc:sldMkLst>
        <pc:spChg chg="mod">
          <ac:chgData name="胡 奔" userId="8ce566785a119505" providerId="LiveId" clId="{4E35FF41-3862-C94C-A3BE-854001869E5C}" dt="2020-01-19T02:10:02.519" v="144" actId="1076"/>
          <ac:spMkLst>
            <pc:docMk/>
            <pc:sldMk cId="98981098" sldId="302"/>
            <ac:spMk id="4" creationId="{76AAD5F0-133A-CB46-AD9B-D0F881BD5544}"/>
          </ac:spMkLst>
        </pc:spChg>
        <pc:spChg chg="del">
          <ac:chgData name="胡 奔" userId="8ce566785a119505" providerId="LiveId" clId="{4E35FF41-3862-C94C-A3BE-854001869E5C}" dt="2020-01-19T02:08:38.160" v="2" actId="478"/>
          <ac:spMkLst>
            <pc:docMk/>
            <pc:sldMk cId="98981098" sldId="302"/>
            <ac:spMk id="11" creationId="{04B9AF61-8495-42C9-B2AE-2AA6FAFA6576}"/>
          </ac:spMkLst>
        </pc:spChg>
        <pc:spChg chg="del">
          <ac:chgData name="胡 奔" userId="8ce566785a119505" providerId="LiveId" clId="{4E35FF41-3862-C94C-A3BE-854001869E5C}" dt="2020-01-19T02:08:41.052" v="3" actId="478"/>
          <ac:spMkLst>
            <pc:docMk/>
            <pc:sldMk cId="98981098" sldId="302"/>
            <ac:spMk id="12" creationId="{DF1FBCB3-C759-41D9-B762-50681CBDE982}"/>
          </ac:spMkLst>
        </pc:spChg>
        <pc:spChg chg="add mod">
          <ac:chgData name="胡 奔" userId="8ce566785a119505" providerId="LiveId" clId="{4E35FF41-3862-C94C-A3BE-854001869E5C}" dt="2020-01-19T02:14:25.474" v="671" actId="1076"/>
          <ac:spMkLst>
            <pc:docMk/>
            <pc:sldMk cId="98981098" sldId="302"/>
            <ac:spMk id="13" creationId="{CB49E1E0-4D31-0B43-9E24-58DDF057671A}"/>
          </ac:spMkLst>
        </pc:spChg>
        <pc:picChg chg="del">
          <ac:chgData name="胡 奔" userId="8ce566785a119505" providerId="LiveId" clId="{4E35FF41-3862-C94C-A3BE-854001869E5C}" dt="2020-01-19T02:08:35.674" v="1" actId="478"/>
          <ac:picMkLst>
            <pc:docMk/>
            <pc:sldMk cId="98981098" sldId="302"/>
            <ac:picMk id="3" creationId="{072B3AC8-86F7-400D-B848-0DEBD8C5821F}"/>
          </ac:picMkLst>
        </pc:picChg>
        <pc:picChg chg="del">
          <ac:chgData name="胡 奔" userId="8ce566785a119505" providerId="LiveId" clId="{4E35FF41-3862-C94C-A3BE-854001869E5C}" dt="2020-01-19T02:08:34.646" v="0" actId="478"/>
          <ac:picMkLst>
            <pc:docMk/>
            <pc:sldMk cId="98981098" sldId="302"/>
            <ac:picMk id="6" creationId="{6A3320E7-A26F-4AC0-A5D9-E78621F6B198}"/>
          </ac:picMkLst>
        </pc:picChg>
        <pc:picChg chg="del">
          <ac:chgData name="胡 奔" userId="8ce566785a119505" providerId="LiveId" clId="{4E35FF41-3862-C94C-A3BE-854001869E5C}" dt="2020-01-19T02:08:41.052" v="3" actId="478"/>
          <ac:picMkLst>
            <pc:docMk/>
            <pc:sldMk cId="98981098" sldId="302"/>
            <ac:picMk id="8" creationId="{DA4A1B70-110C-4A8E-87EA-81501FEE278E}"/>
          </ac:picMkLst>
        </pc:picChg>
        <pc:picChg chg="add mod">
          <ac:chgData name="胡 奔" userId="8ce566785a119505" providerId="LiveId" clId="{4E35FF41-3862-C94C-A3BE-854001869E5C}" dt="2020-01-19T02:14:27.248" v="672" actId="1076"/>
          <ac:picMkLst>
            <pc:docMk/>
            <pc:sldMk cId="98981098" sldId="302"/>
            <ac:picMk id="9" creationId="{719BB520-CDC2-8F4D-B0A4-7328DEF7B182}"/>
          </ac:picMkLst>
        </pc:picChg>
        <pc:picChg chg="del">
          <ac:chgData name="胡 奔" userId="8ce566785a119505" providerId="LiveId" clId="{4E35FF41-3862-C94C-A3BE-854001869E5C}" dt="2020-01-19T02:08:41.052" v="3" actId="478"/>
          <ac:picMkLst>
            <pc:docMk/>
            <pc:sldMk cId="98981098" sldId="302"/>
            <ac:picMk id="10" creationId="{61B3B74C-7A2C-41C4-99B3-34E291695BB7}"/>
          </ac:picMkLst>
        </pc:picChg>
      </pc:sldChg>
      <pc:sldChg chg="delSp del ord">
        <pc:chgData name="胡 奔" userId="8ce566785a119505" providerId="LiveId" clId="{4E35FF41-3862-C94C-A3BE-854001869E5C}" dt="2020-01-19T02:11:45.799" v="266" actId="2696"/>
        <pc:sldMkLst>
          <pc:docMk/>
          <pc:sldMk cId="837786215" sldId="303"/>
        </pc:sldMkLst>
        <pc:spChg chg="del">
          <ac:chgData name="胡 奔" userId="8ce566785a119505" providerId="LiveId" clId="{4E35FF41-3862-C94C-A3BE-854001869E5C}" dt="2020-01-19T02:11:30.938" v="261" actId="478"/>
          <ac:spMkLst>
            <pc:docMk/>
            <pc:sldMk cId="837786215" sldId="303"/>
            <ac:spMk id="3" creationId="{A8ACC898-6A00-44CD-80BF-49E1EB132AFC}"/>
          </ac:spMkLst>
        </pc:spChg>
        <pc:spChg chg="del">
          <ac:chgData name="胡 奔" userId="8ce566785a119505" providerId="LiveId" clId="{4E35FF41-3862-C94C-A3BE-854001869E5C}" dt="2020-01-19T02:11:27.890" v="259" actId="478"/>
          <ac:spMkLst>
            <pc:docMk/>
            <pc:sldMk cId="837786215" sldId="303"/>
            <ac:spMk id="6" creationId="{A8E22F98-03CA-4E6B-BBB3-FF01204B9ADB}"/>
          </ac:spMkLst>
        </pc:spChg>
        <pc:spChg chg="del">
          <ac:chgData name="胡 奔" userId="8ce566785a119505" providerId="LiveId" clId="{4E35FF41-3862-C94C-A3BE-854001869E5C}" dt="2020-01-19T02:11:33.170" v="262" actId="478"/>
          <ac:spMkLst>
            <pc:docMk/>
            <pc:sldMk cId="837786215" sldId="303"/>
            <ac:spMk id="7" creationId="{4CD5FE09-3D16-400E-897D-D37789E2424E}"/>
          </ac:spMkLst>
        </pc:spChg>
        <pc:picChg chg="del">
          <ac:chgData name="胡 奔" userId="8ce566785a119505" providerId="LiveId" clId="{4E35FF41-3862-C94C-A3BE-854001869E5C}" dt="2020-01-19T02:11:29.168" v="260" actId="478"/>
          <ac:picMkLst>
            <pc:docMk/>
            <pc:sldMk cId="837786215" sldId="303"/>
            <ac:picMk id="5" creationId="{F00822D6-DF00-45AE-AEE7-28592B8D3A22}"/>
          </ac:picMkLst>
        </pc:picChg>
      </pc:sldChg>
      <pc:sldChg chg="addSp delSp modSp">
        <pc:chgData name="胡 奔" userId="8ce566785a119505" providerId="LiveId" clId="{4E35FF41-3862-C94C-A3BE-854001869E5C}" dt="2020-01-19T03:10:03.220" v="1398" actId="20577"/>
        <pc:sldMkLst>
          <pc:docMk/>
          <pc:sldMk cId="3999470362" sldId="304"/>
        </pc:sldMkLst>
        <pc:spChg chg="del">
          <ac:chgData name="胡 奔" userId="8ce566785a119505" providerId="LiveId" clId="{4E35FF41-3862-C94C-A3BE-854001869E5C}" dt="2020-01-19T02:13:57.964" v="638" actId="478"/>
          <ac:spMkLst>
            <pc:docMk/>
            <pc:sldMk cId="3999470362" sldId="304"/>
            <ac:spMk id="3" creationId="{A8ACC898-6A00-44CD-80BF-49E1EB132AFC}"/>
          </ac:spMkLst>
        </pc:spChg>
        <pc:spChg chg="add mod">
          <ac:chgData name="胡 奔" userId="8ce566785a119505" providerId="LiveId" clId="{4E35FF41-3862-C94C-A3BE-854001869E5C}" dt="2020-01-19T03:10:03.220" v="1398" actId="20577"/>
          <ac:spMkLst>
            <pc:docMk/>
            <pc:sldMk cId="3999470362" sldId="304"/>
            <ac:spMk id="5" creationId="{6BE754D2-6664-EE4D-BC5F-AB1A6B69AFC6}"/>
          </ac:spMkLst>
        </pc:spChg>
        <pc:picChg chg="add del mod">
          <ac:chgData name="胡 奔" userId="8ce566785a119505" providerId="LiveId" clId="{4E35FF41-3862-C94C-A3BE-854001869E5C}" dt="2020-01-19T02:17:03.391" v="833" actId="478"/>
          <ac:picMkLst>
            <pc:docMk/>
            <pc:sldMk cId="3999470362" sldId="304"/>
            <ac:picMk id="2" creationId="{2259558C-D061-1244-B9B3-75C67531D7B4}"/>
          </ac:picMkLst>
        </pc:picChg>
        <pc:picChg chg="del">
          <ac:chgData name="胡 奔" userId="8ce566785a119505" providerId="LiveId" clId="{4E35FF41-3862-C94C-A3BE-854001869E5C}" dt="2020-01-19T02:13:58.841" v="639" actId="478"/>
          <ac:picMkLst>
            <pc:docMk/>
            <pc:sldMk cId="3999470362" sldId="304"/>
            <ac:picMk id="4" creationId="{64BC8612-9997-476F-99A7-32A83048ACB4}"/>
          </ac:picMkLst>
        </pc:picChg>
        <pc:picChg chg="add del mod">
          <ac:chgData name="胡 奔" userId="8ce566785a119505" providerId="LiveId" clId="{4E35FF41-3862-C94C-A3BE-854001869E5C}" dt="2020-01-19T02:38:46.866" v="1017" actId="478"/>
          <ac:picMkLst>
            <pc:docMk/>
            <pc:sldMk cId="3999470362" sldId="304"/>
            <ac:picMk id="7" creationId="{20F4BBCD-333C-7B44-AD74-DE12CD0B232E}"/>
          </ac:picMkLst>
        </pc:picChg>
      </pc:sldChg>
      <pc:sldChg chg="addSp delSp modSp modAnim">
        <pc:chgData name="胡 奔" userId="8ce566785a119505" providerId="LiveId" clId="{4E35FF41-3862-C94C-A3BE-854001869E5C}" dt="2020-01-19T02:11:06.737" v="257" actId="1076"/>
        <pc:sldMkLst>
          <pc:docMk/>
          <pc:sldMk cId="730211065" sldId="305"/>
        </pc:sldMkLst>
        <pc:spChg chg="mod">
          <ac:chgData name="胡 奔" userId="8ce566785a119505" providerId="LiveId" clId="{4E35FF41-3862-C94C-A3BE-854001869E5C}" dt="2020-01-19T02:10:43.125" v="254" actId="20577"/>
          <ac:spMkLst>
            <pc:docMk/>
            <pc:sldMk cId="730211065" sldId="305"/>
            <ac:spMk id="6" creationId="{91D0F688-4D85-40FA-9946-8609AF4B9DD0}"/>
          </ac:spMkLst>
        </pc:spChg>
        <pc:picChg chg="add mod">
          <ac:chgData name="胡 奔" userId="8ce566785a119505" providerId="LiveId" clId="{4E35FF41-3862-C94C-A3BE-854001869E5C}" dt="2020-01-19T02:11:06.737" v="257" actId="1076"/>
          <ac:picMkLst>
            <pc:docMk/>
            <pc:sldMk cId="730211065" sldId="305"/>
            <ac:picMk id="2" creationId="{0B01D061-AE93-3741-AA49-1FD166F26A22}"/>
          </ac:picMkLst>
        </pc:picChg>
        <pc:picChg chg="del">
          <ac:chgData name="胡 奔" userId="8ce566785a119505" providerId="LiveId" clId="{4E35FF41-3862-C94C-A3BE-854001869E5C}" dt="2020-01-19T02:10:08.878" v="145" actId="478"/>
          <ac:picMkLst>
            <pc:docMk/>
            <pc:sldMk cId="730211065" sldId="305"/>
            <ac:picMk id="5" creationId="{542B576A-9488-4A86-9A84-37092804EDF1}"/>
          </ac:picMkLst>
        </pc:picChg>
        <pc:picChg chg="del">
          <ac:chgData name="胡 奔" userId="8ce566785a119505" providerId="LiveId" clId="{4E35FF41-3862-C94C-A3BE-854001869E5C}" dt="2020-01-19T02:10:09.957" v="146" actId="478"/>
          <ac:picMkLst>
            <pc:docMk/>
            <pc:sldMk cId="730211065" sldId="305"/>
            <ac:picMk id="8" creationId="{4D65AD62-2F88-4DD8-ACF3-3F6E929023F2}"/>
          </ac:picMkLst>
        </pc:picChg>
      </pc:sldChg>
      <pc:sldChg chg="addSp delSp modSp add ord">
        <pc:chgData name="胡 奔" userId="8ce566785a119505" providerId="LiveId" clId="{4E35FF41-3862-C94C-A3BE-854001869E5C}" dt="2020-01-19T06:12:33.317" v="2153"/>
        <pc:sldMkLst>
          <pc:docMk/>
          <pc:sldMk cId="4067278798" sldId="306"/>
        </pc:sldMkLst>
        <pc:spChg chg="del">
          <ac:chgData name="胡 奔" userId="8ce566785a119505" providerId="LiveId" clId="{4E35FF41-3862-C94C-A3BE-854001869E5C}" dt="2020-01-19T02:24:10.823" v="909" actId="478"/>
          <ac:spMkLst>
            <pc:docMk/>
            <pc:sldMk cId="4067278798" sldId="306"/>
            <ac:spMk id="2" creationId="{A0123D42-36EB-2E49-9B1E-3C29EDD712DF}"/>
          </ac:spMkLst>
        </pc:spChg>
        <pc:spChg chg="del">
          <ac:chgData name="胡 奔" userId="8ce566785a119505" providerId="LiveId" clId="{4E35FF41-3862-C94C-A3BE-854001869E5C}" dt="2020-01-19T02:24:10.823" v="909" actId="478"/>
          <ac:spMkLst>
            <pc:docMk/>
            <pc:sldMk cId="4067278798" sldId="306"/>
            <ac:spMk id="3" creationId="{E4586511-C454-654A-B6AE-8F9D6B3090EC}"/>
          </ac:spMkLst>
        </pc:spChg>
        <pc:spChg chg="add mod">
          <ac:chgData name="胡 奔" userId="8ce566785a119505" providerId="LiveId" clId="{4E35FF41-3862-C94C-A3BE-854001869E5C}" dt="2020-01-19T03:35:48.342" v="1433" actId="1076"/>
          <ac:spMkLst>
            <pc:docMk/>
            <pc:sldMk cId="4067278798" sldId="306"/>
            <ac:spMk id="4" creationId="{9F2F5F47-3A0A-8C46-9AF6-8D948B567A5F}"/>
          </ac:spMkLst>
        </pc:spChg>
        <pc:spChg chg="add mod">
          <ac:chgData name="胡 奔" userId="8ce566785a119505" providerId="LiveId" clId="{4E35FF41-3862-C94C-A3BE-854001869E5C}" dt="2020-01-19T03:35:43.286" v="1431" actId="2711"/>
          <ac:spMkLst>
            <pc:docMk/>
            <pc:sldMk cId="4067278798" sldId="306"/>
            <ac:spMk id="5" creationId="{98AE6BB3-FCC7-FB4D-B7AB-DB559771BF36}"/>
          </ac:spMkLst>
        </pc:spChg>
        <pc:spChg chg="add del mod">
          <ac:chgData name="胡 奔" userId="8ce566785a119505" providerId="LiveId" clId="{4E35FF41-3862-C94C-A3BE-854001869E5C}" dt="2020-01-19T03:56:23.485" v="1495" actId="478"/>
          <ac:spMkLst>
            <pc:docMk/>
            <pc:sldMk cId="4067278798" sldId="306"/>
            <ac:spMk id="6" creationId="{5673D6FD-95A8-E846-A886-27B683911B5E}"/>
          </ac:spMkLst>
        </pc:spChg>
      </pc:sldChg>
      <pc:sldChg chg="addSp delSp modSp add ord">
        <pc:chgData name="胡 奔" userId="8ce566785a119505" providerId="LiveId" clId="{4E35FF41-3862-C94C-A3BE-854001869E5C}" dt="2020-01-19T06:12:33.317" v="2153"/>
        <pc:sldMkLst>
          <pc:docMk/>
          <pc:sldMk cId="3796807202" sldId="307"/>
        </pc:sldMkLst>
        <pc:spChg chg="del">
          <ac:chgData name="胡 奔" userId="8ce566785a119505" providerId="LiveId" clId="{4E35FF41-3862-C94C-A3BE-854001869E5C}" dt="2020-01-19T03:35:54.096" v="1437" actId="478"/>
          <ac:spMkLst>
            <pc:docMk/>
            <pc:sldMk cId="3796807202" sldId="307"/>
            <ac:spMk id="2" creationId="{E47E7A17-3AFB-034C-9811-4E1E3635F190}"/>
          </ac:spMkLst>
        </pc:spChg>
        <pc:spChg chg="del">
          <ac:chgData name="胡 奔" userId="8ce566785a119505" providerId="LiveId" clId="{4E35FF41-3862-C94C-A3BE-854001869E5C}" dt="2020-01-19T03:35:54.096" v="1437" actId="478"/>
          <ac:spMkLst>
            <pc:docMk/>
            <pc:sldMk cId="3796807202" sldId="307"/>
            <ac:spMk id="3" creationId="{3F8C9B3E-8C17-1D47-BF4C-42173087B809}"/>
          </ac:spMkLst>
        </pc:spChg>
        <pc:spChg chg="add mod">
          <ac:chgData name="胡 奔" userId="8ce566785a119505" providerId="LiveId" clId="{4E35FF41-3862-C94C-A3BE-854001869E5C}" dt="2020-01-19T03:36:42.497" v="1445" actId="403"/>
          <ac:spMkLst>
            <pc:docMk/>
            <pc:sldMk cId="3796807202" sldId="307"/>
            <ac:spMk id="4" creationId="{D19876DD-3EAA-F543-9553-58F35FA67175}"/>
          </ac:spMkLst>
        </pc:spChg>
        <pc:spChg chg="add mod">
          <ac:chgData name="胡 奔" userId="8ce566785a119505" providerId="LiveId" clId="{4E35FF41-3862-C94C-A3BE-854001869E5C}" dt="2020-01-19T03:54:46.083" v="1494"/>
          <ac:spMkLst>
            <pc:docMk/>
            <pc:sldMk cId="3796807202" sldId="307"/>
            <ac:spMk id="5" creationId="{FDA379E4-A700-3940-A403-F121E4B676C1}"/>
          </ac:spMkLst>
        </pc:spChg>
      </pc:sldChg>
      <pc:sldChg chg="addSp delSp modSp add ord">
        <pc:chgData name="胡 奔" userId="8ce566785a119505" providerId="LiveId" clId="{4E35FF41-3862-C94C-A3BE-854001869E5C}" dt="2020-01-19T06:12:33.317" v="2153"/>
        <pc:sldMkLst>
          <pc:docMk/>
          <pc:sldMk cId="1525939090" sldId="308"/>
        </pc:sldMkLst>
        <pc:spChg chg="del">
          <ac:chgData name="胡 奔" userId="8ce566785a119505" providerId="LiveId" clId="{4E35FF41-3862-C94C-A3BE-854001869E5C}" dt="2020-01-19T04:21:49.721" v="1496" actId="478"/>
          <ac:spMkLst>
            <pc:docMk/>
            <pc:sldMk cId="1525939090" sldId="308"/>
            <ac:spMk id="2" creationId="{709D8BA1-1579-214F-B683-6C3FB87652FE}"/>
          </ac:spMkLst>
        </pc:spChg>
        <pc:spChg chg="del">
          <ac:chgData name="胡 奔" userId="8ce566785a119505" providerId="LiveId" clId="{4E35FF41-3862-C94C-A3BE-854001869E5C}" dt="2020-01-19T04:21:49.721" v="1496" actId="478"/>
          <ac:spMkLst>
            <pc:docMk/>
            <pc:sldMk cId="1525939090" sldId="308"/>
            <ac:spMk id="3" creationId="{05DB5AF5-EE42-3148-A2BF-E22DDC250BB7}"/>
          </ac:spMkLst>
        </pc:spChg>
        <pc:spChg chg="add mod">
          <ac:chgData name="胡 奔" userId="8ce566785a119505" providerId="LiveId" clId="{4E35FF41-3862-C94C-A3BE-854001869E5C}" dt="2020-01-19T04:22:10.384" v="1499"/>
          <ac:spMkLst>
            <pc:docMk/>
            <pc:sldMk cId="1525939090" sldId="308"/>
            <ac:spMk id="4" creationId="{32042ACA-5369-A242-9785-75A894CD7595}"/>
          </ac:spMkLst>
        </pc:spChg>
        <pc:spChg chg="add mod">
          <ac:chgData name="胡 奔" userId="8ce566785a119505" providerId="LiveId" clId="{4E35FF41-3862-C94C-A3BE-854001869E5C}" dt="2020-01-19T04:33:01.269" v="1543" actId="20577"/>
          <ac:spMkLst>
            <pc:docMk/>
            <pc:sldMk cId="1525939090" sldId="308"/>
            <ac:spMk id="5" creationId="{22FBAD02-6216-5843-AAA9-E962BF489E80}"/>
          </ac:spMkLst>
        </pc:spChg>
        <pc:spChg chg="add mod">
          <ac:chgData name="胡 奔" userId="8ce566785a119505" providerId="LiveId" clId="{4E35FF41-3862-C94C-A3BE-854001869E5C}" dt="2020-01-19T04:37:01.066" v="1559" actId="1076"/>
          <ac:spMkLst>
            <pc:docMk/>
            <pc:sldMk cId="1525939090" sldId="308"/>
            <ac:spMk id="11" creationId="{3D54BA64-4724-8A41-9C5A-DAE9BDC5464D}"/>
          </ac:spMkLst>
        </pc:spChg>
        <pc:picChg chg="add del mod">
          <ac:chgData name="胡 奔" userId="8ce566785a119505" providerId="LiveId" clId="{4E35FF41-3862-C94C-A3BE-854001869E5C}" dt="2020-01-19T04:30:10.603" v="1523" actId="478"/>
          <ac:picMkLst>
            <pc:docMk/>
            <pc:sldMk cId="1525939090" sldId="308"/>
            <ac:picMk id="7" creationId="{408A197F-645A-314B-830B-505C769740D0}"/>
          </ac:picMkLst>
        </pc:picChg>
        <pc:picChg chg="add mod">
          <ac:chgData name="胡 奔" userId="8ce566785a119505" providerId="LiveId" clId="{4E35FF41-3862-C94C-A3BE-854001869E5C}" dt="2020-01-19T04:33:08.590" v="1545" actId="1076"/>
          <ac:picMkLst>
            <pc:docMk/>
            <pc:sldMk cId="1525939090" sldId="308"/>
            <ac:picMk id="9" creationId="{D0308EF6-595E-8849-8CF7-20AAB6FACCE3}"/>
          </ac:picMkLst>
        </pc:picChg>
        <pc:picChg chg="add mod">
          <ac:chgData name="胡 奔" userId="8ce566785a119505" providerId="LiveId" clId="{4E35FF41-3862-C94C-A3BE-854001869E5C}" dt="2020-01-19T04:37:05.547" v="1561" actId="1076"/>
          <ac:picMkLst>
            <pc:docMk/>
            <pc:sldMk cId="1525939090" sldId="308"/>
            <ac:picMk id="10" creationId="{65E9B169-A8B3-9E41-A116-97A5715B3621}"/>
          </ac:picMkLst>
        </pc:picChg>
      </pc:sldChg>
      <pc:sldChg chg="addSp delSp modSp add ord">
        <pc:chgData name="胡 奔" userId="8ce566785a119505" providerId="LiveId" clId="{4E35FF41-3862-C94C-A3BE-854001869E5C}" dt="2020-01-19T06:12:33.317" v="2153"/>
        <pc:sldMkLst>
          <pc:docMk/>
          <pc:sldMk cId="4245330369" sldId="309"/>
        </pc:sldMkLst>
        <pc:spChg chg="del">
          <ac:chgData name="胡 奔" userId="8ce566785a119505" providerId="LiveId" clId="{4E35FF41-3862-C94C-A3BE-854001869E5C}" dt="2020-01-19T04:47:05.902" v="1565" actId="478"/>
          <ac:spMkLst>
            <pc:docMk/>
            <pc:sldMk cId="4245330369" sldId="309"/>
            <ac:spMk id="2" creationId="{D502FF7A-1563-2C4F-8A39-7B9C1BDFE55C}"/>
          </ac:spMkLst>
        </pc:spChg>
        <pc:spChg chg="del">
          <ac:chgData name="胡 奔" userId="8ce566785a119505" providerId="LiveId" clId="{4E35FF41-3862-C94C-A3BE-854001869E5C}" dt="2020-01-19T04:47:05.902" v="1565" actId="478"/>
          <ac:spMkLst>
            <pc:docMk/>
            <pc:sldMk cId="4245330369" sldId="309"/>
            <ac:spMk id="3" creationId="{BDE69BEB-D43D-5044-8B98-369E48356977}"/>
          </ac:spMkLst>
        </pc:spChg>
        <pc:spChg chg="add mod">
          <ac:chgData name="胡 奔" userId="8ce566785a119505" providerId="LiveId" clId="{4E35FF41-3862-C94C-A3BE-854001869E5C}" dt="2020-01-19T06:10:13.921" v="2132"/>
          <ac:spMkLst>
            <pc:docMk/>
            <pc:sldMk cId="4245330369" sldId="309"/>
            <ac:spMk id="4" creationId="{AAEE8BCF-2734-F349-AA0B-FF85AA304E45}"/>
          </ac:spMkLst>
        </pc:spChg>
        <pc:spChg chg="add mod">
          <ac:chgData name="胡 奔" userId="8ce566785a119505" providerId="LiveId" clId="{4E35FF41-3862-C94C-A3BE-854001869E5C}" dt="2020-01-19T04:58:01.367" v="1658" actId="1076"/>
          <ac:spMkLst>
            <pc:docMk/>
            <pc:sldMk cId="4245330369" sldId="309"/>
            <ac:spMk id="5" creationId="{73F45AB2-890C-9D4C-A0D1-3A072369A888}"/>
          </ac:spMkLst>
        </pc:spChg>
        <pc:picChg chg="add mod">
          <ac:chgData name="胡 奔" userId="8ce566785a119505" providerId="LiveId" clId="{4E35FF41-3862-C94C-A3BE-854001869E5C}" dt="2020-01-19T05:01:30.358" v="1687" actId="1076"/>
          <ac:picMkLst>
            <pc:docMk/>
            <pc:sldMk cId="4245330369" sldId="309"/>
            <ac:picMk id="6" creationId="{A257C727-D85F-C340-97E0-31F175EB1A46}"/>
          </ac:picMkLst>
        </pc:picChg>
        <pc:picChg chg="add mod modCrop">
          <ac:chgData name="胡 奔" userId="8ce566785a119505" providerId="LiveId" clId="{4E35FF41-3862-C94C-A3BE-854001869E5C}" dt="2020-01-19T06:09:50.050" v="2111" actId="1076"/>
          <ac:picMkLst>
            <pc:docMk/>
            <pc:sldMk cId="4245330369" sldId="309"/>
            <ac:picMk id="8" creationId="{CC7CDEE0-8B07-7249-82C4-C819B9930D48}"/>
          </ac:picMkLst>
        </pc:picChg>
      </pc:sldChg>
      <pc:sldChg chg="addSp delSp modSp add ord">
        <pc:chgData name="胡 奔" userId="8ce566785a119505" providerId="LiveId" clId="{4E35FF41-3862-C94C-A3BE-854001869E5C}" dt="2020-01-19T06:12:33.317" v="2153"/>
        <pc:sldMkLst>
          <pc:docMk/>
          <pc:sldMk cId="1142023924" sldId="310"/>
        </pc:sldMkLst>
        <pc:spChg chg="del">
          <ac:chgData name="胡 奔" userId="8ce566785a119505" providerId="LiveId" clId="{4E35FF41-3862-C94C-A3BE-854001869E5C}" dt="2020-01-19T04:56:25.262" v="1644" actId="478"/>
          <ac:spMkLst>
            <pc:docMk/>
            <pc:sldMk cId="1142023924" sldId="310"/>
            <ac:spMk id="2" creationId="{D502FF7A-1563-2C4F-8A39-7B9C1BDFE55C}"/>
          </ac:spMkLst>
        </pc:spChg>
        <pc:spChg chg="del">
          <ac:chgData name="胡 奔" userId="8ce566785a119505" providerId="LiveId" clId="{4E35FF41-3862-C94C-A3BE-854001869E5C}" dt="2020-01-19T04:56:25.262" v="1644" actId="478"/>
          <ac:spMkLst>
            <pc:docMk/>
            <pc:sldMk cId="1142023924" sldId="310"/>
            <ac:spMk id="3" creationId="{BDE69BEB-D43D-5044-8B98-369E48356977}"/>
          </ac:spMkLst>
        </pc:spChg>
        <pc:spChg chg="add mod">
          <ac:chgData name="胡 奔" userId="8ce566785a119505" providerId="LiveId" clId="{4E35FF41-3862-C94C-A3BE-854001869E5C}" dt="2020-01-19T05:00:38.314" v="1673" actId="1076"/>
          <ac:spMkLst>
            <pc:docMk/>
            <pc:sldMk cId="1142023924" sldId="310"/>
            <ac:spMk id="6" creationId="{E0C304A4-894F-2E4F-91BE-C1EDDEEDCBB6}"/>
          </ac:spMkLst>
        </pc:spChg>
        <pc:spChg chg="add mod">
          <ac:chgData name="胡 奔" userId="8ce566785a119505" providerId="LiveId" clId="{4E35FF41-3862-C94C-A3BE-854001869E5C}" dt="2020-01-19T05:00:28.562" v="1670" actId="1076"/>
          <ac:spMkLst>
            <pc:docMk/>
            <pc:sldMk cId="1142023924" sldId="310"/>
            <ac:spMk id="7" creationId="{4202A974-90C5-3145-BE2C-4C283EADD336}"/>
          </ac:spMkLst>
        </pc:spChg>
        <pc:spChg chg="add mod">
          <ac:chgData name="胡 奔" userId="8ce566785a119505" providerId="LiveId" clId="{4E35FF41-3862-C94C-A3BE-854001869E5C}" dt="2020-01-19T05:01:37.420" v="1688" actId="1076"/>
          <ac:spMkLst>
            <pc:docMk/>
            <pc:sldMk cId="1142023924" sldId="310"/>
            <ac:spMk id="8" creationId="{B642C152-14A3-F440-B9D3-7C7DD7FE680E}"/>
          </ac:spMkLst>
        </pc:spChg>
        <pc:picChg chg="add mod">
          <ac:chgData name="胡 奔" userId="8ce566785a119505" providerId="LiveId" clId="{4E35FF41-3862-C94C-A3BE-854001869E5C}" dt="2020-01-19T05:01:16.118" v="1686" actId="1076"/>
          <ac:picMkLst>
            <pc:docMk/>
            <pc:sldMk cId="1142023924" sldId="310"/>
            <ac:picMk id="5" creationId="{036AB24D-7B86-3841-8C1F-AC6304D6EF43}"/>
          </ac:picMkLst>
        </pc:picChg>
      </pc:sldChg>
      <pc:sldChg chg="addSp delSp modSp add ord">
        <pc:chgData name="胡 奔" userId="8ce566785a119505" providerId="LiveId" clId="{4E35FF41-3862-C94C-A3BE-854001869E5C}" dt="2020-01-19T06:12:33.317" v="2153"/>
        <pc:sldMkLst>
          <pc:docMk/>
          <pc:sldMk cId="4201612183" sldId="311"/>
        </pc:sldMkLst>
        <pc:spChg chg="del">
          <ac:chgData name="胡 奔" userId="8ce566785a119505" providerId="LiveId" clId="{4E35FF41-3862-C94C-A3BE-854001869E5C}" dt="2020-01-19T05:04:36.879" v="1689" actId="478"/>
          <ac:spMkLst>
            <pc:docMk/>
            <pc:sldMk cId="4201612183" sldId="311"/>
            <ac:spMk id="2" creationId="{D502FF7A-1563-2C4F-8A39-7B9C1BDFE55C}"/>
          </ac:spMkLst>
        </pc:spChg>
        <pc:spChg chg="del">
          <ac:chgData name="胡 奔" userId="8ce566785a119505" providerId="LiveId" clId="{4E35FF41-3862-C94C-A3BE-854001869E5C}" dt="2020-01-19T05:04:36.879" v="1689" actId="478"/>
          <ac:spMkLst>
            <pc:docMk/>
            <pc:sldMk cId="4201612183" sldId="311"/>
            <ac:spMk id="3" creationId="{BDE69BEB-D43D-5044-8B98-369E48356977}"/>
          </ac:spMkLst>
        </pc:spChg>
        <pc:spChg chg="add mod">
          <ac:chgData name="胡 奔" userId="8ce566785a119505" providerId="LiveId" clId="{4E35FF41-3862-C94C-A3BE-854001869E5C}" dt="2020-01-19T05:11:09.717" v="1793" actId="1076"/>
          <ac:spMkLst>
            <pc:docMk/>
            <pc:sldMk cId="4201612183" sldId="311"/>
            <ac:spMk id="4" creationId="{8F4911AE-B27A-AE46-BFC2-145E426BB816}"/>
          </ac:spMkLst>
        </pc:spChg>
        <pc:spChg chg="add">
          <ac:chgData name="胡 奔" userId="8ce566785a119505" providerId="LiveId" clId="{4E35FF41-3862-C94C-A3BE-854001869E5C}" dt="2020-01-19T05:04:48.304" v="1692"/>
          <ac:spMkLst>
            <pc:docMk/>
            <pc:sldMk cId="4201612183" sldId="311"/>
            <ac:spMk id="5" creationId="{03B6C84D-5D2B-D945-A587-37686288ADA3}"/>
          </ac:spMkLst>
        </pc:spChg>
      </pc:sldChg>
      <pc:sldChg chg="addSp delSp modSp add ord">
        <pc:chgData name="胡 奔" userId="8ce566785a119505" providerId="LiveId" clId="{4E35FF41-3862-C94C-A3BE-854001869E5C}" dt="2020-01-19T06:12:33.317" v="2153"/>
        <pc:sldMkLst>
          <pc:docMk/>
          <pc:sldMk cId="1744713852" sldId="312"/>
        </pc:sldMkLst>
        <pc:spChg chg="del">
          <ac:chgData name="胡 奔" userId="8ce566785a119505" providerId="LiveId" clId="{4E35FF41-3862-C94C-A3BE-854001869E5C}" dt="2020-01-19T05:34:07.303" v="1874" actId="478"/>
          <ac:spMkLst>
            <pc:docMk/>
            <pc:sldMk cId="1744713852" sldId="312"/>
            <ac:spMk id="2" creationId="{D502FF7A-1563-2C4F-8A39-7B9C1BDFE55C}"/>
          </ac:spMkLst>
        </pc:spChg>
        <pc:spChg chg="del">
          <ac:chgData name="胡 奔" userId="8ce566785a119505" providerId="LiveId" clId="{4E35FF41-3862-C94C-A3BE-854001869E5C}" dt="2020-01-19T05:34:07.303" v="1874" actId="478"/>
          <ac:spMkLst>
            <pc:docMk/>
            <pc:sldMk cId="1744713852" sldId="312"/>
            <ac:spMk id="3" creationId="{BDE69BEB-D43D-5044-8B98-369E48356977}"/>
          </ac:spMkLst>
        </pc:spChg>
        <pc:spChg chg="add mod">
          <ac:chgData name="胡 奔" userId="8ce566785a119505" providerId="LiveId" clId="{4E35FF41-3862-C94C-A3BE-854001869E5C}" dt="2020-01-19T06:07:37.876" v="2106" actId="1076"/>
          <ac:spMkLst>
            <pc:docMk/>
            <pc:sldMk cId="1744713852" sldId="312"/>
            <ac:spMk id="4" creationId="{143D13FD-768C-1E4D-9967-FC1E3BA98EF8}"/>
          </ac:spMkLst>
        </pc:spChg>
        <pc:spChg chg="add mod">
          <ac:chgData name="胡 奔" userId="8ce566785a119505" providerId="LiveId" clId="{4E35FF41-3862-C94C-A3BE-854001869E5C}" dt="2020-01-19T06:07:53.363" v="2108" actId="1076"/>
          <ac:spMkLst>
            <pc:docMk/>
            <pc:sldMk cId="1744713852" sldId="312"/>
            <ac:spMk id="5" creationId="{C1F4E367-3B7C-B94B-836F-49905C707E6C}"/>
          </ac:spMkLst>
        </pc:spChg>
        <pc:spChg chg="add mod">
          <ac:chgData name="胡 奔" userId="8ce566785a119505" providerId="LiveId" clId="{4E35FF41-3862-C94C-A3BE-854001869E5C}" dt="2020-01-19T06:01:18.132" v="2057" actId="14100"/>
          <ac:spMkLst>
            <pc:docMk/>
            <pc:sldMk cId="1744713852" sldId="312"/>
            <ac:spMk id="8" creationId="{F4686991-F905-C04E-9A60-32F5B7E77A38}"/>
          </ac:spMkLst>
        </pc:spChg>
        <pc:picChg chg="add mod">
          <ac:chgData name="胡 奔" userId="8ce566785a119505" providerId="LiveId" clId="{4E35FF41-3862-C94C-A3BE-854001869E5C}" dt="2020-01-19T05:40:20.018" v="1900" actId="1076"/>
          <ac:picMkLst>
            <pc:docMk/>
            <pc:sldMk cId="1744713852" sldId="312"/>
            <ac:picMk id="7" creationId="{8D1D2C52-372A-E444-8EE5-FD8DA0AF54F3}"/>
          </ac:picMkLst>
        </pc:picChg>
      </pc:sldChg>
      <pc:sldChg chg="addSp modSp add ord">
        <pc:chgData name="胡 奔" userId="8ce566785a119505" providerId="LiveId" clId="{4E35FF41-3862-C94C-A3BE-854001869E5C}" dt="2020-01-19T06:12:33.317" v="2153"/>
        <pc:sldMkLst>
          <pc:docMk/>
          <pc:sldMk cId="1854100641" sldId="313"/>
        </pc:sldMkLst>
        <pc:spChg chg="add mod">
          <ac:chgData name="胡 奔" userId="8ce566785a119505" providerId="LiveId" clId="{4E35FF41-3862-C94C-A3BE-854001869E5C}" dt="2020-01-19T05:30:40.004" v="1855" actId="20577"/>
          <ac:spMkLst>
            <pc:docMk/>
            <pc:sldMk cId="1854100641" sldId="313"/>
            <ac:spMk id="2" creationId="{B2F90361-0987-174D-845C-FE86BFD506EF}"/>
          </ac:spMkLst>
        </pc:spChg>
        <pc:spChg chg="add">
          <ac:chgData name="胡 奔" userId="8ce566785a119505" providerId="LiveId" clId="{4E35FF41-3862-C94C-A3BE-854001869E5C}" dt="2020-01-19T05:16:13.410" v="1794"/>
          <ac:spMkLst>
            <pc:docMk/>
            <pc:sldMk cId="1854100641" sldId="313"/>
            <ac:spMk id="3" creationId="{EB02D883-8DA6-9B4B-82A1-5CFDB566B087}"/>
          </ac:spMkLst>
        </pc:spChg>
      </pc:sldChg>
      <pc:sldChg chg="addSp modSp add ord">
        <pc:chgData name="胡 奔" userId="8ce566785a119505" providerId="LiveId" clId="{4E35FF41-3862-C94C-A3BE-854001869E5C}" dt="2020-01-19T06:12:33.317" v="2153"/>
        <pc:sldMkLst>
          <pc:docMk/>
          <pc:sldMk cId="565683359" sldId="314"/>
        </pc:sldMkLst>
        <pc:spChg chg="add mod">
          <ac:chgData name="胡 奔" userId="8ce566785a119505" providerId="LiveId" clId="{4E35FF41-3862-C94C-A3BE-854001869E5C}" dt="2020-01-19T06:06:19.502" v="2096" actId="1076"/>
          <ac:spMkLst>
            <pc:docMk/>
            <pc:sldMk cId="565683359" sldId="314"/>
            <ac:spMk id="2" creationId="{A95530D2-CA0B-9A4B-8082-76E9D509135C}"/>
          </ac:spMkLst>
        </pc:spChg>
        <pc:spChg chg="add">
          <ac:chgData name="胡 奔" userId="8ce566785a119505" providerId="LiveId" clId="{4E35FF41-3862-C94C-A3BE-854001869E5C}" dt="2020-01-19T05:30:51.719" v="1856"/>
          <ac:spMkLst>
            <pc:docMk/>
            <pc:sldMk cId="565683359" sldId="314"/>
            <ac:spMk id="3" creationId="{DF104E9C-DC1F-FB4F-B640-A3611FF8DC07}"/>
          </ac:spMkLst>
        </pc:spChg>
      </pc:sldChg>
      <pc:sldChg chg="addSp delSp modSp add ord">
        <pc:chgData name="胡 奔" userId="8ce566785a119505" providerId="LiveId" clId="{4E35FF41-3862-C94C-A3BE-854001869E5C}" dt="2020-01-19T06:32:08.920" v="2201" actId="20577"/>
        <pc:sldMkLst>
          <pc:docMk/>
          <pc:sldMk cId="1385127474" sldId="315"/>
        </pc:sldMkLst>
        <pc:spChg chg="del">
          <ac:chgData name="胡 奔" userId="8ce566785a119505" providerId="LiveId" clId="{4E35FF41-3862-C94C-A3BE-854001869E5C}" dt="2020-01-19T06:11:48.983" v="2137" actId="478"/>
          <ac:spMkLst>
            <pc:docMk/>
            <pc:sldMk cId="1385127474" sldId="315"/>
            <ac:spMk id="2" creationId="{D502FF7A-1563-2C4F-8A39-7B9C1BDFE55C}"/>
          </ac:spMkLst>
        </pc:spChg>
        <pc:spChg chg="del">
          <ac:chgData name="胡 奔" userId="8ce566785a119505" providerId="LiveId" clId="{4E35FF41-3862-C94C-A3BE-854001869E5C}" dt="2020-01-19T06:11:48.983" v="2137" actId="478"/>
          <ac:spMkLst>
            <pc:docMk/>
            <pc:sldMk cId="1385127474" sldId="315"/>
            <ac:spMk id="3" creationId="{BDE69BEB-D43D-5044-8B98-369E48356977}"/>
          </ac:spMkLst>
        </pc:spChg>
        <pc:spChg chg="add del">
          <ac:chgData name="胡 奔" userId="8ce566785a119505" providerId="LiveId" clId="{4E35FF41-3862-C94C-A3BE-854001869E5C}" dt="2020-01-19T06:11:48.983" v="2137" actId="478"/>
          <ac:spMkLst>
            <pc:docMk/>
            <pc:sldMk cId="1385127474" sldId="315"/>
            <ac:spMk id="4" creationId="{D1E871FE-56E1-5140-A306-E409F3A595C6}"/>
          </ac:spMkLst>
        </pc:spChg>
        <pc:spChg chg="add mod">
          <ac:chgData name="胡 奔" userId="8ce566785a119505" providerId="LiveId" clId="{4E35FF41-3862-C94C-A3BE-854001869E5C}" dt="2020-01-19T06:11:59.799" v="2150" actId="20577"/>
          <ac:spMkLst>
            <pc:docMk/>
            <pc:sldMk cId="1385127474" sldId="315"/>
            <ac:spMk id="5" creationId="{7078632A-DC8E-9541-9F12-7A16C0ED5ABD}"/>
          </ac:spMkLst>
        </pc:spChg>
        <pc:spChg chg="add mod">
          <ac:chgData name="胡 奔" userId="8ce566785a119505" providerId="LiveId" clId="{4E35FF41-3862-C94C-A3BE-854001869E5C}" dt="2020-01-19T06:32:08.920" v="2201" actId="20577"/>
          <ac:spMkLst>
            <pc:docMk/>
            <pc:sldMk cId="1385127474" sldId="315"/>
            <ac:spMk id="6" creationId="{1727CE5D-C970-0345-B70C-A2F241F05EB1}"/>
          </ac:spMkLst>
        </pc:spChg>
      </pc:sldChg>
      <pc:sldChg chg="add del">
        <pc:chgData name="胡 奔" userId="8ce566785a119505" providerId="LiveId" clId="{4E35FF41-3862-C94C-A3BE-854001869E5C}" dt="2020-01-19T06:11:41.977" v="2133" actId="2696"/>
        <pc:sldMkLst>
          <pc:docMk/>
          <pc:sldMk cId="62759837" sldId="316"/>
        </pc:sldMkLst>
      </pc:sldChg>
      <pc:sldChg chg="add del">
        <pc:chgData name="胡 奔" userId="8ce566785a119505" providerId="LiveId" clId="{4E35FF41-3862-C94C-A3BE-854001869E5C}" dt="2020-01-19T06:11:42.400" v="2134" actId="2696"/>
        <pc:sldMkLst>
          <pc:docMk/>
          <pc:sldMk cId="270545261" sldId="317"/>
        </pc:sldMkLst>
      </pc:sldChg>
      <pc:sldChg chg="add del">
        <pc:chgData name="胡 奔" userId="8ce566785a119505" providerId="LiveId" clId="{4E35FF41-3862-C94C-A3BE-854001869E5C}" dt="2020-01-19T06:11:42.824" v="2135" actId="2696"/>
        <pc:sldMkLst>
          <pc:docMk/>
          <pc:sldMk cId="1731788775" sldId="318"/>
        </pc:sldMkLst>
      </pc:sldChg>
    </pc:docChg>
  </pc:docChgLst>
  <pc:docChgLst>
    <pc:chgData name="胡 奔" userId="8ce566785a119505" providerId="LiveId" clId="{CA80CAE3-7D2D-48BB-8A54-40FE607591C1}"/>
    <pc:docChg chg="undo custSel addSld delSld modSld">
      <pc:chgData name="胡 奔" userId="8ce566785a119505" providerId="LiveId" clId="{CA80CAE3-7D2D-48BB-8A54-40FE607591C1}" dt="2020-01-13T08:34:53.832" v="3361" actId="1076"/>
      <pc:docMkLst>
        <pc:docMk/>
      </pc:docMkLst>
      <pc:sldChg chg="del">
        <pc:chgData name="胡 奔" userId="8ce566785a119505" providerId="LiveId" clId="{CA80CAE3-7D2D-48BB-8A54-40FE607591C1}" dt="2020-01-13T07:11:08.336" v="23" actId="47"/>
        <pc:sldMkLst>
          <pc:docMk/>
          <pc:sldMk cId="753500850" sldId="256"/>
        </pc:sldMkLst>
      </pc:sldChg>
      <pc:sldChg chg="del">
        <pc:chgData name="胡 奔" userId="8ce566785a119505" providerId="LiveId" clId="{CA80CAE3-7D2D-48BB-8A54-40FE607591C1}" dt="2020-01-13T07:11:08.336" v="23" actId="47"/>
        <pc:sldMkLst>
          <pc:docMk/>
          <pc:sldMk cId="2989670544" sldId="263"/>
        </pc:sldMkLst>
      </pc:sldChg>
      <pc:sldChg chg="del">
        <pc:chgData name="胡 奔" userId="8ce566785a119505" providerId="LiveId" clId="{CA80CAE3-7D2D-48BB-8A54-40FE607591C1}" dt="2020-01-13T07:11:08.336" v="23" actId="47"/>
        <pc:sldMkLst>
          <pc:docMk/>
          <pc:sldMk cId="112579425" sldId="282"/>
        </pc:sldMkLst>
      </pc:sldChg>
      <pc:sldChg chg="del">
        <pc:chgData name="胡 奔" userId="8ce566785a119505" providerId="LiveId" clId="{CA80CAE3-7D2D-48BB-8A54-40FE607591C1}" dt="2020-01-13T07:11:08.336" v="23" actId="47"/>
        <pc:sldMkLst>
          <pc:docMk/>
          <pc:sldMk cId="898835286" sldId="283"/>
        </pc:sldMkLst>
      </pc:sldChg>
      <pc:sldChg chg="del">
        <pc:chgData name="胡 奔" userId="8ce566785a119505" providerId="LiveId" clId="{CA80CAE3-7D2D-48BB-8A54-40FE607591C1}" dt="2020-01-13T07:11:08.336" v="23" actId="47"/>
        <pc:sldMkLst>
          <pc:docMk/>
          <pc:sldMk cId="2796375748" sldId="284"/>
        </pc:sldMkLst>
      </pc:sldChg>
      <pc:sldChg chg="del">
        <pc:chgData name="胡 奔" userId="8ce566785a119505" providerId="LiveId" clId="{CA80CAE3-7D2D-48BB-8A54-40FE607591C1}" dt="2020-01-13T07:11:08.336" v="23" actId="47"/>
        <pc:sldMkLst>
          <pc:docMk/>
          <pc:sldMk cId="3109089039" sldId="288"/>
        </pc:sldMkLst>
      </pc:sldChg>
      <pc:sldChg chg="del">
        <pc:chgData name="胡 奔" userId="8ce566785a119505" providerId="LiveId" clId="{CA80CAE3-7D2D-48BB-8A54-40FE607591C1}" dt="2020-01-13T07:11:08.336" v="23" actId="47"/>
        <pc:sldMkLst>
          <pc:docMk/>
          <pc:sldMk cId="2669569" sldId="289"/>
        </pc:sldMkLst>
      </pc:sldChg>
      <pc:sldChg chg="del">
        <pc:chgData name="胡 奔" userId="8ce566785a119505" providerId="LiveId" clId="{CA80CAE3-7D2D-48BB-8A54-40FE607591C1}" dt="2020-01-13T07:11:08.336" v="23" actId="47"/>
        <pc:sldMkLst>
          <pc:docMk/>
          <pc:sldMk cId="2425171234" sldId="290"/>
        </pc:sldMkLst>
      </pc:sldChg>
      <pc:sldChg chg="del">
        <pc:chgData name="胡 奔" userId="8ce566785a119505" providerId="LiveId" clId="{CA80CAE3-7D2D-48BB-8A54-40FE607591C1}" dt="2020-01-13T07:11:08.336" v="23" actId="47"/>
        <pc:sldMkLst>
          <pc:docMk/>
          <pc:sldMk cId="1547658609" sldId="291"/>
        </pc:sldMkLst>
      </pc:sldChg>
      <pc:sldChg chg="del">
        <pc:chgData name="胡 奔" userId="8ce566785a119505" providerId="LiveId" clId="{CA80CAE3-7D2D-48BB-8A54-40FE607591C1}" dt="2020-01-13T07:11:10.145" v="24" actId="47"/>
        <pc:sldMkLst>
          <pc:docMk/>
          <pc:sldMk cId="2061090133" sldId="292"/>
        </pc:sldMkLst>
      </pc:sldChg>
      <pc:sldChg chg="del">
        <pc:chgData name="胡 奔" userId="8ce566785a119505" providerId="LiveId" clId="{CA80CAE3-7D2D-48BB-8A54-40FE607591C1}" dt="2020-01-13T07:11:10.145" v="24" actId="47"/>
        <pc:sldMkLst>
          <pc:docMk/>
          <pc:sldMk cId="3338062255" sldId="293"/>
        </pc:sldMkLst>
      </pc:sldChg>
      <pc:sldChg chg="del">
        <pc:chgData name="胡 奔" userId="8ce566785a119505" providerId="LiveId" clId="{CA80CAE3-7D2D-48BB-8A54-40FE607591C1}" dt="2020-01-13T07:11:10.145" v="24" actId="47"/>
        <pc:sldMkLst>
          <pc:docMk/>
          <pc:sldMk cId="4246226807" sldId="294"/>
        </pc:sldMkLst>
      </pc:sldChg>
      <pc:sldChg chg="del">
        <pc:chgData name="胡 奔" userId="8ce566785a119505" providerId="LiveId" clId="{CA80CAE3-7D2D-48BB-8A54-40FE607591C1}" dt="2020-01-13T07:11:10.145" v="24" actId="47"/>
        <pc:sldMkLst>
          <pc:docMk/>
          <pc:sldMk cId="209764437" sldId="295"/>
        </pc:sldMkLst>
      </pc:sldChg>
      <pc:sldChg chg="del">
        <pc:chgData name="胡 奔" userId="8ce566785a119505" providerId="LiveId" clId="{CA80CAE3-7D2D-48BB-8A54-40FE607591C1}" dt="2020-01-13T07:11:10.145" v="24" actId="47"/>
        <pc:sldMkLst>
          <pc:docMk/>
          <pc:sldMk cId="3291046572" sldId="296"/>
        </pc:sldMkLst>
      </pc:sldChg>
      <pc:sldChg chg="del">
        <pc:chgData name="胡 奔" userId="8ce566785a119505" providerId="LiveId" clId="{CA80CAE3-7D2D-48BB-8A54-40FE607591C1}" dt="2020-01-13T07:11:11.702" v="25" actId="47"/>
        <pc:sldMkLst>
          <pc:docMk/>
          <pc:sldMk cId="857855610" sldId="297"/>
        </pc:sldMkLst>
      </pc:sldChg>
      <pc:sldChg chg="del">
        <pc:chgData name="胡 奔" userId="8ce566785a119505" providerId="LiveId" clId="{CA80CAE3-7D2D-48BB-8A54-40FE607591C1}" dt="2020-01-13T07:11:11.702" v="25" actId="47"/>
        <pc:sldMkLst>
          <pc:docMk/>
          <pc:sldMk cId="464558171" sldId="298"/>
        </pc:sldMkLst>
      </pc:sldChg>
      <pc:sldChg chg="del">
        <pc:chgData name="胡 奔" userId="8ce566785a119505" providerId="LiveId" clId="{CA80CAE3-7D2D-48BB-8A54-40FE607591C1}" dt="2020-01-13T07:11:08.336" v="23" actId="47"/>
        <pc:sldMkLst>
          <pc:docMk/>
          <pc:sldMk cId="574537454" sldId="300"/>
        </pc:sldMkLst>
      </pc:sldChg>
      <pc:sldChg chg="modSp">
        <pc:chgData name="胡 奔" userId="8ce566785a119505" providerId="LiveId" clId="{CA80CAE3-7D2D-48BB-8A54-40FE607591C1}" dt="2020-01-13T07:11:43.691" v="66" actId="1076"/>
        <pc:sldMkLst>
          <pc:docMk/>
          <pc:sldMk cId="989384960" sldId="301"/>
        </pc:sldMkLst>
        <pc:spChg chg="mod">
          <ac:chgData name="胡 奔" userId="8ce566785a119505" providerId="LiveId" clId="{CA80CAE3-7D2D-48BB-8A54-40FE607591C1}" dt="2020-01-13T07:11:43.691" v="66" actId="1076"/>
          <ac:spMkLst>
            <pc:docMk/>
            <pc:sldMk cId="989384960" sldId="301"/>
            <ac:spMk id="4" creationId="{76AAD5F0-133A-CB46-AD9B-D0F881BD5544}"/>
          </ac:spMkLst>
        </pc:spChg>
      </pc:sldChg>
      <pc:sldChg chg="addSp modSp add">
        <pc:chgData name="胡 奔" userId="8ce566785a119505" providerId="LiveId" clId="{CA80CAE3-7D2D-48BB-8A54-40FE607591C1}" dt="2020-01-13T08:34:53.832" v="3361" actId="1076"/>
        <pc:sldMkLst>
          <pc:docMk/>
          <pc:sldMk cId="98981098" sldId="302"/>
        </pc:sldMkLst>
        <pc:spChg chg="mod">
          <ac:chgData name="胡 奔" userId="8ce566785a119505" providerId="LiveId" clId="{CA80CAE3-7D2D-48BB-8A54-40FE607591C1}" dt="2020-01-13T08:34:10.801" v="3262" actId="113"/>
          <ac:spMkLst>
            <pc:docMk/>
            <pc:sldMk cId="98981098" sldId="302"/>
            <ac:spMk id="4" creationId="{76AAD5F0-133A-CB46-AD9B-D0F881BD5544}"/>
          </ac:spMkLst>
        </pc:spChg>
        <pc:spChg chg="add mod">
          <ac:chgData name="胡 奔" userId="8ce566785a119505" providerId="LiveId" clId="{CA80CAE3-7D2D-48BB-8A54-40FE607591C1}" dt="2020-01-13T08:34:10.801" v="3262" actId="113"/>
          <ac:spMkLst>
            <pc:docMk/>
            <pc:sldMk cId="98981098" sldId="302"/>
            <ac:spMk id="11" creationId="{04B9AF61-8495-42C9-B2AE-2AA6FAFA6576}"/>
          </ac:spMkLst>
        </pc:spChg>
        <pc:spChg chg="add mod">
          <ac:chgData name="胡 奔" userId="8ce566785a119505" providerId="LiveId" clId="{CA80CAE3-7D2D-48BB-8A54-40FE607591C1}" dt="2020-01-13T08:34:50.647" v="3360" actId="1076"/>
          <ac:spMkLst>
            <pc:docMk/>
            <pc:sldMk cId="98981098" sldId="302"/>
            <ac:spMk id="12" creationId="{DF1FBCB3-C759-41D9-B762-50681CBDE982}"/>
          </ac:spMkLst>
        </pc:spChg>
        <pc:picChg chg="add mod">
          <ac:chgData name="胡 奔" userId="8ce566785a119505" providerId="LiveId" clId="{CA80CAE3-7D2D-48BB-8A54-40FE607591C1}" dt="2020-01-13T08:33:40.950" v="3196" actId="1076"/>
          <ac:picMkLst>
            <pc:docMk/>
            <pc:sldMk cId="98981098" sldId="302"/>
            <ac:picMk id="3" creationId="{072B3AC8-86F7-400D-B848-0DEBD8C5821F}"/>
          </ac:picMkLst>
        </pc:picChg>
        <pc:picChg chg="add mod">
          <ac:chgData name="胡 奔" userId="8ce566785a119505" providerId="LiveId" clId="{CA80CAE3-7D2D-48BB-8A54-40FE607591C1}" dt="2020-01-13T08:25:03.511" v="3004" actId="1076"/>
          <ac:picMkLst>
            <pc:docMk/>
            <pc:sldMk cId="98981098" sldId="302"/>
            <ac:picMk id="6" creationId="{6A3320E7-A26F-4AC0-A5D9-E78621F6B198}"/>
          </ac:picMkLst>
        </pc:picChg>
        <pc:picChg chg="add mod">
          <ac:chgData name="胡 奔" userId="8ce566785a119505" providerId="LiveId" clId="{CA80CAE3-7D2D-48BB-8A54-40FE607591C1}" dt="2020-01-13T08:34:53.832" v="3361" actId="1076"/>
          <ac:picMkLst>
            <pc:docMk/>
            <pc:sldMk cId="98981098" sldId="302"/>
            <ac:picMk id="8" creationId="{DA4A1B70-110C-4A8E-87EA-81501FEE278E}"/>
          </ac:picMkLst>
        </pc:picChg>
        <pc:picChg chg="add mod">
          <ac:chgData name="胡 奔" userId="8ce566785a119505" providerId="LiveId" clId="{CA80CAE3-7D2D-48BB-8A54-40FE607591C1}" dt="2020-01-13T08:34:53.832" v="3361" actId="1076"/>
          <ac:picMkLst>
            <pc:docMk/>
            <pc:sldMk cId="98981098" sldId="302"/>
            <ac:picMk id="10" creationId="{61B3B74C-7A2C-41C4-99B3-34E291695BB7}"/>
          </ac:picMkLst>
        </pc:picChg>
      </pc:sldChg>
      <pc:sldChg chg="del">
        <pc:chgData name="胡 奔" userId="8ce566785a119505" providerId="LiveId" clId="{CA80CAE3-7D2D-48BB-8A54-40FE607591C1}" dt="2020-01-13T07:11:08.336" v="23" actId="47"/>
        <pc:sldMkLst>
          <pc:docMk/>
          <pc:sldMk cId="1510553831" sldId="302"/>
        </pc:sldMkLst>
      </pc:sldChg>
      <pc:sldChg chg="addSp delSp modSp add">
        <pc:chgData name="胡 奔" userId="8ce566785a119505" providerId="LiveId" clId="{CA80CAE3-7D2D-48BB-8A54-40FE607591C1}" dt="2020-01-13T08:22:42.883" v="3003" actId="113"/>
        <pc:sldMkLst>
          <pc:docMk/>
          <pc:sldMk cId="837786215" sldId="303"/>
        </pc:sldMkLst>
        <pc:spChg chg="add mod">
          <ac:chgData name="胡 奔" userId="8ce566785a119505" providerId="LiveId" clId="{CA80CAE3-7D2D-48BB-8A54-40FE607591C1}" dt="2020-01-13T08:22:42.883" v="3003" actId="113"/>
          <ac:spMkLst>
            <pc:docMk/>
            <pc:sldMk cId="837786215" sldId="303"/>
            <ac:spMk id="3" creationId="{A8ACC898-6A00-44CD-80BF-49E1EB132AFC}"/>
          </ac:spMkLst>
        </pc:spChg>
        <pc:spChg chg="del">
          <ac:chgData name="胡 奔" userId="8ce566785a119505" providerId="LiveId" clId="{CA80CAE3-7D2D-48BB-8A54-40FE607591C1}" dt="2020-01-13T07:12:28.980" v="138" actId="478"/>
          <ac:spMkLst>
            <pc:docMk/>
            <pc:sldMk cId="837786215" sldId="303"/>
            <ac:spMk id="4" creationId="{76AAD5F0-133A-CB46-AD9B-D0F881BD5544}"/>
          </ac:spMkLst>
        </pc:spChg>
        <pc:spChg chg="add mod">
          <ac:chgData name="胡 奔" userId="8ce566785a119505" providerId="LiveId" clId="{CA80CAE3-7D2D-48BB-8A54-40FE607591C1}" dt="2020-01-13T08:22:42.883" v="3003" actId="113"/>
          <ac:spMkLst>
            <pc:docMk/>
            <pc:sldMk cId="837786215" sldId="303"/>
            <ac:spMk id="6" creationId="{A8E22F98-03CA-4E6B-BBB3-FF01204B9ADB}"/>
          </ac:spMkLst>
        </pc:spChg>
        <pc:spChg chg="add mod">
          <ac:chgData name="胡 奔" userId="8ce566785a119505" providerId="LiveId" clId="{CA80CAE3-7D2D-48BB-8A54-40FE607591C1}" dt="2020-01-13T08:22:42.883" v="3003" actId="113"/>
          <ac:spMkLst>
            <pc:docMk/>
            <pc:sldMk cId="837786215" sldId="303"/>
            <ac:spMk id="7" creationId="{4CD5FE09-3D16-400E-897D-D37789E2424E}"/>
          </ac:spMkLst>
        </pc:spChg>
        <pc:picChg chg="add mod">
          <ac:chgData name="胡 奔" userId="8ce566785a119505" providerId="LiveId" clId="{CA80CAE3-7D2D-48BB-8A54-40FE607591C1}" dt="2020-01-13T08:07:31.226" v="1832" actId="1076"/>
          <ac:picMkLst>
            <pc:docMk/>
            <pc:sldMk cId="837786215" sldId="303"/>
            <ac:picMk id="5" creationId="{F00822D6-DF00-45AE-AEE7-28592B8D3A22}"/>
          </ac:picMkLst>
        </pc:picChg>
      </pc:sldChg>
      <pc:sldChg chg="del">
        <pc:chgData name="胡 奔" userId="8ce566785a119505" providerId="LiveId" clId="{CA80CAE3-7D2D-48BB-8A54-40FE607591C1}" dt="2020-01-13T07:11:08.336" v="23" actId="47"/>
        <pc:sldMkLst>
          <pc:docMk/>
          <pc:sldMk cId="3317796413" sldId="303"/>
        </pc:sldMkLst>
      </pc:sldChg>
      <pc:sldChg chg="del">
        <pc:chgData name="胡 奔" userId="8ce566785a119505" providerId="LiveId" clId="{CA80CAE3-7D2D-48BB-8A54-40FE607591C1}" dt="2020-01-13T07:11:08.336" v="23" actId="47"/>
        <pc:sldMkLst>
          <pc:docMk/>
          <pc:sldMk cId="3197901857" sldId="304"/>
        </pc:sldMkLst>
      </pc:sldChg>
      <pc:sldChg chg="addSp modSp add">
        <pc:chgData name="胡 奔" userId="8ce566785a119505" providerId="LiveId" clId="{CA80CAE3-7D2D-48BB-8A54-40FE607591C1}" dt="2020-01-13T08:33:30.663" v="3195" actId="1076"/>
        <pc:sldMkLst>
          <pc:docMk/>
          <pc:sldMk cId="3999470362" sldId="304"/>
        </pc:sldMkLst>
        <pc:spChg chg="mod">
          <ac:chgData name="胡 奔" userId="8ce566785a119505" providerId="LiveId" clId="{CA80CAE3-7D2D-48BB-8A54-40FE607591C1}" dt="2020-01-13T08:33:17.441" v="3194" actId="20577"/>
          <ac:spMkLst>
            <pc:docMk/>
            <pc:sldMk cId="3999470362" sldId="304"/>
            <ac:spMk id="3" creationId="{A8ACC898-6A00-44CD-80BF-49E1EB132AFC}"/>
          </ac:spMkLst>
        </pc:spChg>
        <pc:picChg chg="add mod">
          <ac:chgData name="胡 奔" userId="8ce566785a119505" providerId="LiveId" clId="{CA80CAE3-7D2D-48BB-8A54-40FE607591C1}" dt="2020-01-13T08:33:30.663" v="3195" actId="1076"/>
          <ac:picMkLst>
            <pc:docMk/>
            <pc:sldMk cId="3999470362" sldId="304"/>
            <ac:picMk id="4" creationId="{64BC8612-9997-476F-99A7-32A83048ACB4}"/>
          </ac:picMkLst>
        </pc:picChg>
      </pc:sldChg>
      <pc:sldChg chg="del">
        <pc:chgData name="胡 奔" userId="8ce566785a119505" providerId="LiveId" clId="{CA80CAE3-7D2D-48BB-8A54-40FE607591C1}" dt="2020-01-13T07:11:08.336" v="23" actId="47"/>
        <pc:sldMkLst>
          <pc:docMk/>
          <pc:sldMk cId="204622603" sldId="305"/>
        </pc:sldMkLst>
      </pc:sldChg>
      <pc:sldChg chg="addSp delSp modSp add">
        <pc:chgData name="胡 奔" userId="8ce566785a119505" providerId="LiveId" clId="{CA80CAE3-7D2D-48BB-8A54-40FE607591C1}" dt="2020-01-13T08:20:32.055" v="2873" actId="1076"/>
        <pc:sldMkLst>
          <pc:docMk/>
          <pc:sldMk cId="730211065" sldId="305"/>
        </pc:sldMkLst>
        <pc:spChg chg="del">
          <ac:chgData name="胡 奔" userId="8ce566785a119505" providerId="LiveId" clId="{CA80CAE3-7D2D-48BB-8A54-40FE607591C1}" dt="2020-01-13T08:15:31.480" v="2465" actId="478"/>
          <ac:spMkLst>
            <pc:docMk/>
            <pc:sldMk cId="730211065" sldId="305"/>
            <ac:spMk id="2" creationId="{9AC5B287-E02C-407E-8F89-F4C87352E85B}"/>
          </ac:spMkLst>
        </pc:spChg>
        <pc:spChg chg="del">
          <ac:chgData name="胡 奔" userId="8ce566785a119505" providerId="LiveId" clId="{CA80CAE3-7D2D-48BB-8A54-40FE607591C1}" dt="2020-01-13T08:15:31.480" v="2465" actId="478"/>
          <ac:spMkLst>
            <pc:docMk/>
            <pc:sldMk cId="730211065" sldId="305"/>
            <ac:spMk id="3" creationId="{EFDCCDFF-65F3-4B58-8016-5CB145366A0B}"/>
          </ac:spMkLst>
        </pc:spChg>
        <pc:spChg chg="add mod">
          <ac:chgData name="胡 奔" userId="8ce566785a119505" providerId="LiveId" clId="{CA80CAE3-7D2D-48BB-8A54-40FE607591C1}" dt="2020-01-13T08:19:43.101" v="2864"/>
          <ac:spMkLst>
            <pc:docMk/>
            <pc:sldMk cId="730211065" sldId="305"/>
            <ac:spMk id="6" creationId="{91D0F688-4D85-40FA-9946-8609AF4B9DD0}"/>
          </ac:spMkLst>
        </pc:spChg>
        <pc:picChg chg="add mod">
          <ac:chgData name="胡 奔" userId="8ce566785a119505" providerId="LiveId" clId="{CA80CAE3-7D2D-48BB-8A54-40FE607591C1}" dt="2020-01-13T08:20:31.129" v="2872" actId="1076"/>
          <ac:picMkLst>
            <pc:docMk/>
            <pc:sldMk cId="730211065" sldId="305"/>
            <ac:picMk id="5" creationId="{542B576A-9488-4A86-9A84-37092804EDF1}"/>
          </ac:picMkLst>
        </pc:picChg>
        <pc:picChg chg="add mod">
          <ac:chgData name="胡 奔" userId="8ce566785a119505" providerId="LiveId" clId="{CA80CAE3-7D2D-48BB-8A54-40FE607591C1}" dt="2020-01-13T08:20:32.055" v="2873" actId="1076"/>
          <ac:picMkLst>
            <pc:docMk/>
            <pc:sldMk cId="730211065" sldId="305"/>
            <ac:picMk id="8" creationId="{4D65AD62-2F88-4DD8-ACF3-3F6E929023F2}"/>
          </ac:picMkLst>
        </pc:picChg>
      </pc:sldChg>
      <pc:sldChg chg="addSp delSp modSp add del">
        <pc:chgData name="胡 奔" userId="8ce566785a119505" providerId="LiveId" clId="{CA80CAE3-7D2D-48BB-8A54-40FE607591C1}" dt="2020-01-13T08:05:13.126" v="1789" actId="47"/>
        <pc:sldMkLst>
          <pc:docMk/>
          <pc:sldMk cId="4253446464" sldId="305"/>
        </pc:sldMkLst>
        <pc:spChg chg="del mod">
          <ac:chgData name="胡 奔" userId="8ce566785a119505" providerId="LiveId" clId="{CA80CAE3-7D2D-48BB-8A54-40FE607591C1}" dt="2020-01-13T07:20:36.286" v="1235" actId="478"/>
          <ac:spMkLst>
            <pc:docMk/>
            <pc:sldMk cId="4253446464" sldId="305"/>
            <ac:spMk id="2" creationId="{5D484E18-3FF8-4AA7-9991-FBEA35C33C7C}"/>
          </ac:spMkLst>
        </pc:spChg>
        <pc:spChg chg="del">
          <ac:chgData name="胡 奔" userId="8ce566785a119505" providerId="LiveId" clId="{CA80CAE3-7D2D-48BB-8A54-40FE607591C1}" dt="2020-01-13T07:20:31.920" v="1231" actId="478"/>
          <ac:spMkLst>
            <pc:docMk/>
            <pc:sldMk cId="4253446464" sldId="305"/>
            <ac:spMk id="3" creationId="{FA721EC5-AC4B-44FC-A1E3-19946CC649D5}"/>
          </ac:spMkLst>
        </pc:spChg>
        <pc:spChg chg="add mod">
          <ac:chgData name="胡 奔" userId="8ce566785a119505" providerId="LiveId" clId="{CA80CAE3-7D2D-48BB-8A54-40FE607591C1}" dt="2020-01-13T07:20:53.922" v="1337"/>
          <ac:spMkLst>
            <pc:docMk/>
            <pc:sldMk cId="4253446464" sldId="305"/>
            <ac:spMk id="4" creationId="{A06CF5A0-B0FE-4DD5-B247-AFE231D9E13A}"/>
          </ac:spMkLst>
        </pc:spChg>
      </pc:sldChg>
    </pc:docChg>
  </pc:docChgLst>
  <pc:docChgLst>
    <pc:chgData name="胡 奔" userId="8ce566785a119505" providerId="LiveId" clId="{756B6EF9-DAA8-9349-9569-D6CFC001FAF7}"/>
    <pc:docChg chg="undo custSel mod addSld delSld modSld sldOrd">
      <pc:chgData name="胡 奔" userId="8ce566785a119505" providerId="LiveId" clId="{756B6EF9-DAA8-9349-9569-D6CFC001FAF7}" dt="2019-12-29T03:30:21.774" v="5591" actId="207"/>
      <pc:docMkLst>
        <pc:docMk/>
      </pc:docMkLst>
      <pc:sldChg chg="addSp delSp modSp">
        <pc:chgData name="胡 奔" userId="8ce566785a119505" providerId="LiveId" clId="{756B6EF9-DAA8-9349-9569-D6CFC001FAF7}" dt="2019-12-27T05:02:49.697" v="232" actId="20577"/>
        <pc:sldMkLst>
          <pc:docMk/>
          <pc:sldMk cId="753500850" sldId="256"/>
        </pc:sldMkLst>
        <pc:spChg chg="mod">
          <ac:chgData name="胡 奔" userId="8ce566785a119505" providerId="LiveId" clId="{756B6EF9-DAA8-9349-9569-D6CFC001FAF7}" dt="2019-12-27T05:02:49.697" v="232" actId="20577"/>
          <ac:spMkLst>
            <pc:docMk/>
            <pc:sldMk cId="753500850" sldId="256"/>
            <ac:spMk id="4" creationId="{5F3449FA-280F-BA46-924A-FC80D9622CF3}"/>
          </ac:spMkLst>
        </pc:spChg>
        <pc:spChg chg="del">
          <ac:chgData name="胡 奔" userId="8ce566785a119505" providerId="LiveId" clId="{756B6EF9-DAA8-9349-9569-D6CFC001FAF7}" dt="2019-12-27T04:58:19.337" v="161" actId="478"/>
          <ac:spMkLst>
            <pc:docMk/>
            <pc:sldMk cId="753500850" sldId="256"/>
            <ac:spMk id="5" creationId="{4F4EF56F-650E-6649-AB7F-7C21B0BA3506}"/>
          </ac:spMkLst>
        </pc:spChg>
        <pc:spChg chg="add del mod">
          <ac:chgData name="胡 奔" userId="8ce566785a119505" providerId="LiveId" clId="{756B6EF9-DAA8-9349-9569-D6CFC001FAF7}" dt="2019-12-27T04:59:25.708" v="172"/>
          <ac:spMkLst>
            <pc:docMk/>
            <pc:sldMk cId="753500850" sldId="256"/>
            <ac:spMk id="6" creationId="{C27D4781-0B39-9143-B995-B30CB7458C36}"/>
          </ac:spMkLst>
        </pc:spChg>
        <pc:spChg chg="add mod">
          <ac:chgData name="胡 奔" userId="8ce566785a119505" providerId="LiveId" clId="{756B6EF9-DAA8-9349-9569-D6CFC001FAF7}" dt="2019-12-27T04:59:50.094" v="190" actId="1076"/>
          <ac:spMkLst>
            <pc:docMk/>
            <pc:sldMk cId="753500850" sldId="256"/>
            <ac:spMk id="7" creationId="{605A7874-164F-5A4D-BC06-8D206ED4ABDB}"/>
          </ac:spMkLst>
        </pc:spChg>
        <pc:picChg chg="add mod modCrop">
          <ac:chgData name="胡 奔" userId="8ce566785a119505" providerId="LiveId" clId="{756B6EF9-DAA8-9349-9569-D6CFC001FAF7}" dt="2019-12-27T04:59:15.804" v="169" actId="1076"/>
          <ac:picMkLst>
            <pc:docMk/>
            <pc:sldMk cId="753500850" sldId="256"/>
            <ac:picMk id="3" creationId="{CD15E5E5-3A94-F74F-BEA4-C94714191689}"/>
          </ac:picMkLst>
        </pc:picChg>
      </pc:sldChg>
      <pc:sldChg chg="addSp delSp modSp">
        <pc:chgData name="胡 奔" userId="8ce566785a119505" providerId="LiveId" clId="{756B6EF9-DAA8-9349-9569-D6CFC001FAF7}" dt="2019-12-29T00:30:40.372" v="4077"/>
        <pc:sldMkLst>
          <pc:docMk/>
          <pc:sldMk cId="2989670544" sldId="263"/>
        </pc:sldMkLst>
        <pc:spChg chg="add del mod">
          <ac:chgData name="胡 奔" userId="8ce566785a119505" providerId="LiveId" clId="{756B6EF9-DAA8-9349-9569-D6CFC001FAF7}" dt="2019-12-29T00:30:40.372" v="4077"/>
          <ac:spMkLst>
            <pc:docMk/>
            <pc:sldMk cId="2989670544" sldId="263"/>
            <ac:spMk id="2" creationId="{4522A37B-62E7-BA49-91A0-7F0770FE6295}"/>
          </ac:spMkLst>
        </pc:spChg>
        <pc:spChg chg="add del mod">
          <ac:chgData name="胡 奔" userId="8ce566785a119505" providerId="LiveId" clId="{756B6EF9-DAA8-9349-9569-D6CFC001FAF7}" dt="2019-12-27T05:06:58.979" v="237" actId="767"/>
          <ac:spMkLst>
            <pc:docMk/>
            <pc:sldMk cId="2989670544" sldId="263"/>
            <ac:spMk id="2" creationId="{51A3AF59-C5CD-0644-B0B1-924F8751F91F}"/>
          </ac:spMkLst>
        </pc:spChg>
        <pc:spChg chg="add del mod">
          <ac:chgData name="胡 奔" userId="8ce566785a119505" providerId="LiveId" clId="{756B6EF9-DAA8-9349-9569-D6CFC001FAF7}" dt="2019-12-29T00:30:37.971" v="4075" actId="1076"/>
          <ac:spMkLst>
            <pc:docMk/>
            <pc:sldMk cId="2989670544" sldId="263"/>
            <ac:spMk id="4" creationId="{2C39B80F-361F-2C4A-98B4-2CB2D409C0DC}"/>
          </ac:spMkLst>
        </pc:spChg>
        <pc:picChg chg="add del">
          <ac:chgData name="胡 奔" userId="8ce566785a119505" providerId="LiveId" clId="{756B6EF9-DAA8-9349-9569-D6CFC001FAF7}" dt="2019-12-27T06:25:29.164" v="782"/>
          <ac:picMkLst>
            <pc:docMk/>
            <pc:sldMk cId="2989670544" sldId="263"/>
            <ac:picMk id="5" creationId="{5CCBD4B3-5253-0F44-9799-D7690E4CD1D5}"/>
          </ac:picMkLst>
        </pc:picChg>
      </pc:sldChg>
      <pc:sldChg chg="addSp delSp modSp add">
        <pc:chgData name="胡 奔" userId="8ce566785a119505" providerId="LiveId" clId="{756B6EF9-DAA8-9349-9569-D6CFC001FAF7}" dt="2019-12-27T06:16:37.288" v="776" actId="13900"/>
        <pc:sldMkLst>
          <pc:docMk/>
          <pc:sldMk cId="112579425" sldId="282"/>
        </pc:sldMkLst>
        <pc:spChg chg="del">
          <ac:chgData name="胡 奔" userId="8ce566785a119505" providerId="LiveId" clId="{756B6EF9-DAA8-9349-9569-D6CFC001FAF7}" dt="2019-12-27T06:00:44.712" v="551" actId="478"/>
          <ac:spMkLst>
            <pc:docMk/>
            <pc:sldMk cId="112579425" sldId="282"/>
            <ac:spMk id="2" creationId="{BFE23C04-3628-7A4E-93FD-52119693487F}"/>
          </ac:spMkLst>
        </pc:spChg>
        <pc:spChg chg="del">
          <ac:chgData name="胡 奔" userId="8ce566785a119505" providerId="LiveId" clId="{756B6EF9-DAA8-9349-9569-D6CFC001FAF7}" dt="2019-12-27T06:00:44.712" v="551" actId="478"/>
          <ac:spMkLst>
            <pc:docMk/>
            <pc:sldMk cId="112579425" sldId="282"/>
            <ac:spMk id="3" creationId="{35408EA8-0DB8-FE40-826C-D3258A8D1CD1}"/>
          </ac:spMkLst>
        </pc:spChg>
        <pc:spChg chg="add mod">
          <ac:chgData name="胡 奔" userId="8ce566785a119505" providerId="LiveId" clId="{756B6EF9-DAA8-9349-9569-D6CFC001FAF7}" dt="2019-12-27T06:16:02.643" v="768" actId="1036"/>
          <ac:spMkLst>
            <pc:docMk/>
            <pc:sldMk cId="112579425" sldId="282"/>
            <ac:spMk id="4" creationId="{049DFC71-FC9A-234F-9080-7027175DA988}"/>
          </ac:spMkLst>
        </pc:spChg>
        <pc:spChg chg="add del">
          <ac:chgData name="胡 奔" userId="8ce566785a119505" providerId="LiveId" clId="{756B6EF9-DAA8-9349-9569-D6CFC001FAF7}" dt="2019-12-27T06:01:50.713" v="593" actId="478"/>
          <ac:spMkLst>
            <pc:docMk/>
            <pc:sldMk cId="112579425" sldId="282"/>
            <ac:spMk id="5" creationId="{33D6223E-16D2-494B-B988-596F66975C41}"/>
          </ac:spMkLst>
        </pc:spChg>
        <pc:spChg chg="add del mod">
          <ac:chgData name="胡 奔" userId="8ce566785a119505" providerId="LiveId" clId="{756B6EF9-DAA8-9349-9569-D6CFC001FAF7}" dt="2019-12-27T06:02:44.608" v="615" actId="478"/>
          <ac:spMkLst>
            <pc:docMk/>
            <pc:sldMk cId="112579425" sldId="282"/>
            <ac:spMk id="6" creationId="{2CFC0477-FF74-194F-A262-BCEAE1FFF888}"/>
          </ac:spMkLst>
        </pc:spChg>
        <pc:spChg chg="add mod">
          <ac:chgData name="胡 奔" userId="8ce566785a119505" providerId="LiveId" clId="{756B6EF9-DAA8-9349-9569-D6CFC001FAF7}" dt="2019-12-27T06:14:04.311" v="718" actId="1035"/>
          <ac:spMkLst>
            <pc:docMk/>
            <pc:sldMk cId="112579425" sldId="282"/>
            <ac:spMk id="7" creationId="{D7208EEF-6FC8-5C4E-B2A5-B7DDF11D3204}"/>
          </ac:spMkLst>
        </pc:spChg>
        <pc:spChg chg="add mod">
          <ac:chgData name="胡 奔" userId="8ce566785a119505" providerId="LiveId" clId="{756B6EF9-DAA8-9349-9569-D6CFC001FAF7}" dt="2019-12-27T06:15:59.294" v="765" actId="1035"/>
          <ac:spMkLst>
            <pc:docMk/>
            <pc:sldMk cId="112579425" sldId="282"/>
            <ac:spMk id="8" creationId="{1CBEE920-9065-2F44-A6AA-0C509ADCF8E7}"/>
          </ac:spMkLst>
        </pc:spChg>
        <pc:spChg chg="add mod">
          <ac:chgData name="胡 奔" userId="8ce566785a119505" providerId="LiveId" clId="{756B6EF9-DAA8-9349-9569-D6CFC001FAF7}" dt="2019-12-27T06:16:37.288" v="776" actId="13900"/>
          <ac:spMkLst>
            <pc:docMk/>
            <pc:sldMk cId="112579425" sldId="282"/>
            <ac:spMk id="9" creationId="{1B073332-4096-6E4E-9034-98F2C4219873}"/>
          </ac:spMkLst>
        </pc:spChg>
        <pc:spChg chg="add del">
          <ac:chgData name="胡 奔" userId="8ce566785a119505" providerId="LiveId" clId="{756B6EF9-DAA8-9349-9569-D6CFC001FAF7}" dt="2019-12-27T06:15:26.030" v="735"/>
          <ac:spMkLst>
            <pc:docMk/>
            <pc:sldMk cId="112579425" sldId="282"/>
            <ac:spMk id="10" creationId="{D3EEBD90-0297-D245-8566-A07E2F08276D}"/>
          </ac:spMkLst>
        </pc:spChg>
      </pc:sldChg>
      <pc:sldChg chg="addSp delSp modSp add">
        <pc:chgData name="胡 奔" userId="8ce566785a119505" providerId="LiveId" clId="{756B6EF9-DAA8-9349-9569-D6CFC001FAF7}" dt="2019-12-29T00:43:28.346" v="4156" actId="207"/>
        <pc:sldMkLst>
          <pc:docMk/>
          <pc:sldMk cId="898835286" sldId="283"/>
        </pc:sldMkLst>
        <pc:spChg chg="mod">
          <ac:chgData name="胡 奔" userId="8ce566785a119505" providerId="LiveId" clId="{756B6EF9-DAA8-9349-9569-D6CFC001FAF7}" dt="2019-12-29T00:41:04.481" v="4136" actId="1035"/>
          <ac:spMkLst>
            <pc:docMk/>
            <pc:sldMk cId="898835286" sldId="283"/>
            <ac:spMk id="3" creationId="{5F6CBD6A-EE26-D846-A05D-67AF11FA863A}"/>
          </ac:spMkLst>
        </pc:spChg>
        <pc:spChg chg="add del mod">
          <ac:chgData name="胡 奔" userId="8ce566785a119505" providerId="LiveId" clId="{756B6EF9-DAA8-9349-9569-D6CFC001FAF7}" dt="2019-12-29T00:43:28.346" v="4156" actId="207"/>
          <ac:spMkLst>
            <pc:docMk/>
            <pc:sldMk cId="898835286" sldId="283"/>
            <ac:spMk id="4" creationId="{2C39B80F-361F-2C4A-98B4-2CB2D409C0DC}"/>
          </ac:spMkLst>
        </pc:spChg>
      </pc:sldChg>
      <pc:sldChg chg="modSp add">
        <pc:chgData name="胡 奔" userId="8ce566785a119505" providerId="LiveId" clId="{756B6EF9-DAA8-9349-9569-D6CFC001FAF7}" dt="2019-12-29T00:59:49.657" v="4325" actId="20577"/>
        <pc:sldMkLst>
          <pc:docMk/>
          <pc:sldMk cId="2796375748" sldId="284"/>
        </pc:sldMkLst>
        <pc:spChg chg="mod">
          <ac:chgData name="胡 奔" userId="8ce566785a119505" providerId="LiveId" clId="{756B6EF9-DAA8-9349-9569-D6CFC001FAF7}" dt="2019-12-29T00:59:49.657" v="4325" actId="20577"/>
          <ac:spMkLst>
            <pc:docMk/>
            <pc:sldMk cId="2796375748" sldId="284"/>
            <ac:spMk id="4" creationId="{2C39B80F-361F-2C4A-98B4-2CB2D409C0DC}"/>
          </ac:spMkLst>
        </pc:spChg>
      </pc:sldChg>
      <pc:sldChg chg="addSp delSp modSp add mod setBg">
        <pc:chgData name="胡 奔" userId="8ce566785a119505" providerId="LiveId" clId="{756B6EF9-DAA8-9349-9569-D6CFC001FAF7}" dt="2019-12-29T02:24:19.652" v="5178" actId="20577"/>
        <pc:sldMkLst>
          <pc:docMk/>
          <pc:sldMk cId="3109089039" sldId="288"/>
        </pc:sldMkLst>
        <pc:spChg chg="del">
          <ac:chgData name="胡 奔" userId="8ce566785a119505" providerId="LiveId" clId="{756B6EF9-DAA8-9349-9569-D6CFC001FAF7}" dt="2019-12-29T01:00:03.059" v="4327" actId="478"/>
          <ac:spMkLst>
            <pc:docMk/>
            <pc:sldMk cId="3109089039" sldId="288"/>
            <ac:spMk id="2" creationId="{8690D151-E510-1F48-904C-ABF1E75CA063}"/>
          </ac:spMkLst>
        </pc:spChg>
        <pc:spChg chg="del">
          <ac:chgData name="胡 奔" userId="8ce566785a119505" providerId="LiveId" clId="{756B6EF9-DAA8-9349-9569-D6CFC001FAF7}" dt="2019-12-29T01:00:03.059" v="4327" actId="478"/>
          <ac:spMkLst>
            <pc:docMk/>
            <pc:sldMk cId="3109089039" sldId="288"/>
            <ac:spMk id="3" creationId="{1EC30809-1BDF-BC4B-8D6F-736B1F5BED7C}"/>
          </ac:spMkLst>
        </pc:spChg>
        <pc:spChg chg="add mod">
          <ac:chgData name="胡 奔" userId="8ce566785a119505" providerId="LiveId" clId="{756B6EF9-DAA8-9349-9569-D6CFC001FAF7}" dt="2019-12-29T01:27:03.700" v="4528" actId="26606"/>
          <ac:spMkLst>
            <pc:docMk/>
            <pc:sldMk cId="3109089039" sldId="288"/>
            <ac:spMk id="4" creationId="{BCFC0145-9BFC-664A-B9E7-858C49200917}"/>
          </ac:spMkLst>
        </pc:spChg>
        <pc:spChg chg="add mod">
          <ac:chgData name="胡 奔" userId="8ce566785a119505" providerId="LiveId" clId="{756B6EF9-DAA8-9349-9569-D6CFC001FAF7}" dt="2019-12-29T01:28:16.867" v="4553" actId="13900"/>
          <ac:spMkLst>
            <pc:docMk/>
            <pc:sldMk cId="3109089039" sldId="288"/>
            <ac:spMk id="5" creationId="{05AECF7D-9692-5F4D-B7A2-4BE94D8775C4}"/>
          </ac:spMkLst>
        </pc:spChg>
        <pc:spChg chg="add mod">
          <ac:chgData name="胡 奔" userId="8ce566785a119505" providerId="LiveId" clId="{756B6EF9-DAA8-9349-9569-D6CFC001FAF7}" dt="2019-12-29T01:28:23.800" v="4554" actId="13900"/>
          <ac:spMkLst>
            <pc:docMk/>
            <pc:sldMk cId="3109089039" sldId="288"/>
            <ac:spMk id="13" creationId="{300D1FE2-634A-2447-AD50-9C2F3FC7B993}"/>
          </ac:spMkLst>
        </pc:spChg>
        <pc:spChg chg="add mod">
          <ac:chgData name="胡 奔" userId="8ce566785a119505" providerId="LiveId" clId="{756B6EF9-DAA8-9349-9569-D6CFC001FAF7}" dt="2019-12-29T02:24:19.652" v="5178" actId="20577"/>
          <ac:spMkLst>
            <pc:docMk/>
            <pc:sldMk cId="3109089039" sldId="288"/>
            <ac:spMk id="14" creationId="{73D9388E-9F37-E54B-9676-CB85084E21B9}"/>
          </ac:spMkLst>
        </pc:spChg>
        <pc:picChg chg="add mod">
          <ac:chgData name="胡 奔" userId="8ce566785a119505" providerId="LiveId" clId="{756B6EF9-DAA8-9349-9569-D6CFC001FAF7}" dt="2019-12-29T01:27:57.839" v="4552" actId="1037"/>
          <ac:picMkLst>
            <pc:docMk/>
            <pc:sldMk cId="3109089039" sldId="288"/>
            <ac:picMk id="7" creationId="{80350F55-9BC4-A64F-8AAC-0959E7B894BD}"/>
          </ac:picMkLst>
        </pc:picChg>
        <pc:picChg chg="add del mod">
          <ac:chgData name="胡 奔" userId="8ce566785a119505" providerId="LiveId" clId="{756B6EF9-DAA8-9349-9569-D6CFC001FAF7}" dt="2019-12-29T01:27:28.961" v="4538"/>
          <ac:picMkLst>
            <pc:docMk/>
            <pc:sldMk cId="3109089039" sldId="288"/>
            <ac:picMk id="9" creationId="{98714393-8403-0E4F-A7B6-86F0B9B96BA6}"/>
          </ac:picMkLst>
        </pc:picChg>
        <pc:picChg chg="add del mod">
          <ac:chgData name="胡 奔" userId="8ce566785a119505" providerId="LiveId" clId="{756B6EF9-DAA8-9349-9569-D6CFC001FAF7}" dt="2019-12-29T01:27:33.027" v="4540"/>
          <ac:picMkLst>
            <pc:docMk/>
            <pc:sldMk cId="3109089039" sldId="288"/>
            <ac:picMk id="11" creationId="{04ACA993-7A9F-5249-9042-DA257E47D137}"/>
          </ac:picMkLst>
        </pc:picChg>
        <pc:cxnChg chg="add del">
          <ac:chgData name="胡 奔" userId="8ce566785a119505" providerId="LiveId" clId="{756B6EF9-DAA8-9349-9569-D6CFC001FAF7}" dt="2019-12-29T01:27:03.700" v="4528" actId="26606"/>
          <ac:cxnSpMkLst>
            <pc:docMk/>
            <pc:sldMk cId="3109089039" sldId="288"/>
            <ac:cxnSpMk id="12" creationId="{E4A809D5-3600-46D4-A466-67F2349A54FB}"/>
          </ac:cxnSpMkLst>
        </pc:cxnChg>
      </pc:sldChg>
      <pc:sldChg chg="addSp delSp modSp add">
        <pc:chgData name="胡 奔" userId="8ce566785a119505" providerId="LiveId" clId="{756B6EF9-DAA8-9349-9569-D6CFC001FAF7}" dt="2019-12-29T01:51:47.692" v="4908" actId="20577"/>
        <pc:sldMkLst>
          <pc:docMk/>
          <pc:sldMk cId="2669569" sldId="289"/>
        </pc:sldMkLst>
        <pc:spChg chg="add del mod">
          <ac:chgData name="胡 奔" userId="8ce566785a119505" providerId="LiveId" clId="{756B6EF9-DAA8-9349-9569-D6CFC001FAF7}" dt="2019-12-29T01:31:22.412" v="4718"/>
          <ac:spMkLst>
            <pc:docMk/>
            <pc:sldMk cId="2669569" sldId="289"/>
            <ac:spMk id="2" creationId="{54D4E8AB-B21D-F344-8A85-8F42ACC59258}"/>
          </ac:spMkLst>
        </pc:spChg>
        <pc:spChg chg="add mod">
          <ac:chgData name="胡 奔" userId="8ce566785a119505" providerId="LiveId" clId="{756B6EF9-DAA8-9349-9569-D6CFC001FAF7}" dt="2019-12-29T01:31:18.589" v="4716" actId="20577"/>
          <ac:spMkLst>
            <pc:docMk/>
            <pc:sldMk cId="2669569" sldId="289"/>
            <ac:spMk id="3" creationId="{E3586374-6E09-9F46-8FEE-2C051A9A91AC}"/>
          </ac:spMkLst>
        </pc:spChg>
        <pc:spChg chg="add mod">
          <ac:chgData name="胡 奔" userId="8ce566785a119505" providerId="LiveId" clId="{756B6EF9-DAA8-9349-9569-D6CFC001FAF7}" dt="2019-12-29T01:51:47.692" v="4908" actId="20577"/>
          <ac:spMkLst>
            <pc:docMk/>
            <pc:sldMk cId="2669569" sldId="289"/>
            <ac:spMk id="4" creationId="{D1E44A71-A8E8-6048-B78C-6F34AA3DB7AD}"/>
          </ac:spMkLst>
        </pc:spChg>
      </pc:sldChg>
      <pc:sldChg chg="addSp delSp modSp add">
        <pc:chgData name="胡 奔" userId="8ce566785a119505" providerId="LiveId" clId="{756B6EF9-DAA8-9349-9569-D6CFC001FAF7}" dt="2019-12-29T02:29:54.785" v="5258" actId="404"/>
        <pc:sldMkLst>
          <pc:docMk/>
          <pc:sldMk cId="2425171234" sldId="290"/>
        </pc:sldMkLst>
        <pc:spChg chg="add del">
          <ac:chgData name="胡 奔" userId="8ce566785a119505" providerId="LiveId" clId="{756B6EF9-DAA8-9349-9569-D6CFC001FAF7}" dt="2019-12-29T01:53:17.200" v="4910"/>
          <ac:spMkLst>
            <pc:docMk/>
            <pc:sldMk cId="2425171234" sldId="290"/>
            <ac:spMk id="2" creationId="{1D368A93-3A27-2247-A14E-B79BF81BC708}"/>
          </ac:spMkLst>
        </pc:spChg>
        <pc:spChg chg="add mod">
          <ac:chgData name="胡 奔" userId="8ce566785a119505" providerId="LiveId" clId="{756B6EF9-DAA8-9349-9569-D6CFC001FAF7}" dt="2019-12-29T01:55:59.481" v="4949" actId="113"/>
          <ac:spMkLst>
            <pc:docMk/>
            <pc:sldMk cId="2425171234" sldId="290"/>
            <ac:spMk id="3" creationId="{76500E59-6B9F-BE4B-AECC-FD906ABDE5A0}"/>
          </ac:spMkLst>
        </pc:spChg>
        <pc:spChg chg="add mod">
          <ac:chgData name="胡 奔" userId="8ce566785a119505" providerId="LiveId" clId="{756B6EF9-DAA8-9349-9569-D6CFC001FAF7}" dt="2019-12-29T02:29:54.785" v="5258" actId="404"/>
          <ac:spMkLst>
            <pc:docMk/>
            <pc:sldMk cId="2425171234" sldId="290"/>
            <ac:spMk id="6" creationId="{00CD39FB-D942-C54B-AAD0-A062C20B7AFF}"/>
          </ac:spMkLst>
        </pc:spChg>
        <pc:picChg chg="add mod">
          <ac:chgData name="胡 奔" userId="8ce566785a119505" providerId="LiveId" clId="{756B6EF9-DAA8-9349-9569-D6CFC001FAF7}" dt="2019-12-29T01:54:34.848" v="4945" actId="1036"/>
          <ac:picMkLst>
            <pc:docMk/>
            <pc:sldMk cId="2425171234" sldId="290"/>
            <ac:picMk id="5" creationId="{D0B33F61-3BE9-F442-9DF8-A414AD8DDF12}"/>
          </ac:picMkLst>
        </pc:picChg>
      </pc:sldChg>
      <pc:sldChg chg="addSp modSp add">
        <pc:chgData name="胡 奔" userId="8ce566785a119505" providerId="LiveId" clId="{756B6EF9-DAA8-9349-9569-D6CFC001FAF7}" dt="2019-12-29T02:44:39.249" v="5452" actId="1076"/>
        <pc:sldMkLst>
          <pc:docMk/>
          <pc:sldMk cId="1547658609" sldId="291"/>
        </pc:sldMkLst>
        <pc:spChg chg="add mod">
          <ac:chgData name="胡 奔" userId="8ce566785a119505" providerId="LiveId" clId="{756B6EF9-DAA8-9349-9569-D6CFC001FAF7}" dt="2019-12-29T02:31:37.759" v="5309" actId="20577"/>
          <ac:spMkLst>
            <pc:docMk/>
            <pc:sldMk cId="1547658609" sldId="291"/>
            <ac:spMk id="2" creationId="{0653CD45-71F6-DC4B-82FC-F9C3AE3B4379}"/>
          </ac:spMkLst>
        </pc:spChg>
        <pc:spChg chg="add mod">
          <ac:chgData name="胡 奔" userId="8ce566785a119505" providerId="LiveId" clId="{756B6EF9-DAA8-9349-9569-D6CFC001FAF7}" dt="2019-12-29T02:39:47.794" v="5408" actId="20577"/>
          <ac:spMkLst>
            <pc:docMk/>
            <pc:sldMk cId="1547658609" sldId="291"/>
            <ac:spMk id="3" creationId="{553CCEAC-5656-7E4D-AD6B-9CBACD8B8226}"/>
          </ac:spMkLst>
        </pc:spChg>
        <pc:spChg chg="add mod">
          <ac:chgData name="胡 奔" userId="8ce566785a119505" providerId="LiveId" clId="{756B6EF9-DAA8-9349-9569-D6CFC001FAF7}" dt="2019-12-29T02:44:12.664" v="5445" actId="20577"/>
          <ac:spMkLst>
            <pc:docMk/>
            <pc:sldMk cId="1547658609" sldId="291"/>
            <ac:spMk id="5" creationId="{AC192F83-0DF8-AE4C-96CC-A0A5A2633DBC}"/>
          </ac:spMkLst>
        </pc:spChg>
        <pc:picChg chg="add mod">
          <ac:chgData name="胡 奔" userId="8ce566785a119505" providerId="LiveId" clId="{756B6EF9-DAA8-9349-9569-D6CFC001FAF7}" dt="2019-12-29T02:39:22.906" v="5403" actId="1076"/>
          <ac:picMkLst>
            <pc:docMk/>
            <pc:sldMk cId="1547658609" sldId="291"/>
            <ac:picMk id="4" creationId="{4E3AE682-F8E1-4F45-B0DC-65F6D2A6C655}"/>
          </ac:picMkLst>
        </pc:picChg>
        <pc:picChg chg="add mod">
          <ac:chgData name="胡 奔" userId="8ce566785a119505" providerId="LiveId" clId="{756B6EF9-DAA8-9349-9569-D6CFC001FAF7}" dt="2019-12-29T02:44:39.249" v="5452" actId="1076"/>
          <ac:picMkLst>
            <pc:docMk/>
            <pc:sldMk cId="1547658609" sldId="291"/>
            <ac:picMk id="7" creationId="{81319BE3-DEEC-7841-959C-F0DB15A3B1A1}"/>
          </ac:picMkLst>
        </pc:picChg>
      </pc:sldChg>
      <pc:sldChg chg="addSp delSp modSp add">
        <pc:chgData name="胡 奔" userId="8ce566785a119505" providerId="LiveId" clId="{756B6EF9-DAA8-9349-9569-D6CFC001FAF7}" dt="2019-12-29T03:20:02.311" v="5567" actId="20577"/>
        <pc:sldMkLst>
          <pc:docMk/>
          <pc:sldMk cId="2061090133" sldId="292"/>
        </pc:sldMkLst>
        <pc:spChg chg="add mod">
          <ac:chgData name="胡 奔" userId="8ce566785a119505" providerId="LiveId" clId="{756B6EF9-DAA8-9349-9569-D6CFC001FAF7}" dt="2019-12-29T03:07:12.691" v="5465" actId="20577"/>
          <ac:spMkLst>
            <pc:docMk/>
            <pc:sldMk cId="2061090133" sldId="292"/>
            <ac:spMk id="2" creationId="{C63C1867-42D6-EC40-B0FA-F09D099B7B83}"/>
          </ac:spMkLst>
        </pc:spChg>
        <pc:spChg chg="add del mod">
          <ac:chgData name="胡 奔" userId="8ce566785a119505" providerId="LiveId" clId="{756B6EF9-DAA8-9349-9569-D6CFC001FAF7}" dt="2019-12-29T03:12:04.783" v="5474"/>
          <ac:spMkLst>
            <pc:docMk/>
            <pc:sldMk cId="2061090133" sldId="292"/>
            <ac:spMk id="5" creationId="{12F30DB0-69EA-6846-9A46-8C70513351FF}"/>
          </ac:spMkLst>
        </pc:spChg>
        <pc:spChg chg="add mod">
          <ac:chgData name="胡 奔" userId="8ce566785a119505" providerId="LiveId" clId="{756B6EF9-DAA8-9349-9569-D6CFC001FAF7}" dt="2019-12-29T03:16:39.438" v="5524" actId="207"/>
          <ac:spMkLst>
            <pc:docMk/>
            <pc:sldMk cId="2061090133" sldId="292"/>
            <ac:spMk id="6" creationId="{B7740FE9-12D5-A849-A2A3-3F85DAC7E9D3}"/>
          </ac:spMkLst>
        </pc:spChg>
        <pc:spChg chg="add mod">
          <ac:chgData name="胡 奔" userId="8ce566785a119505" providerId="LiveId" clId="{756B6EF9-DAA8-9349-9569-D6CFC001FAF7}" dt="2019-12-29T03:20:02.311" v="5567" actId="20577"/>
          <ac:spMkLst>
            <pc:docMk/>
            <pc:sldMk cId="2061090133" sldId="292"/>
            <ac:spMk id="7" creationId="{0E4350FE-2B9F-CB48-94FF-6E1FBABD6EEC}"/>
          </ac:spMkLst>
        </pc:spChg>
        <pc:picChg chg="add mod">
          <ac:chgData name="胡 奔" userId="8ce566785a119505" providerId="LiveId" clId="{756B6EF9-DAA8-9349-9569-D6CFC001FAF7}" dt="2019-12-29T03:18:47.502" v="5556" actId="1076"/>
          <ac:picMkLst>
            <pc:docMk/>
            <pc:sldMk cId="2061090133" sldId="292"/>
            <ac:picMk id="4" creationId="{D77D5E16-E784-6842-A7B9-F1B634C86ED7}"/>
          </ac:picMkLst>
        </pc:picChg>
      </pc:sldChg>
      <pc:sldChg chg="addSp modSp add">
        <pc:chgData name="胡 奔" userId="8ce566785a119505" providerId="LiveId" clId="{756B6EF9-DAA8-9349-9569-D6CFC001FAF7}" dt="2019-12-29T03:30:21.774" v="5591" actId="207"/>
        <pc:sldMkLst>
          <pc:docMk/>
          <pc:sldMk cId="3338062255" sldId="293"/>
        </pc:sldMkLst>
        <pc:spChg chg="add mod">
          <ac:chgData name="胡 奔" userId="8ce566785a119505" providerId="LiveId" clId="{756B6EF9-DAA8-9349-9569-D6CFC001FAF7}" dt="2019-12-29T03:29:05.286" v="5581" actId="20577"/>
          <ac:spMkLst>
            <pc:docMk/>
            <pc:sldMk cId="3338062255" sldId="293"/>
            <ac:spMk id="2" creationId="{5A7F9FA5-419F-2D4A-A590-014258367F38}"/>
          </ac:spMkLst>
        </pc:spChg>
        <pc:spChg chg="add mod">
          <ac:chgData name="胡 奔" userId="8ce566785a119505" providerId="LiveId" clId="{756B6EF9-DAA8-9349-9569-D6CFC001FAF7}" dt="2019-12-29T03:30:21.774" v="5591" actId="207"/>
          <ac:spMkLst>
            <pc:docMk/>
            <pc:sldMk cId="3338062255" sldId="293"/>
            <ac:spMk id="3" creationId="{B43F4AB2-950F-1246-A681-01440001917A}"/>
          </ac:spMkLst>
        </pc:spChg>
        <pc:picChg chg="add mod">
          <ac:chgData name="胡 奔" userId="8ce566785a119505" providerId="LiveId" clId="{756B6EF9-DAA8-9349-9569-D6CFC001FAF7}" dt="2019-12-29T03:29:50.466" v="5589" actId="1076"/>
          <ac:picMkLst>
            <pc:docMk/>
            <pc:sldMk cId="3338062255" sldId="293"/>
            <ac:picMk id="4" creationId="{56677D32-6E1D-114D-9D97-1C887EBE3003}"/>
          </ac:picMkLst>
        </pc:picChg>
      </pc:sldChg>
      <pc:sldChg chg="add">
        <pc:chgData name="胡 奔" userId="8ce566785a119505" providerId="LiveId" clId="{756B6EF9-DAA8-9349-9569-D6CFC001FAF7}" dt="2019-12-29T03:28:55.373" v="5568"/>
        <pc:sldMkLst>
          <pc:docMk/>
          <pc:sldMk cId="4246226807" sldId="294"/>
        </pc:sldMkLst>
      </pc:sldChg>
      <pc:sldChg chg="add">
        <pc:chgData name="胡 奔" userId="8ce566785a119505" providerId="LiveId" clId="{756B6EF9-DAA8-9349-9569-D6CFC001FAF7}" dt="2019-12-29T03:28:55.596" v="5569"/>
        <pc:sldMkLst>
          <pc:docMk/>
          <pc:sldMk cId="209764437" sldId="295"/>
        </pc:sldMkLst>
      </pc:sldChg>
      <pc:sldChg chg="add">
        <pc:chgData name="胡 奔" userId="8ce566785a119505" providerId="LiveId" clId="{756B6EF9-DAA8-9349-9569-D6CFC001FAF7}" dt="2019-12-29T03:28:55.776" v="5570"/>
        <pc:sldMkLst>
          <pc:docMk/>
          <pc:sldMk cId="3291046572" sldId="296"/>
        </pc:sldMkLst>
      </pc:sldChg>
      <pc:sldChg chg="add">
        <pc:chgData name="胡 奔" userId="8ce566785a119505" providerId="LiveId" clId="{756B6EF9-DAA8-9349-9569-D6CFC001FAF7}" dt="2019-12-29T03:28:55.960" v="5571"/>
        <pc:sldMkLst>
          <pc:docMk/>
          <pc:sldMk cId="857855610" sldId="297"/>
        </pc:sldMkLst>
      </pc:sldChg>
      <pc:sldChg chg="add">
        <pc:chgData name="胡 奔" userId="8ce566785a119505" providerId="LiveId" clId="{756B6EF9-DAA8-9349-9569-D6CFC001FAF7}" dt="2019-12-29T03:28:56.142" v="5572"/>
        <pc:sldMkLst>
          <pc:docMk/>
          <pc:sldMk cId="464558171" sldId="298"/>
        </pc:sldMkLst>
      </pc:sldChg>
    </pc:docChg>
  </pc:docChgLst>
  <pc:docChgLst>
    <pc:chgData name="胡 奔" userId="8ce566785a119505" providerId="LiveId" clId="{9CDA75DC-4E8E-7E41-85B4-AB8ECB296BCB}"/>
    <pc:docChg chg="undo custSel addSld delSld modSld sldOrd">
      <pc:chgData name="胡 奔" userId="8ce566785a119505" providerId="LiveId" clId="{9CDA75DC-4E8E-7E41-85B4-AB8ECB296BCB}" dt="2020-01-05T08:29:41.132" v="3952" actId="1036"/>
      <pc:docMkLst>
        <pc:docMk/>
      </pc:docMkLst>
      <pc:sldChg chg="modSp">
        <pc:chgData name="胡 奔" userId="8ce566785a119505" providerId="LiveId" clId="{9CDA75DC-4E8E-7E41-85B4-AB8ECB296BCB}" dt="2020-01-05T08:21:27.777" v="3942" actId="1036"/>
        <pc:sldMkLst>
          <pc:docMk/>
          <pc:sldMk cId="753500850" sldId="256"/>
        </pc:sldMkLst>
        <pc:spChg chg="mod">
          <ac:chgData name="胡 奔" userId="8ce566785a119505" providerId="LiveId" clId="{9CDA75DC-4E8E-7E41-85B4-AB8ECB296BCB}" dt="2020-01-05T08:21:27.777" v="3942" actId="1036"/>
          <ac:spMkLst>
            <pc:docMk/>
            <pc:sldMk cId="753500850" sldId="256"/>
            <ac:spMk id="7" creationId="{605A7874-164F-5A4D-BC06-8D206ED4ABDB}"/>
          </ac:spMkLst>
        </pc:spChg>
      </pc:sldChg>
      <pc:sldChg chg="addSp delSp modSp">
        <pc:chgData name="胡 奔" userId="8ce566785a119505" providerId="LiveId" clId="{9CDA75DC-4E8E-7E41-85B4-AB8ECB296BCB}" dt="2020-01-05T08:29:41.132" v="3952" actId="1036"/>
        <pc:sldMkLst>
          <pc:docMk/>
          <pc:sldMk cId="2989670544" sldId="263"/>
        </pc:sldMkLst>
        <pc:spChg chg="add del mod">
          <ac:chgData name="胡 奔" userId="8ce566785a119505" providerId="LiveId" clId="{9CDA75DC-4E8E-7E41-85B4-AB8ECB296BCB}" dt="2020-01-05T06:28:49.839" v="1581"/>
          <ac:spMkLst>
            <pc:docMk/>
            <pc:sldMk cId="2989670544" sldId="263"/>
            <ac:spMk id="2" creationId="{761B876A-EBE0-9748-B06B-D2EA6D31E49E}"/>
          </ac:spMkLst>
        </pc:spChg>
        <pc:spChg chg="mod">
          <ac:chgData name="胡 奔" userId="8ce566785a119505" providerId="LiveId" clId="{9CDA75DC-4E8E-7E41-85B4-AB8ECB296BCB}" dt="2020-01-05T08:29:41.132" v="3952" actId="1036"/>
          <ac:spMkLst>
            <pc:docMk/>
            <pc:sldMk cId="2989670544" sldId="263"/>
            <ac:spMk id="4" creationId="{2C39B80F-361F-2C4A-98B4-2CB2D409C0DC}"/>
          </ac:spMkLst>
        </pc:spChg>
      </pc:sldChg>
      <pc:sldChg chg="del">
        <pc:chgData name="胡 奔" userId="8ce566785a119505" providerId="LiveId" clId="{9CDA75DC-4E8E-7E41-85B4-AB8ECB296BCB}" dt="2020-01-05T05:56:32.066" v="2" actId="2696"/>
        <pc:sldMkLst>
          <pc:docMk/>
          <pc:sldMk cId="872694831" sldId="281"/>
        </pc:sldMkLst>
      </pc:sldChg>
      <pc:sldChg chg="addSp delSp modSp">
        <pc:chgData name="胡 奔" userId="8ce566785a119505" providerId="LiveId" clId="{9CDA75DC-4E8E-7E41-85B4-AB8ECB296BCB}" dt="2020-01-05T06:35:22.508" v="1668"/>
        <pc:sldMkLst>
          <pc:docMk/>
          <pc:sldMk cId="898835286" sldId="283"/>
        </pc:sldMkLst>
        <pc:spChg chg="add del mod">
          <ac:chgData name="胡 奔" userId="8ce566785a119505" providerId="LiveId" clId="{9CDA75DC-4E8E-7E41-85B4-AB8ECB296BCB}" dt="2020-01-05T06:35:22.508" v="1668"/>
          <ac:spMkLst>
            <pc:docMk/>
            <pc:sldMk cId="898835286" sldId="283"/>
            <ac:spMk id="2" creationId="{40448A40-E39E-144E-98A4-E0A4E5726DB7}"/>
          </ac:spMkLst>
        </pc:spChg>
        <pc:spChg chg="mod">
          <ac:chgData name="胡 奔" userId="8ce566785a119505" providerId="LiveId" clId="{9CDA75DC-4E8E-7E41-85B4-AB8ECB296BCB}" dt="2020-01-05T06:34:24.907" v="1665" actId="20577"/>
          <ac:spMkLst>
            <pc:docMk/>
            <pc:sldMk cId="898835286" sldId="283"/>
            <ac:spMk id="4" creationId="{2C39B80F-361F-2C4A-98B4-2CB2D409C0DC}"/>
          </ac:spMkLst>
        </pc:spChg>
      </pc:sldChg>
      <pc:sldChg chg="modSp">
        <pc:chgData name="胡 奔" userId="8ce566785a119505" providerId="LiveId" clId="{9CDA75DC-4E8E-7E41-85B4-AB8ECB296BCB}" dt="2020-01-05T06:37:51.011" v="1699" actId="20577"/>
        <pc:sldMkLst>
          <pc:docMk/>
          <pc:sldMk cId="2796375748" sldId="284"/>
        </pc:sldMkLst>
        <pc:spChg chg="mod">
          <ac:chgData name="胡 奔" userId="8ce566785a119505" providerId="LiveId" clId="{9CDA75DC-4E8E-7E41-85B4-AB8ECB296BCB}" dt="2020-01-05T06:37:51.011" v="1699" actId="20577"/>
          <ac:spMkLst>
            <pc:docMk/>
            <pc:sldMk cId="2796375748" sldId="284"/>
            <ac:spMk id="4" creationId="{2C39B80F-361F-2C4A-98B4-2CB2D409C0DC}"/>
          </ac:spMkLst>
        </pc:spChg>
      </pc:sldChg>
      <pc:sldChg chg="del">
        <pc:chgData name="胡 奔" userId="8ce566785a119505" providerId="LiveId" clId="{9CDA75DC-4E8E-7E41-85B4-AB8ECB296BCB}" dt="2020-01-05T05:56:33.670" v="4" actId="2696"/>
        <pc:sldMkLst>
          <pc:docMk/>
          <pc:sldMk cId="90674852" sldId="285"/>
        </pc:sldMkLst>
      </pc:sldChg>
      <pc:sldChg chg="del">
        <pc:chgData name="胡 奔" userId="8ce566785a119505" providerId="LiveId" clId="{9CDA75DC-4E8E-7E41-85B4-AB8ECB296BCB}" dt="2020-01-05T05:56:32.793" v="3" actId="2696"/>
        <pc:sldMkLst>
          <pc:docMk/>
          <pc:sldMk cId="1073939274" sldId="286"/>
        </pc:sldMkLst>
      </pc:sldChg>
      <pc:sldChg chg="del">
        <pc:chgData name="胡 奔" userId="8ce566785a119505" providerId="LiveId" clId="{9CDA75DC-4E8E-7E41-85B4-AB8ECB296BCB}" dt="2020-01-05T05:56:34.506" v="5" actId="2696"/>
        <pc:sldMkLst>
          <pc:docMk/>
          <pc:sldMk cId="3916302944" sldId="287"/>
        </pc:sldMkLst>
      </pc:sldChg>
      <pc:sldChg chg="modSp">
        <pc:chgData name="胡 奔" userId="8ce566785a119505" providerId="LiveId" clId="{9CDA75DC-4E8E-7E41-85B4-AB8ECB296BCB}" dt="2020-01-05T06:39:44.916" v="1709" actId="20577"/>
        <pc:sldMkLst>
          <pc:docMk/>
          <pc:sldMk cId="3109089039" sldId="288"/>
        </pc:sldMkLst>
        <pc:spChg chg="mod">
          <ac:chgData name="胡 奔" userId="8ce566785a119505" providerId="LiveId" clId="{9CDA75DC-4E8E-7E41-85B4-AB8ECB296BCB}" dt="2020-01-05T06:39:44.916" v="1709" actId="20577"/>
          <ac:spMkLst>
            <pc:docMk/>
            <pc:sldMk cId="3109089039" sldId="288"/>
            <ac:spMk id="5" creationId="{05AECF7D-9692-5F4D-B7A2-4BE94D8775C4}"/>
          </ac:spMkLst>
        </pc:spChg>
      </pc:sldChg>
      <pc:sldChg chg="addSp delSp modSp">
        <pc:chgData name="胡 奔" userId="8ce566785a119505" providerId="LiveId" clId="{9CDA75DC-4E8E-7E41-85B4-AB8ECB296BCB}" dt="2020-01-05T07:00:28.236" v="1998"/>
        <pc:sldMkLst>
          <pc:docMk/>
          <pc:sldMk cId="2425171234" sldId="290"/>
        </pc:sldMkLst>
        <pc:spChg chg="add del mod">
          <ac:chgData name="胡 奔" userId="8ce566785a119505" providerId="LiveId" clId="{9CDA75DC-4E8E-7E41-85B4-AB8ECB296BCB}" dt="2020-01-05T07:00:28.236" v="1998"/>
          <ac:spMkLst>
            <pc:docMk/>
            <pc:sldMk cId="2425171234" sldId="290"/>
            <ac:spMk id="2" creationId="{76CE8B8C-1A47-A243-BD44-46A43EF13F3C}"/>
          </ac:spMkLst>
        </pc:spChg>
        <pc:spChg chg="mod">
          <ac:chgData name="胡 奔" userId="8ce566785a119505" providerId="LiveId" clId="{9CDA75DC-4E8E-7E41-85B4-AB8ECB296BCB}" dt="2020-01-05T06:48:54.005" v="1768" actId="20577"/>
          <ac:spMkLst>
            <pc:docMk/>
            <pc:sldMk cId="2425171234" sldId="290"/>
            <ac:spMk id="6" creationId="{00CD39FB-D942-C54B-AAD0-A062C20B7AFF}"/>
          </ac:spMkLst>
        </pc:spChg>
      </pc:sldChg>
      <pc:sldChg chg="modSp">
        <pc:chgData name="胡 奔" userId="8ce566785a119505" providerId="LiveId" clId="{9CDA75DC-4E8E-7E41-85B4-AB8ECB296BCB}" dt="2020-01-05T06:51:38.168" v="1834" actId="20577"/>
        <pc:sldMkLst>
          <pc:docMk/>
          <pc:sldMk cId="1547658609" sldId="291"/>
        </pc:sldMkLst>
        <pc:spChg chg="mod">
          <ac:chgData name="胡 奔" userId="8ce566785a119505" providerId="LiveId" clId="{9CDA75DC-4E8E-7E41-85B4-AB8ECB296BCB}" dt="2020-01-05T06:50:41.586" v="1824" actId="20577"/>
          <ac:spMkLst>
            <pc:docMk/>
            <pc:sldMk cId="1547658609" sldId="291"/>
            <ac:spMk id="3" creationId="{553CCEAC-5656-7E4D-AD6B-9CBACD8B8226}"/>
          </ac:spMkLst>
        </pc:spChg>
        <pc:spChg chg="mod">
          <ac:chgData name="胡 奔" userId="8ce566785a119505" providerId="LiveId" clId="{9CDA75DC-4E8E-7E41-85B4-AB8ECB296BCB}" dt="2020-01-05T06:51:38.168" v="1834" actId="20577"/>
          <ac:spMkLst>
            <pc:docMk/>
            <pc:sldMk cId="1547658609" sldId="291"/>
            <ac:spMk id="5" creationId="{AC192F83-0DF8-AE4C-96CC-A0A5A2633DBC}"/>
          </ac:spMkLst>
        </pc:spChg>
      </pc:sldChg>
      <pc:sldChg chg="modSp">
        <pc:chgData name="胡 奔" userId="8ce566785a119505" providerId="LiveId" clId="{9CDA75DC-4E8E-7E41-85B4-AB8ECB296BCB}" dt="2020-01-05T07:21:35.457" v="2588" actId="20577"/>
        <pc:sldMkLst>
          <pc:docMk/>
          <pc:sldMk cId="2061090133" sldId="292"/>
        </pc:sldMkLst>
        <pc:spChg chg="mod">
          <ac:chgData name="胡 奔" userId="8ce566785a119505" providerId="LiveId" clId="{9CDA75DC-4E8E-7E41-85B4-AB8ECB296BCB}" dt="2020-01-05T07:21:35.457" v="2588" actId="20577"/>
          <ac:spMkLst>
            <pc:docMk/>
            <pc:sldMk cId="2061090133" sldId="292"/>
            <ac:spMk id="6" creationId="{B7740FE9-12D5-A849-A2A3-3F85DAC7E9D3}"/>
          </ac:spMkLst>
        </pc:spChg>
      </pc:sldChg>
      <pc:sldChg chg="modSp">
        <pc:chgData name="胡 奔" userId="8ce566785a119505" providerId="LiveId" clId="{9CDA75DC-4E8E-7E41-85B4-AB8ECB296BCB}" dt="2020-01-05T07:29:03.536" v="2756" actId="20577"/>
        <pc:sldMkLst>
          <pc:docMk/>
          <pc:sldMk cId="3338062255" sldId="293"/>
        </pc:sldMkLst>
        <pc:spChg chg="mod">
          <ac:chgData name="胡 奔" userId="8ce566785a119505" providerId="LiveId" clId="{9CDA75DC-4E8E-7E41-85B4-AB8ECB296BCB}" dt="2020-01-05T07:29:03.536" v="2756" actId="20577"/>
          <ac:spMkLst>
            <pc:docMk/>
            <pc:sldMk cId="3338062255" sldId="293"/>
            <ac:spMk id="3" creationId="{B43F4AB2-950F-1246-A681-01440001917A}"/>
          </ac:spMkLst>
        </pc:spChg>
        <pc:picChg chg="mod">
          <ac:chgData name="胡 奔" userId="8ce566785a119505" providerId="LiveId" clId="{9CDA75DC-4E8E-7E41-85B4-AB8ECB296BCB}" dt="2020-01-05T07:27:31.466" v="2685" actId="1036"/>
          <ac:picMkLst>
            <pc:docMk/>
            <pc:sldMk cId="3338062255" sldId="293"/>
            <ac:picMk id="4" creationId="{56677D32-6E1D-114D-9D97-1C887EBE3003}"/>
          </ac:picMkLst>
        </pc:picChg>
      </pc:sldChg>
      <pc:sldChg chg="modSp">
        <pc:chgData name="胡 奔" userId="8ce566785a119505" providerId="LiveId" clId="{9CDA75DC-4E8E-7E41-85B4-AB8ECB296BCB}" dt="2020-01-05T07:30:28.936" v="2799" actId="20577"/>
        <pc:sldMkLst>
          <pc:docMk/>
          <pc:sldMk cId="4246226807" sldId="294"/>
        </pc:sldMkLst>
        <pc:spChg chg="mod">
          <ac:chgData name="胡 奔" userId="8ce566785a119505" providerId="LiveId" clId="{9CDA75DC-4E8E-7E41-85B4-AB8ECB296BCB}" dt="2020-01-05T07:30:28.936" v="2799" actId="20577"/>
          <ac:spMkLst>
            <pc:docMk/>
            <pc:sldMk cId="4246226807" sldId="294"/>
            <ac:spMk id="4" creationId="{662C747C-F9AA-AB45-BA6D-93B75EDE0669}"/>
          </ac:spMkLst>
        </pc:spChg>
      </pc:sldChg>
      <pc:sldChg chg="modSp">
        <pc:chgData name="胡 奔" userId="8ce566785a119505" providerId="LiveId" clId="{9CDA75DC-4E8E-7E41-85B4-AB8ECB296BCB}" dt="2020-01-05T07:36:53.855" v="2940" actId="20577"/>
        <pc:sldMkLst>
          <pc:docMk/>
          <pc:sldMk cId="209764437" sldId="295"/>
        </pc:sldMkLst>
        <pc:spChg chg="mod">
          <ac:chgData name="胡 奔" userId="8ce566785a119505" providerId="LiveId" clId="{9CDA75DC-4E8E-7E41-85B4-AB8ECB296BCB}" dt="2020-01-05T07:36:53.855" v="2940" actId="20577"/>
          <ac:spMkLst>
            <pc:docMk/>
            <pc:sldMk cId="209764437" sldId="295"/>
            <ac:spMk id="3" creationId="{52299B0F-42C6-6F46-A0D6-33A650D2C222}"/>
          </ac:spMkLst>
        </pc:spChg>
      </pc:sldChg>
      <pc:sldChg chg="modSp">
        <pc:chgData name="胡 奔" userId="8ce566785a119505" providerId="LiveId" clId="{9CDA75DC-4E8E-7E41-85B4-AB8ECB296BCB}" dt="2020-01-05T07:44:26.828" v="3014" actId="20577"/>
        <pc:sldMkLst>
          <pc:docMk/>
          <pc:sldMk cId="3291046572" sldId="296"/>
        </pc:sldMkLst>
        <pc:spChg chg="mod">
          <ac:chgData name="胡 奔" userId="8ce566785a119505" providerId="LiveId" clId="{9CDA75DC-4E8E-7E41-85B4-AB8ECB296BCB}" dt="2020-01-05T07:44:26.828" v="3014" actId="20577"/>
          <ac:spMkLst>
            <pc:docMk/>
            <pc:sldMk cId="3291046572" sldId="296"/>
            <ac:spMk id="3" creationId="{032CBD9A-BF4A-1043-856B-3030B1D23E4A}"/>
          </ac:spMkLst>
        </pc:spChg>
      </pc:sldChg>
      <pc:sldChg chg="modSp">
        <pc:chgData name="胡 奔" userId="8ce566785a119505" providerId="LiveId" clId="{9CDA75DC-4E8E-7E41-85B4-AB8ECB296BCB}" dt="2020-01-05T07:47:52.934" v="3121" actId="1036"/>
        <pc:sldMkLst>
          <pc:docMk/>
          <pc:sldMk cId="857855610" sldId="297"/>
        </pc:sldMkLst>
        <pc:spChg chg="mod">
          <ac:chgData name="胡 奔" userId="8ce566785a119505" providerId="LiveId" clId="{9CDA75DC-4E8E-7E41-85B4-AB8ECB296BCB}" dt="2020-01-05T07:46:33.780" v="3087" actId="1036"/>
          <ac:spMkLst>
            <pc:docMk/>
            <pc:sldMk cId="857855610" sldId="297"/>
            <ac:spMk id="2" creationId="{F7B5FAF7-4680-3B4D-86A7-E0C21A81B70E}"/>
          </ac:spMkLst>
        </pc:spChg>
        <pc:spChg chg="mod">
          <ac:chgData name="胡 奔" userId="8ce566785a119505" providerId="LiveId" clId="{9CDA75DC-4E8E-7E41-85B4-AB8ECB296BCB}" dt="2020-01-05T07:46:33.780" v="3087" actId="1036"/>
          <ac:spMkLst>
            <pc:docMk/>
            <pc:sldMk cId="857855610" sldId="297"/>
            <ac:spMk id="3" creationId="{DC94D9E3-8ABA-6A41-801E-141FB286EFC1}"/>
          </ac:spMkLst>
        </pc:spChg>
        <pc:spChg chg="mod">
          <ac:chgData name="胡 奔" userId="8ce566785a119505" providerId="LiveId" clId="{9CDA75DC-4E8E-7E41-85B4-AB8ECB296BCB}" dt="2020-01-05T07:46:33.780" v="3087" actId="1036"/>
          <ac:spMkLst>
            <pc:docMk/>
            <pc:sldMk cId="857855610" sldId="297"/>
            <ac:spMk id="4" creationId="{83F04C3C-24DC-5942-83BA-CCD97B8B41FC}"/>
          </ac:spMkLst>
        </pc:spChg>
        <pc:spChg chg="mod">
          <ac:chgData name="胡 奔" userId="8ce566785a119505" providerId="LiveId" clId="{9CDA75DC-4E8E-7E41-85B4-AB8ECB296BCB}" dt="2020-01-05T07:47:52.934" v="3121" actId="1036"/>
          <ac:spMkLst>
            <pc:docMk/>
            <pc:sldMk cId="857855610" sldId="297"/>
            <ac:spMk id="5" creationId="{6B4092EF-648C-9843-AF8F-F1D8B25A5F96}"/>
          </ac:spMkLst>
        </pc:spChg>
        <pc:picChg chg="mod">
          <ac:chgData name="胡 奔" userId="8ce566785a119505" providerId="LiveId" clId="{9CDA75DC-4E8E-7E41-85B4-AB8ECB296BCB}" dt="2020-01-05T07:46:33.780" v="3087" actId="1036"/>
          <ac:picMkLst>
            <pc:docMk/>
            <pc:sldMk cId="857855610" sldId="297"/>
            <ac:picMk id="7" creationId="{77A050F1-AFD4-9044-AC12-700D4C5F7DF2}"/>
          </ac:picMkLst>
        </pc:picChg>
      </pc:sldChg>
      <pc:sldChg chg="modSp">
        <pc:chgData name="胡 奔" userId="8ce566785a119505" providerId="LiveId" clId="{9CDA75DC-4E8E-7E41-85B4-AB8ECB296BCB}" dt="2020-01-05T08:09:38.654" v="3719" actId="20577"/>
        <pc:sldMkLst>
          <pc:docMk/>
          <pc:sldMk cId="464558171" sldId="298"/>
        </pc:sldMkLst>
        <pc:spChg chg="mod">
          <ac:chgData name="胡 奔" userId="8ce566785a119505" providerId="LiveId" clId="{9CDA75DC-4E8E-7E41-85B4-AB8ECB296BCB}" dt="2020-01-05T08:08:41.746" v="3678" actId="1035"/>
          <ac:spMkLst>
            <pc:docMk/>
            <pc:sldMk cId="464558171" sldId="298"/>
            <ac:spMk id="2" creationId="{3FEF6C5F-160D-7646-A993-78ACDAF2F9E1}"/>
          </ac:spMkLst>
        </pc:spChg>
        <pc:spChg chg="mod">
          <ac:chgData name="胡 奔" userId="8ce566785a119505" providerId="LiveId" clId="{9CDA75DC-4E8E-7E41-85B4-AB8ECB296BCB}" dt="2020-01-05T08:09:38.654" v="3719" actId="20577"/>
          <ac:spMkLst>
            <pc:docMk/>
            <pc:sldMk cId="464558171" sldId="298"/>
            <ac:spMk id="3" creationId="{9261B69C-86A3-C745-80AB-8203FE467211}"/>
          </ac:spMkLst>
        </pc:spChg>
      </pc:sldChg>
      <pc:sldChg chg="del">
        <pc:chgData name="胡 奔" userId="8ce566785a119505" providerId="LiveId" clId="{9CDA75DC-4E8E-7E41-85B4-AB8ECB296BCB}" dt="2020-01-05T08:09:45.200" v="3720" actId="2696"/>
        <pc:sldMkLst>
          <pc:docMk/>
          <pc:sldMk cId="2429495464" sldId="299"/>
        </pc:sldMkLst>
      </pc:sldChg>
      <pc:sldChg chg="addSp delSp modSp">
        <pc:chgData name="胡 奔" userId="8ce566785a119505" providerId="LiveId" clId="{9CDA75DC-4E8E-7E41-85B4-AB8ECB296BCB}" dt="2020-01-05T06:02:19.243" v="291" actId="113"/>
        <pc:sldMkLst>
          <pc:docMk/>
          <pc:sldMk cId="574537454" sldId="300"/>
        </pc:sldMkLst>
        <pc:spChg chg="add mod">
          <ac:chgData name="胡 奔" userId="8ce566785a119505" providerId="LiveId" clId="{9CDA75DC-4E8E-7E41-85B4-AB8ECB296BCB}" dt="2020-01-05T06:02:19.243" v="291" actId="113"/>
          <ac:spMkLst>
            <pc:docMk/>
            <pc:sldMk cId="574537454" sldId="300"/>
            <ac:spMk id="2" creationId="{04BB209A-D250-ED45-AA84-32B8EEF96E92}"/>
          </ac:spMkLst>
        </pc:spChg>
        <pc:spChg chg="del mod">
          <ac:chgData name="胡 奔" userId="8ce566785a119505" providerId="LiveId" clId="{9CDA75DC-4E8E-7E41-85B4-AB8ECB296BCB}" dt="2020-01-05T06:00:51.223" v="268"/>
          <ac:spMkLst>
            <pc:docMk/>
            <pc:sldMk cId="574537454" sldId="300"/>
            <ac:spMk id="4" creationId="{EF477570-8E28-1C4C-B47A-6EA57695CABA}"/>
          </ac:spMkLst>
        </pc:spChg>
        <pc:spChg chg="del">
          <ac:chgData name="胡 奔" userId="8ce566785a119505" providerId="LiveId" clId="{9CDA75DC-4E8E-7E41-85B4-AB8ECB296BCB}" dt="2020-01-05T05:56:26.833" v="0" actId="478"/>
          <ac:spMkLst>
            <pc:docMk/>
            <pc:sldMk cId="574537454" sldId="300"/>
            <ac:spMk id="5" creationId="{B3B36242-0931-1E4D-AC63-AE61B5C4C2B5}"/>
          </ac:spMkLst>
        </pc:spChg>
        <pc:picChg chg="add mod">
          <ac:chgData name="胡 奔" userId="8ce566785a119505" providerId="LiveId" clId="{9CDA75DC-4E8E-7E41-85B4-AB8ECB296BCB}" dt="2020-01-05T06:01:14.722" v="279" actId="1076"/>
          <ac:picMkLst>
            <pc:docMk/>
            <pc:sldMk cId="574537454" sldId="300"/>
            <ac:picMk id="6" creationId="{82EAB04D-61B5-F048-85F1-89FD9AF0A2F4}"/>
          </ac:picMkLst>
        </pc:picChg>
        <pc:picChg chg="add mod">
          <ac:chgData name="胡 奔" userId="8ce566785a119505" providerId="LiveId" clId="{9CDA75DC-4E8E-7E41-85B4-AB8ECB296BCB}" dt="2020-01-05T06:01:16.703" v="280" actId="1076"/>
          <ac:picMkLst>
            <pc:docMk/>
            <pc:sldMk cId="574537454" sldId="300"/>
            <ac:picMk id="8" creationId="{C928C9D5-6953-5F46-BBB2-649BF3C9A248}"/>
          </ac:picMkLst>
        </pc:picChg>
        <pc:picChg chg="add mod">
          <ac:chgData name="胡 奔" userId="8ce566785a119505" providerId="LiveId" clId="{9CDA75DC-4E8E-7E41-85B4-AB8ECB296BCB}" dt="2020-01-05T06:01:18.444" v="281" actId="1076"/>
          <ac:picMkLst>
            <pc:docMk/>
            <pc:sldMk cId="574537454" sldId="300"/>
            <ac:picMk id="10" creationId="{0F6F748F-4B2C-3C43-89AD-97F6B2888644}"/>
          </ac:picMkLst>
        </pc:picChg>
        <pc:picChg chg="add mod">
          <ac:chgData name="胡 奔" userId="8ce566785a119505" providerId="LiveId" clId="{9CDA75DC-4E8E-7E41-85B4-AB8ECB296BCB}" dt="2020-01-05T06:01:52.716" v="288" actId="14100"/>
          <ac:picMkLst>
            <pc:docMk/>
            <pc:sldMk cId="574537454" sldId="300"/>
            <ac:picMk id="12" creationId="{6254E154-8B9B-9A43-B768-348ACA0A804E}"/>
          </ac:picMkLst>
        </pc:picChg>
      </pc:sldChg>
      <pc:sldChg chg="addSp delSp modSp add ord">
        <pc:chgData name="胡 奔" userId="8ce566785a119505" providerId="LiveId" clId="{9CDA75DC-4E8E-7E41-85B4-AB8ECB296BCB}" dt="2020-01-05T08:14:47.648" v="3897" actId="20577"/>
        <pc:sldMkLst>
          <pc:docMk/>
          <pc:sldMk cId="989384960" sldId="301"/>
        </pc:sldMkLst>
        <pc:spChg chg="del">
          <ac:chgData name="胡 奔" userId="8ce566785a119505" providerId="LiveId" clId="{9CDA75DC-4E8E-7E41-85B4-AB8ECB296BCB}" dt="2020-01-05T06:00:56.606" v="271" actId="478"/>
          <ac:spMkLst>
            <pc:docMk/>
            <pc:sldMk cId="989384960" sldId="301"/>
            <ac:spMk id="2" creationId="{A05C303A-FF44-C742-BCE9-0ECBD19C6B65}"/>
          </ac:spMkLst>
        </pc:spChg>
        <pc:spChg chg="del">
          <ac:chgData name="胡 奔" userId="8ce566785a119505" providerId="LiveId" clId="{9CDA75DC-4E8E-7E41-85B4-AB8ECB296BCB}" dt="2020-01-05T06:00:56.606" v="271" actId="478"/>
          <ac:spMkLst>
            <pc:docMk/>
            <pc:sldMk cId="989384960" sldId="301"/>
            <ac:spMk id="3" creationId="{5D2245BA-CFB0-DB46-803E-06203D01FA81}"/>
          </ac:spMkLst>
        </pc:spChg>
        <pc:spChg chg="add mod">
          <ac:chgData name="胡 奔" userId="8ce566785a119505" providerId="LiveId" clId="{9CDA75DC-4E8E-7E41-85B4-AB8ECB296BCB}" dt="2020-01-05T08:14:47.648" v="3897" actId="20577"/>
          <ac:spMkLst>
            <pc:docMk/>
            <pc:sldMk cId="989384960" sldId="301"/>
            <ac:spMk id="4" creationId="{76AAD5F0-133A-CB46-AD9B-D0F881BD5544}"/>
          </ac:spMkLst>
        </pc:spChg>
      </pc:sldChg>
      <pc:sldChg chg="addSp delSp modSp add">
        <pc:chgData name="胡 奔" userId="8ce566785a119505" providerId="LiveId" clId="{9CDA75DC-4E8E-7E41-85B4-AB8ECB296BCB}" dt="2020-01-05T08:21:05.715" v="3932" actId="20577"/>
        <pc:sldMkLst>
          <pc:docMk/>
          <pc:sldMk cId="1510553831" sldId="302"/>
        </pc:sldMkLst>
        <pc:spChg chg="del">
          <ac:chgData name="胡 奔" userId="8ce566785a119505" providerId="LiveId" clId="{9CDA75DC-4E8E-7E41-85B4-AB8ECB296BCB}" dt="2020-01-05T06:02:16.219" v="290" actId="478"/>
          <ac:spMkLst>
            <pc:docMk/>
            <pc:sldMk cId="1510553831" sldId="302"/>
            <ac:spMk id="2" creationId="{0C6708DD-D01C-7248-9950-8EAE6D456CB7}"/>
          </ac:spMkLst>
        </pc:spChg>
        <pc:spChg chg="del">
          <ac:chgData name="胡 奔" userId="8ce566785a119505" providerId="LiveId" clId="{9CDA75DC-4E8E-7E41-85B4-AB8ECB296BCB}" dt="2020-01-05T06:02:16.219" v="290" actId="478"/>
          <ac:spMkLst>
            <pc:docMk/>
            <pc:sldMk cId="1510553831" sldId="302"/>
            <ac:spMk id="3" creationId="{A318FDC3-C754-D94D-9DE3-594FFCB23567}"/>
          </ac:spMkLst>
        </pc:spChg>
        <pc:spChg chg="add mod">
          <ac:chgData name="胡 奔" userId="8ce566785a119505" providerId="LiveId" clId="{9CDA75DC-4E8E-7E41-85B4-AB8ECB296BCB}" dt="2020-01-05T08:21:05.715" v="3932" actId="20577"/>
          <ac:spMkLst>
            <pc:docMk/>
            <pc:sldMk cId="1510553831" sldId="302"/>
            <ac:spMk id="4" creationId="{DC41425E-7934-CC47-9B3B-B9D585EEEC03}"/>
          </ac:spMkLst>
        </pc:spChg>
        <pc:picChg chg="add del mod">
          <ac:chgData name="胡 奔" userId="8ce566785a119505" providerId="LiveId" clId="{9CDA75DC-4E8E-7E41-85B4-AB8ECB296BCB}" dt="2020-01-05T06:05:57.106" v="843" actId="478"/>
          <ac:picMkLst>
            <pc:docMk/>
            <pc:sldMk cId="1510553831" sldId="302"/>
            <ac:picMk id="6" creationId="{3A672720-51AC-7940-AF73-B402B3B5A99F}"/>
          </ac:picMkLst>
        </pc:picChg>
        <pc:picChg chg="add mod">
          <ac:chgData name="胡 奔" userId="8ce566785a119505" providerId="LiveId" clId="{9CDA75DC-4E8E-7E41-85B4-AB8ECB296BCB}" dt="2020-01-05T06:12:11.067" v="1150" actId="1076"/>
          <ac:picMkLst>
            <pc:docMk/>
            <pc:sldMk cId="1510553831" sldId="302"/>
            <ac:picMk id="8" creationId="{B2C56AA4-4017-494C-BA23-3B1B993F0B35}"/>
          </ac:picMkLst>
        </pc:picChg>
      </pc:sldChg>
      <pc:sldChg chg="addSp delSp modSp add modAnim">
        <pc:chgData name="胡 奔" userId="8ce566785a119505" providerId="LiveId" clId="{9CDA75DC-4E8E-7E41-85B4-AB8ECB296BCB}" dt="2020-01-05T06:08:05.235" v="997" actId="1076"/>
        <pc:sldMkLst>
          <pc:docMk/>
          <pc:sldMk cId="3317796413" sldId="303"/>
        </pc:sldMkLst>
        <pc:spChg chg="del">
          <ac:chgData name="胡 奔" userId="8ce566785a119505" providerId="LiveId" clId="{9CDA75DC-4E8E-7E41-85B4-AB8ECB296BCB}" dt="2020-01-05T06:07:29.803" v="993" actId="478"/>
          <ac:spMkLst>
            <pc:docMk/>
            <pc:sldMk cId="3317796413" sldId="303"/>
            <ac:spMk id="2" creationId="{56E0AE47-61FE-9C4C-840A-46538C77DF68}"/>
          </ac:spMkLst>
        </pc:spChg>
        <pc:spChg chg="del">
          <ac:chgData name="胡 奔" userId="8ce566785a119505" providerId="LiveId" clId="{9CDA75DC-4E8E-7E41-85B4-AB8ECB296BCB}" dt="2020-01-05T06:07:29.803" v="993" actId="478"/>
          <ac:spMkLst>
            <pc:docMk/>
            <pc:sldMk cId="3317796413" sldId="303"/>
            <ac:spMk id="3" creationId="{AE12E3B5-A554-F64E-97C3-E2D040A1BC29}"/>
          </ac:spMkLst>
        </pc:spChg>
        <pc:picChg chg="add mod">
          <ac:chgData name="胡 奔" userId="8ce566785a119505" providerId="LiveId" clId="{9CDA75DC-4E8E-7E41-85B4-AB8ECB296BCB}" dt="2020-01-05T06:08:05.235" v="997" actId="1076"/>
          <ac:picMkLst>
            <pc:docMk/>
            <pc:sldMk cId="3317796413" sldId="303"/>
            <ac:picMk id="4" creationId="{3BF5BA71-71A2-DB41-850B-3D62D42F95AC}"/>
          </ac:picMkLst>
        </pc:picChg>
      </pc:sldChg>
      <pc:sldChg chg="addSp delSp modSp add">
        <pc:chgData name="胡 奔" userId="8ce566785a119505" providerId="LiveId" clId="{9CDA75DC-4E8E-7E41-85B4-AB8ECB296BCB}" dt="2020-01-05T07:02:30.848" v="2100" actId="20577"/>
        <pc:sldMkLst>
          <pc:docMk/>
          <pc:sldMk cId="3197901857" sldId="304"/>
        </pc:sldMkLst>
        <pc:spChg chg="mod">
          <ac:chgData name="胡 奔" userId="8ce566785a119505" providerId="LiveId" clId="{9CDA75DC-4E8E-7E41-85B4-AB8ECB296BCB}" dt="2020-01-05T06:54:26.241" v="1837"/>
          <ac:spMkLst>
            <pc:docMk/>
            <pc:sldMk cId="3197901857" sldId="304"/>
            <ac:spMk id="2" creationId="{0653CD45-71F6-DC4B-82FC-F9C3AE3B4379}"/>
          </ac:spMkLst>
        </pc:spChg>
        <pc:spChg chg="del">
          <ac:chgData name="胡 奔" userId="8ce566785a119505" providerId="LiveId" clId="{9CDA75DC-4E8E-7E41-85B4-AB8ECB296BCB}" dt="2020-01-05T06:54:30.308" v="1838" actId="478"/>
          <ac:spMkLst>
            <pc:docMk/>
            <pc:sldMk cId="3197901857" sldId="304"/>
            <ac:spMk id="3" creationId="{553CCEAC-5656-7E4D-AD6B-9CBACD8B8226}"/>
          </ac:spMkLst>
        </pc:spChg>
        <pc:spChg chg="del">
          <ac:chgData name="胡 奔" userId="8ce566785a119505" providerId="LiveId" clId="{9CDA75DC-4E8E-7E41-85B4-AB8ECB296BCB}" dt="2020-01-05T06:54:30.308" v="1838" actId="478"/>
          <ac:spMkLst>
            <pc:docMk/>
            <pc:sldMk cId="3197901857" sldId="304"/>
            <ac:spMk id="5" creationId="{AC192F83-0DF8-AE4C-96CC-A0A5A2633DBC}"/>
          </ac:spMkLst>
        </pc:spChg>
        <pc:spChg chg="add mod">
          <ac:chgData name="胡 奔" userId="8ce566785a119505" providerId="LiveId" clId="{9CDA75DC-4E8E-7E41-85B4-AB8ECB296BCB}" dt="2020-01-05T07:02:30.848" v="2100" actId="20577"/>
          <ac:spMkLst>
            <pc:docMk/>
            <pc:sldMk cId="3197901857" sldId="304"/>
            <ac:spMk id="6" creationId="{5A00C06B-2205-B14C-B908-27F681899C76}"/>
          </ac:spMkLst>
        </pc:spChg>
        <pc:picChg chg="del">
          <ac:chgData name="胡 奔" userId="8ce566785a119505" providerId="LiveId" clId="{9CDA75DC-4E8E-7E41-85B4-AB8ECB296BCB}" dt="2020-01-05T06:54:31.494" v="1839" actId="478"/>
          <ac:picMkLst>
            <pc:docMk/>
            <pc:sldMk cId="3197901857" sldId="304"/>
            <ac:picMk id="4" creationId="{4E3AE682-F8E1-4F45-B0DC-65F6D2A6C655}"/>
          </ac:picMkLst>
        </pc:picChg>
        <pc:picChg chg="del">
          <ac:chgData name="胡 奔" userId="8ce566785a119505" providerId="LiveId" clId="{9CDA75DC-4E8E-7E41-85B4-AB8ECB296BCB}" dt="2020-01-05T06:54:30.308" v="1838" actId="478"/>
          <ac:picMkLst>
            <pc:docMk/>
            <pc:sldMk cId="3197901857" sldId="304"/>
            <ac:picMk id="7" creationId="{81319BE3-DEEC-7841-959C-F0DB15A3B1A1}"/>
          </ac:picMkLst>
        </pc:picChg>
      </pc:sldChg>
      <pc:sldChg chg="addSp delSp modSp add">
        <pc:chgData name="胡 奔" userId="8ce566785a119505" providerId="LiveId" clId="{9CDA75DC-4E8E-7E41-85B4-AB8ECB296BCB}" dt="2020-01-05T07:17:28.777" v="2499" actId="207"/>
        <pc:sldMkLst>
          <pc:docMk/>
          <pc:sldMk cId="204622603" sldId="305"/>
        </pc:sldMkLst>
        <pc:spChg chg="mod">
          <ac:chgData name="胡 奔" userId="8ce566785a119505" providerId="LiveId" clId="{9CDA75DC-4E8E-7E41-85B4-AB8ECB296BCB}" dt="2020-01-05T07:02:51.533" v="2106" actId="20577"/>
          <ac:spMkLst>
            <pc:docMk/>
            <pc:sldMk cId="204622603" sldId="305"/>
            <ac:spMk id="2" creationId="{0653CD45-71F6-DC4B-82FC-F9C3AE3B4379}"/>
          </ac:spMkLst>
        </pc:spChg>
        <pc:spChg chg="add del mod">
          <ac:chgData name="胡 奔" userId="8ce566785a119505" providerId="LiveId" clId="{9CDA75DC-4E8E-7E41-85B4-AB8ECB296BCB}" dt="2020-01-05T07:13:54.706" v="2360"/>
          <ac:spMkLst>
            <pc:docMk/>
            <pc:sldMk cId="204622603" sldId="305"/>
            <ac:spMk id="3" creationId="{96E7E489-2297-3A41-B1EA-F128284CAA59}"/>
          </ac:spMkLst>
        </pc:spChg>
        <pc:spChg chg="mod">
          <ac:chgData name="胡 奔" userId="8ce566785a119505" providerId="LiveId" clId="{9CDA75DC-4E8E-7E41-85B4-AB8ECB296BCB}" dt="2020-01-05T07:17:28.777" v="2499" actId="207"/>
          <ac:spMkLst>
            <pc:docMk/>
            <pc:sldMk cId="204622603" sldId="305"/>
            <ac:spMk id="6" creationId="{5A00C06B-2205-B14C-B908-27F681899C76}"/>
          </ac:spMkLst>
        </pc:spChg>
      </pc:sldChg>
      <pc:sldChg chg="add del">
        <pc:chgData name="胡 奔" userId="8ce566785a119505" providerId="LiveId" clId="{9CDA75DC-4E8E-7E41-85B4-AB8ECB296BCB}" dt="2020-01-05T08:09:46.230" v="3721" actId="2696"/>
        <pc:sldMkLst>
          <pc:docMk/>
          <pc:sldMk cId="645869520" sldId="306"/>
        </pc:sldMkLst>
      </pc:sldChg>
    </pc:docChg>
  </pc:docChgLst>
  <pc:docChgLst>
    <pc:chgData name="胡 奔" userId="8ce566785a119505" providerId="LiveId" clId="{435DB289-37A5-9149-AE66-3429A9492C8F}"/>
    <pc:docChg chg="undo custSel addSld delSld modSld sldOrd">
      <pc:chgData name="胡 奔" userId="8ce566785a119505" providerId="LiveId" clId="{435DB289-37A5-9149-AE66-3429A9492C8F}" dt="2019-12-15T11:10:39.844" v="2902" actId="1076"/>
      <pc:docMkLst>
        <pc:docMk/>
      </pc:docMkLst>
      <pc:sldChg chg="modSp">
        <pc:chgData name="胡 奔" userId="8ce566785a119505" providerId="LiveId" clId="{435DB289-37A5-9149-AE66-3429A9492C8F}" dt="2019-12-15T10:04:21.530" v="2387" actId="20577"/>
        <pc:sldMkLst>
          <pc:docMk/>
          <pc:sldMk cId="2989670544" sldId="263"/>
        </pc:sldMkLst>
        <pc:spChg chg="mod">
          <ac:chgData name="胡 奔" userId="8ce566785a119505" providerId="LiveId" clId="{435DB289-37A5-9149-AE66-3429A9492C8F}" dt="2019-12-15T10:04:21.530" v="2387" actId="20577"/>
          <ac:spMkLst>
            <pc:docMk/>
            <pc:sldMk cId="2989670544" sldId="263"/>
            <ac:spMk id="4" creationId="{2C39B80F-361F-2C4A-98B4-2CB2D409C0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07E03-45A3-4041-BDEE-23E8B1F9D8BA}" type="datetimeFigureOut">
              <a:rPr kumimoji="1" lang="zh-CN" altLang="en-US" smtClean="0"/>
              <a:t>2020/7/24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F3A37-8FB9-E546-8E1B-9653A7395C92}" type="slidenum">
              <a:rPr kumimoji="1" lang="zh-CN" altLang="en-US" smtClean="0"/>
              <a:t>‹#›</a:t>
            </a:fld>
            <a:endParaRPr kumimoji="1" lang="zh-CN" altLang="en-US"/>
          </a:p>
        </p:txBody>
      </p:sp>
    </p:spTree>
    <p:extLst>
      <p:ext uri="{BB962C8B-B14F-4D97-AF65-F5344CB8AC3E}">
        <p14:creationId xmlns:p14="http://schemas.microsoft.com/office/powerpoint/2010/main" val="334342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9EF3A37-8FB9-E546-8E1B-9653A7395C92}" type="slidenum">
              <a:rPr kumimoji="1" lang="zh-CN" altLang="en-US" smtClean="0"/>
              <a:t>7</a:t>
            </a:fld>
            <a:endParaRPr kumimoji="1" lang="zh-CN" altLang="en-US"/>
          </a:p>
        </p:txBody>
      </p:sp>
    </p:spTree>
    <p:extLst>
      <p:ext uri="{BB962C8B-B14F-4D97-AF65-F5344CB8AC3E}">
        <p14:creationId xmlns:p14="http://schemas.microsoft.com/office/powerpoint/2010/main" val="38654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9EF3A37-8FB9-E546-8E1B-9653A7395C92}" type="slidenum">
              <a:rPr kumimoji="1" lang="zh-CN" altLang="en-US" smtClean="0"/>
              <a:t>9</a:t>
            </a:fld>
            <a:endParaRPr kumimoji="1" lang="zh-CN" altLang="en-US"/>
          </a:p>
        </p:txBody>
      </p:sp>
    </p:spTree>
    <p:extLst>
      <p:ext uri="{BB962C8B-B14F-4D97-AF65-F5344CB8AC3E}">
        <p14:creationId xmlns:p14="http://schemas.microsoft.com/office/powerpoint/2010/main" val="73685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103BA-87D7-9645-A435-28D05B2BF1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7F0E88C-D945-6340-917B-5EAD9FA1E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E6F7D8F-98FA-1043-A7CA-BCB441C94492}"/>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99B085AD-90A4-DA49-9994-233A49F2C66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D09503-CD2F-6D41-8965-AD6434505202}"/>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4096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4D383-FAD4-E944-8D0F-A656899FE90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1D52417-7A4B-CF49-BD9A-8A2F6E35D7B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C5964B-3F54-AB4A-B70E-A8EF594135E3}"/>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46630DD8-DEC5-504E-A177-D1B705EB58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DDD602-49E9-EE48-B04B-C5097A3EF23C}"/>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254056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3A7430-23B0-D541-9EDF-1146981F2C2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936656A-2202-1744-A982-F054C73FE7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8903614-9C2B-404A-BE5D-0B43F59FCA35}"/>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7B7551E2-2129-C540-8B7D-DC39577EEA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D1B427-BDBB-4B40-9CBA-0114C03E16F4}"/>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398526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4ECCB-BADA-FE4C-B028-EF3F1AFF7C2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E4B425B-9408-D045-AAA7-6833CC5320B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DDA8F8-18CA-3B4F-AE39-A2ED187FC37A}"/>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FB35D46E-E841-8445-984C-38635BC921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E8A92B-82C4-1D4F-AD77-A8FB41DA804C}"/>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346457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381BE-04E1-9547-94FB-FE8663D2BE3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765B1AB-21D9-5848-B2C5-0EEB78C15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51F3DB1-D1D6-8243-9D76-1FE80D51909C}"/>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35DF050C-88A6-BA48-84FF-FEE8FE2FE0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FA704B-A01C-8847-8A37-3F5CEE70148C}"/>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345367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D9A45-0A52-DF46-AC26-3A28C390190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7780D09-2371-F94A-AD16-12955772628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A067E2A-2025-C34E-86C5-3045E9CAE41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B539B36-F97F-6B45-8D5F-4FC7631D7FBA}"/>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6" name="页脚占位符 5">
            <a:extLst>
              <a:ext uri="{FF2B5EF4-FFF2-40B4-BE49-F238E27FC236}">
                <a16:creationId xmlns:a16="http://schemas.microsoft.com/office/drawing/2014/main" id="{F12CE84F-51A7-2340-AB96-0030074594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E90C49-4CD4-6249-B423-B3B458A28E28}"/>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12366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718E9-C1A1-684C-888F-69F50D9CE15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A5D42E6-FCE8-1D47-82F7-3AD3FB582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D29099A-E7A3-1041-81ED-9BA062D30BD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E6BC69C-9B96-4B48-89A6-D504A19A0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5E41F3B-B699-5F46-86DE-7FE0841C5FE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6DA4310-E2C1-C946-8887-05D37B1E84F5}"/>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8" name="页脚占位符 7">
            <a:extLst>
              <a:ext uri="{FF2B5EF4-FFF2-40B4-BE49-F238E27FC236}">
                <a16:creationId xmlns:a16="http://schemas.microsoft.com/office/drawing/2014/main" id="{195BCEA2-B259-7844-933C-B1458F6B064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7A4B278-8637-0348-BD11-D3B13BF463E8}"/>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17209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F5249-80D9-E64D-B67F-6BDF48D603B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7C0A0AD-36F3-7045-8720-199E0DBFBEB5}"/>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4" name="页脚占位符 3">
            <a:extLst>
              <a:ext uri="{FF2B5EF4-FFF2-40B4-BE49-F238E27FC236}">
                <a16:creationId xmlns:a16="http://schemas.microsoft.com/office/drawing/2014/main" id="{615AF1B1-EBC8-3545-B0EE-0E4B39EF483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0959230-2DBB-CD47-B6F2-690EFD63CA4E}"/>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361704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541A97-D367-4E42-8B4B-059120A5C9CD}"/>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3" name="页脚占位符 2">
            <a:extLst>
              <a:ext uri="{FF2B5EF4-FFF2-40B4-BE49-F238E27FC236}">
                <a16:creationId xmlns:a16="http://schemas.microsoft.com/office/drawing/2014/main" id="{84EF5623-1729-AF48-84F9-D6ADDE31BC1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34FFB31-936E-D24B-A61C-941C26921A16}"/>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62597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CE1DD-6CBE-7E47-A7C9-02FFF7C53DB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80E85B-CE6B-B844-BD91-E7687B03C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F5B1C08-B224-7445-8483-430D58CCA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7FC6C0-1636-6840-9FBA-FE9D9B0E0AA3}"/>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6" name="页脚占位符 5">
            <a:extLst>
              <a:ext uri="{FF2B5EF4-FFF2-40B4-BE49-F238E27FC236}">
                <a16:creationId xmlns:a16="http://schemas.microsoft.com/office/drawing/2014/main" id="{A5CD03B7-2660-BA4C-927E-E00E8FA0E0E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7AD927-2289-CC46-8730-B7695D020B37}"/>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386048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31BCF-31BB-F54C-9899-C10CD6AEB58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4DBB493-4CCB-3341-A313-0F8B1DDA1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25E240E-ECA8-E64E-8A73-2B49A46FD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C97A9CD-BF35-0A42-BBF8-4E66ABE9CFE5}"/>
              </a:ext>
            </a:extLst>
          </p:cNvPr>
          <p:cNvSpPr>
            <a:spLocks noGrp="1"/>
          </p:cNvSpPr>
          <p:nvPr>
            <p:ph type="dt" sz="half" idx="10"/>
          </p:nvPr>
        </p:nvSpPr>
        <p:spPr/>
        <p:txBody>
          <a:bodyPr/>
          <a:lstStyle/>
          <a:p>
            <a:fld id="{9498FE2B-19BE-864F-81B5-0DCE719FB98A}" type="datetimeFigureOut">
              <a:rPr kumimoji="1" lang="zh-CN" altLang="en-US" smtClean="0"/>
              <a:t>2020/7/24</a:t>
            </a:fld>
            <a:endParaRPr kumimoji="1" lang="zh-CN" altLang="en-US"/>
          </a:p>
        </p:txBody>
      </p:sp>
      <p:sp>
        <p:nvSpPr>
          <p:cNvPr id="6" name="页脚占位符 5">
            <a:extLst>
              <a:ext uri="{FF2B5EF4-FFF2-40B4-BE49-F238E27FC236}">
                <a16:creationId xmlns:a16="http://schemas.microsoft.com/office/drawing/2014/main" id="{967812FD-AD52-A046-92DE-7A2BDAA998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8D3E4F8-AC9B-9640-A8D8-2EA0E375B0A6}"/>
              </a:ext>
            </a:extLst>
          </p:cNvPr>
          <p:cNvSpPr>
            <a:spLocks noGrp="1"/>
          </p:cNvSpPr>
          <p:nvPr>
            <p:ph type="sldNum" sz="quarter" idx="12"/>
          </p:nvPr>
        </p:nvSpPr>
        <p:spPr/>
        <p:txBody>
          <a:body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198071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73DED7-A2CC-B446-9FD0-31BB11813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3DE1432-CAC0-9B44-874D-B5B326D31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C529ED-8908-5A4B-A052-71E5E1B35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8FE2B-19BE-864F-81B5-0DCE719FB98A}" type="datetimeFigureOut">
              <a:rPr kumimoji="1" lang="zh-CN" altLang="en-US" smtClean="0"/>
              <a:t>2020/7/24</a:t>
            </a:fld>
            <a:endParaRPr kumimoji="1" lang="zh-CN" altLang="en-US"/>
          </a:p>
        </p:txBody>
      </p:sp>
      <p:sp>
        <p:nvSpPr>
          <p:cNvPr id="5" name="页脚占位符 4">
            <a:extLst>
              <a:ext uri="{FF2B5EF4-FFF2-40B4-BE49-F238E27FC236}">
                <a16:creationId xmlns:a16="http://schemas.microsoft.com/office/drawing/2014/main" id="{3195D142-CD0B-E44F-BDB1-55994CE08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2BBA5F9-B505-3645-9FB7-204FEBFFD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63FAE-2BA3-4240-B973-EEA6E3CFE8F6}" type="slidenum">
              <a:rPr kumimoji="1" lang="zh-CN" altLang="en-US" smtClean="0"/>
              <a:t>‹#›</a:t>
            </a:fld>
            <a:endParaRPr kumimoji="1" lang="zh-CN" altLang="en-US"/>
          </a:p>
        </p:txBody>
      </p:sp>
    </p:spTree>
    <p:extLst>
      <p:ext uri="{BB962C8B-B14F-4D97-AF65-F5344CB8AC3E}">
        <p14:creationId xmlns:p14="http://schemas.microsoft.com/office/powerpoint/2010/main" val="230936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uanlan.zhihu.com/p/2553095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aike.baidu.com/item/Bonferroni%E6%A0%A1%E6%AD%A3/8646271?fr=aladdin" TargetMode="External"/><Relationship Id="rId5" Type="http://schemas.openxmlformats.org/officeDocument/2006/relationships/hyperlink" Target="https://www.cnblogs.com/djx571/p/10216940.html" TargetMode="External"/><Relationship Id="rId4" Type="http://schemas.openxmlformats.org/officeDocument/2006/relationships/hyperlink" Target="https://baike.baidu.com/item/%E5%BC%97%E9%87%8C%E5%BE%B7%E6%9B%BC%E6%A3%80%E9%AA%8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2F5F47-3A0A-8C46-9AF6-8D948B567A5F}"/>
              </a:ext>
            </a:extLst>
          </p:cNvPr>
          <p:cNvSpPr/>
          <p:nvPr/>
        </p:nvSpPr>
        <p:spPr>
          <a:xfrm>
            <a:off x="516129" y="2070249"/>
            <a:ext cx="11016867" cy="1077218"/>
          </a:xfrm>
          <a:prstGeom prst="rect">
            <a:avLst/>
          </a:prstGeom>
        </p:spPr>
        <p:txBody>
          <a:bodyPr wrap="square">
            <a:spAutoFit/>
          </a:bodyPr>
          <a:lstStyle/>
          <a:p>
            <a:pPr algn="ctr"/>
            <a:r>
              <a:rPr lang="en-US" altLang="zh-CN" sz="3200" b="1" dirty="0">
                <a:latin typeface="Times New Roman" panose="02020603050405020304" pitchFamily="18" charset="0"/>
                <a:cs typeface="Times New Roman" panose="02020603050405020304" pitchFamily="18" charset="0"/>
              </a:rPr>
              <a:t>Augmented Reality for Children in a Confirmation Task: Time, Fatigue, and Usability </a:t>
            </a:r>
          </a:p>
        </p:txBody>
      </p:sp>
      <p:sp>
        <p:nvSpPr>
          <p:cNvPr id="5" name="文本框 4">
            <a:extLst>
              <a:ext uri="{FF2B5EF4-FFF2-40B4-BE49-F238E27FC236}">
                <a16:creationId xmlns:a16="http://schemas.microsoft.com/office/drawing/2014/main" id="{98AE6BB3-FCC7-FB4D-B7AB-DB559771BF36}"/>
              </a:ext>
            </a:extLst>
          </p:cNvPr>
          <p:cNvSpPr txBox="1"/>
          <p:nvPr/>
        </p:nvSpPr>
        <p:spPr>
          <a:xfrm>
            <a:off x="4946574" y="3942409"/>
            <a:ext cx="1683474"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VRST</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2019</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2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78632A-DC8E-9541-9F12-7A16C0ED5ABD}"/>
              </a:ext>
            </a:extLst>
          </p:cNvPr>
          <p:cNvSpPr/>
          <p:nvPr/>
        </p:nvSpPr>
        <p:spPr>
          <a:xfrm>
            <a:off x="419340" y="173311"/>
            <a:ext cx="296747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CONCLUSION</a:t>
            </a:r>
          </a:p>
        </p:txBody>
      </p:sp>
      <p:sp>
        <p:nvSpPr>
          <p:cNvPr id="6" name="矩形 5">
            <a:extLst>
              <a:ext uri="{FF2B5EF4-FFF2-40B4-BE49-F238E27FC236}">
                <a16:creationId xmlns:a16="http://schemas.microsoft.com/office/drawing/2014/main" id="{1727CE5D-C970-0345-B70C-A2F241F05EB1}"/>
              </a:ext>
            </a:extLst>
          </p:cNvPr>
          <p:cNvSpPr/>
          <p:nvPr/>
        </p:nvSpPr>
        <p:spPr>
          <a:xfrm>
            <a:off x="419340" y="903298"/>
            <a:ext cx="11434809" cy="5632311"/>
          </a:xfrm>
          <a:prstGeom prst="rect">
            <a:avLst/>
          </a:prstGeom>
        </p:spPr>
        <p:txBody>
          <a:bodyPr wrap="square">
            <a:spAutoFit/>
          </a:bodyPr>
          <a:lstStyle/>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l"/>
            </a:pPr>
            <a:r>
              <a:rPr lang="en-US" altLang="zh-CN" sz="2400" dirty="0">
                <a:latin typeface="Times New Roman" panose="02020603050405020304" pitchFamily="18" charset="0"/>
                <a:cs typeface="Times New Roman" panose="02020603050405020304" pitchFamily="18" charset="0"/>
              </a:rPr>
              <a:t>There are several ways to interact with the Microsoft HoloLens, via </a:t>
            </a:r>
            <a:r>
              <a:rPr lang="en-US" altLang="zh-CN" sz="2400" dirty="0">
                <a:solidFill>
                  <a:srgbClr val="C00000"/>
                </a:solidFill>
                <a:latin typeface="Times New Roman" panose="02020603050405020304" pitchFamily="18" charset="0"/>
                <a:cs typeface="Times New Roman" panose="02020603050405020304" pitchFamily="18" charset="0"/>
              </a:rPr>
              <a:t>voice recognition, gesture recognition, and a controller</a:t>
            </a:r>
            <a:r>
              <a:rPr lang="en-US" altLang="zh-CN" sz="2400" dirty="0">
                <a:latin typeface="Times New Roman" panose="02020603050405020304" pitchFamily="18" charset="0"/>
                <a:cs typeface="Times New Roman" panose="02020603050405020304" pitchFamily="18" charset="0"/>
              </a:rPr>
              <a:t>.</a:t>
            </a:r>
          </a:p>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l"/>
            </a:pPr>
            <a:r>
              <a:rPr lang="en-US" altLang="zh-CN" sz="2400" dirty="0">
                <a:latin typeface="Times New Roman" panose="02020603050405020304" pitchFamily="18" charset="0"/>
                <a:cs typeface="Times New Roman" panose="02020603050405020304" pitchFamily="18" charset="0"/>
              </a:rPr>
              <a:t>We implemented a Fitts’ Law confirmation task to compare usability of these three interaction methods when used by children. </a:t>
            </a:r>
          </a:p>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l"/>
            </a:pPr>
            <a:r>
              <a:rPr lang="en-US" altLang="zh-CN" sz="2400" dirty="0">
                <a:latin typeface="Times New Roman" panose="02020603050405020304" pitchFamily="18" charset="0"/>
                <a:cs typeface="Times New Roman" panose="02020603050405020304" pitchFamily="18" charset="0"/>
              </a:rPr>
              <a:t>We found significant differences in time, fatigue and usability</a:t>
            </a:r>
            <a:r>
              <a:rPr lang="en-US" altLang="zh-CN" sz="2400" dirty="0">
                <a:solidFill>
                  <a:srgbClr val="C00000"/>
                </a:solidFill>
                <a:latin typeface="Times New Roman" panose="02020603050405020304" pitchFamily="18" charset="0"/>
                <a:cs typeface="Times New Roman" panose="02020603050405020304" pitchFamily="18" charset="0"/>
              </a:rPr>
              <a:t> between the voice and controller interaction methods</a:t>
            </a:r>
            <a:r>
              <a:rPr lang="en-US" altLang="zh-CN" sz="2400" dirty="0">
                <a:latin typeface="Times New Roman" panose="02020603050405020304" pitchFamily="18" charset="0"/>
                <a:cs typeface="Times New Roman" panose="02020603050405020304" pitchFamily="18" charset="0"/>
              </a:rPr>
              <a:t>. We also found significant differences in time, fatigue and usability </a:t>
            </a:r>
            <a:r>
              <a:rPr lang="en-US" altLang="zh-CN" sz="2400" dirty="0">
                <a:solidFill>
                  <a:srgbClr val="C00000"/>
                </a:solidFill>
                <a:latin typeface="Times New Roman" panose="02020603050405020304" pitchFamily="18" charset="0"/>
                <a:cs typeface="Times New Roman" panose="02020603050405020304" pitchFamily="18" charset="0"/>
              </a:rPr>
              <a:t>between the gesture and controller interaction methods</a:t>
            </a:r>
            <a:r>
              <a:rPr lang="en-US" altLang="zh-CN" sz="2400" dirty="0">
                <a:latin typeface="Times New Roman" panose="02020603050405020304" pitchFamily="18" charset="0"/>
                <a:cs typeface="Times New Roman" panose="02020603050405020304" pitchFamily="18" charset="0"/>
              </a:rPr>
              <a:t>. </a:t>
            </a:r>
          </a:p>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l"/>
            </a:pPr>
            <a:r>
              <a:rPr lang="en-US" altLang="zh-CN" sz="2400" dirty="0">
                <a:latin typeface="Times New Roman" panose="02020603050405020304" pitchFamily="18" charset="0"/>
                <a:cs typeface="Times New Roman" panose="02020603050405020304" pitchFamily="18" charset="0"/>
              </a:rPr>
              <a:t>Compared with voice and gesture, </a:t>
            </a:r>
            <a:r>
              <a:rPr lang="en-US" altLang="zh-CN" sz="2400" dirty="0">
                <a:solidFill>
                  <a:srgbClr val="C00000"/>
                </a:solidFill>
                <a:latin typeface="Times New Roman" panose="02020603050405020304" pitchFamily="18" charset="0"/>
                <a:cs typeface="Times New Roman" panose="02020603050405020304" pitchFamily="18" charset="0"/>
              </a:rPr>
              <a:t>controllers are the most usable interfaces for tasks in head-gaze pointing in AR for children</a:t>
            </a:r>
            <a:r>
              <a:rPr lang="en-US" altLang="zh-CN" sz="2400" dirty="0">
                <a:latin typeface="Times New Roman" panose="02020603050405020304" pitchFamily="18" charset="0"/>
                <a:cs typeface="Times New Roman" panose="02020603050405020304" pitchFamily="18" charset="0"/>
              </a:rPr>
              <a:t>. </a:t>
            </a:r>
          </a:p>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l"/>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12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9876DD-3EAA-F543-9553-58F35FA67175}"/>
              </a:ext>
            </a:extLst>
          </p:cNvPr>
          <p:cNvSpPr/>
          <p:nvPr/>
        </p:nvSpPr>
        <p:spPr>
          <a:xfrm>
            <a:off x="433821" y="346898"/>
            <a:ext cx="3573414"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INTRODUCTION </a:t>
            </a:r>
          </a:p>
        </p:txBody>
      </p:sp>
      <p:sp>
        <p:nvSpPr>
          <p:cNvPr id="5" name="文本框 4">
            <a:extLst>
              <a:ext uri="{FF2B5EF4-FFF2-40B4-BE49-F238E27FC236}">
                <a16:creationId xmlns:a16="http://schemas.microsoft.com/office/drawing/2014/main" id="{FDA379E4-A700-3940-A403-F121E4B676C1}"/>
              </a:ext>
            </a:extLst>
          </p:cNvPr>
          <p:cNvSpPr txBox="1"/>
          <p:nvPr/>
        </p:nvSpPr>
        <p:spPr>
          <a:xfrm>
            <a:off x="433821" y="1273197"/>
            <a:ext cx="11409312" cy="489364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There is considerable interest in </a:t>
            </a:r>
            <a:r>
              <a:rPr kumimoji="1" lang="en-US" altLang="zh-CN" sz="2400" dirty="0">
                <a:solidFill>
                  <a:srgbClr val="C00000"/>
                </a:solidFill>
                <a:latin typeface="Times New Roman" panose="02020603050405020304" pitchFamily="18" charset="0"/>
                <a:cs typeface="Times New Roman" panose="02020603050405020304" pitchFamily="18" charset="0"/>
              </a:rPr>
              <a:t>Augmented Reality (AR) educational tools </a:t>
            </a:r>
            <a:r>
              <a:rPr kumimoji="1" lang="en-US" altLang="zh-CN" sz="2400" dirty="0">
                <a:latin typeface="Times New Roman" panose="02020603050405020304" pitchFamily="18" charset="0"/>
                <a:cs typeface="Times New Roman" panose="02020603050405020304" pitchFamily="18" charset="0"/>
              </a:rPr>
              <a:t>for children. </a:t>
            </a:r>
          </a:p>
          <a:p>
            <a:pPr marL="285750" indent="-28575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One of the key factors in wide adoption of AR technology in schools is </a:t>
            </a:r>
            <a:r>
              <a:rPr kumimoji="1" lang="en-US" altLang="zh-CN" sz="2400" dirty="0">
                <a:solidFill>
                  <a:srgbClr val="C00000"/>
                </a:solidFill>
                <a:latin typeface="Times New Roman" panose="02020603050405020304" pitchFamily="18" charset="0"/>
                <a:cs typeface="Times New Roman" panose="02020603050405020304" pitchFamily="18" charset="0"/>
              </a:rPr>
              <a:t>how usable it is for the target audience of children</a:t>
            </a:r>
            <a:r>
              <a:rPr kumimoji="1" lang="en-US" altLang="zh-CN" sz="2400" dirty="0">
                <a:latin typeface="Times New Roman" panose="02020603050405020304" pitchFamily="18" charset="0"/>
                <a:cs typeface="Times New Roman" panose="02020603050405020304" pitchFamily="18" charset="0"/>
              </a:rPr>
              <a:t>, who may not otherwise be familiar with virtual reality or AR. </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Voice recognition systems designed for adult voices may not recognize child voices </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Gesture interaction can be fatiguing </a:t>
            </a:r>
          </a:p>
          <a:p>
            <a:pPr marL="742950" lvl="1"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Using an unfamiliar controller to interact in AR may be less natural than other forms of interaction </a:t>
            </a:r>
          </a:p>
          <a:p>
            <a:pPr marL="285750" indent="-28575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To </a:t>
            </a:r>
            <a:r>
              <a:rPr kumimoji="1" lang="en-US" altLang="zh-CN" sz="2400" dirty="0">
                <a:solidFill>
                  <a:srgbClr val="C00000"/>
                </a:solidFill>
                <a:latin typeface="Times New Roman" panose="02020603050405020304" pitchFamily="18" charset="0"/>
                <a:cs typeface="Times New Roman" panose="02020603050405020304" pitchFamily="18" charset="0"/>
              </a:rPr>
              <a:t>evaluate the usability of interaction methods </a:t>
            </a:r>
            <a:r>
              <a:rPr kumimoji="1" lang="en-US" altLang="zh-CN" sz="2400" dirty="0">
                <a:latin typeface="Times New Roman" panose="02020603050405020304" pitchFamily="18" charset="0"/>
                <a:cs typeface="Times New Roman" panose="02020603050405020304" pitchFamily="18" charset="0"/>
              </a:rPr>
              <a:t>for children using head mounted AR devices, we implemented </a:t>
            </a:r>
            <a:r>
              <a:rPr kumimoji="1" lang="en-US" altLang="zh-CN" sz="2400" dirty="0">
                <a:solidFill>
                  <a:srgbClr val="C00000"/>
                </a:solidFill>
                <a:latin typeface="Times New Roman" panose="02020603050405020304" pitchFamily="18" charset="0"/>
                <a:cs typeface="Times New Roman" panose="02020603050405020304" pitchFamily="18" charset="0"/>
              </a:rPr>
              <a:t>a confirmation task to compare voice, gesture and controller </a:t>
            </a:r>
            <a:r>
              <a:rPr kumimoji="1" lang="en-US" altLang="zh-CN" sz="2400" dirty="0">
                <a:latin typeface="Times New Roman" panose="02020603050405020304" pitchFamily="18" charset="0"/>
                <a:cs typeface="Times New Roman" panose="02020603050405020304" pitchFamily="18" charset="0"/>
              </a:rPr>
              <a:t>interface methods. </a:t>
            </a:r>
          </a:p>
        </p:txBody>
      </p:sp>
    </p:spTree>
    <p:extLst>
      <p:ext uri="{BB962C8B-B14F-4D97-AF65-F5344CB8AC3E}">
        <p14:creationId xmlns:p14="http://schemas.microsoft.com/office/powerpoint/2010/main" val="379680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795B68-8B6C-A340-9B0A-067041DBBD4F}"/>
              </a:ext>
            </a:extLst>
          </p:cNvPr>
          <p:cNvSpPr/>
          <p:nvPr/>
        </p:nvSpPr>
        <p:spPr>
          <a:xfrm>
            <a:off x="6856340" y="2959994"/>
            <a:ext cx="4432454" cy="1477328"/>
          </a:xfrm>
          <a:prstGeom prst="rect">
            <a:avLst/>
          </a:prstGeom>
        </p:spPr>
        <p:txBody>
          <a:bodyPr wrap="square">
            <a:spAutoFit/>
          </a:bodyPr>
          <a:lstStyle/>
          <a:p>
            <a:r>
              <a:rPr lang="zh-CN" altLang="en-US" b="1" dirty="0">
                <a:solidFill>
                  <a:srgbClr val="1A1A1A"/>
                </a:solidFill>
                <a:latin typeface="SimSun" panose="02010600030101010101" pitchFamily="2" charset="-122"/>
                <a:ea typeface="SimSun" panose="02010600030101010101" pitchFamily="2" charset="-122"/>
                <a:cs typeface="Times New Roman" panose="02020603050405020304" pitchFamily="18" charset="0"/>
              </a:rPr>
              <a:t>费茨法则：</a:t>
            </a:r>
            <a:endParaRPr lang="en-US" altLang="zh-CN" b="1" dirty="0">
              <a:solidFill>
                <a:srgbClr val="1A1A1A"/>
              </a:solidFill>
              <a:latin typeface="SimSun" panose="02010600030101010101" pitchFamily="2" charset="-122"/>
              <a:ea typeface="SimSun" panose="02010600030101010101" pitchFamily="2" charset="-122"/>
              <a:cs typeface="Times New Roman" panose="02020603050405020304" pitchFamily="18" charset="0"/>
            </a:endParaRPr>
          </a:p>
          <a:p>
            <a:endParaRPr lang="en-US" altLang="zh-CN" dirty="0">
              <a:solidFill>
                <a:srgbClr val="1A1A1A"/>
              </a:solidFill>
              <a:latin typeface="SimSun" panose="02010600030101010101" pitchFamily="2" charset="-122"/>
              <a:ea typeface="SimSun" panose="02010600030101010101" pitchFamily="2" charset="-122"/>
              <a:cs typeface="Times New Roman" panose="02020603050405020304" pitchFamily="18" charset="0"/>
            </a:endParaRPr>
          </a:p>
          <a:p>
            <a:r>
              <a:rPr lang="zh-CN" altLang="en-US" dirty="0">
                <a:solidFill>
                  <a:srgbClr val="1A1A1A"/>
                </a:solidFill>
                <a:latin typeface="SimSun" panose="02010600030101010101" pitchFamily="2" charset="-122"/>
                <a:ea typeface="SimSun" panose="02010600030101010101" pitchFamily="2" charset="-122"/>
                <a:cs typeface="Times New Roman" panose="02020603050405020304" pitchFamily="18" charset="0"/>
              </a:rPr>
              <a:t>任意一点移动到目标中心位置所需时间与该点到目标的距离和大小有关，距离越大时间越长，目标越大时间越短。</a:t>
            </a:r>
            <a:endParaRPr lang="zh-CN" altLang="en-US" dirty="0">
              <a:latin typeface="SimSun" panose="02010600030101010101" pitchFamily="2" charset="-122"/>
              <a:ea typeface="SimSun"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32042ACA-5369-A242-9785-75A894CD7595}"/>
              </a:ext>
            </a:extLst>
          </p:cNvPr>
          <p:cNvSpPr/>
          <p:nvPr/>
        </p:nvSpPr>
        <p:spPr>
          <a:xfrm>
            <a:off x="433821" y="346898"/>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sp>
        <p:nvSpPr>
          <p:cNvPr id="5" name="文本框 4">
            <a:extLst>
              <a:ext uri="{FF2B5EF4-FFF2-40B4-BE49-F238E27FC236}">
                <a16:creationId xmlns:a16="http://schemas.microsoft.com/office/drawing/2014/main" id="{22FBAD02-6216-5843-AAA9-E962BF489E80}"/>
              </a:ext>
            </a:extLst>
          </p:cNvPr>
          <p:cNvSpPr txBox="1"/>
          <p:nvPr/>
        </p:nvSpPr>
        <p:spPr>
          <a:xfrm>
            <a:off x="433821" y="931673"/>
            <a:ext cx="11662700" cy="830997"/>
          </a:xfrm>
          <a:prstGeom prst="rect">
            <a:avLst/>
          </a:prstGeom>
          <a:noFill/>
        </p:spPr>
        <p:txBody>
          <a:bodyPr wrap="square" rtlCol="0">
            <a:spAutoFit/>
          </a:bodyPr>
          <a:lstStyle/>
          <a:p>
            <a:r>
              <a:rPr kumimoji="1" lang="en-US" altLang="zh-CN" sz="2800" b="1" dirty="0">
                <a:latin typeface="Times New Roman" panose="02020603050405020304" pitchFamily="18" charset="0"/>
                <a:cs typeface="Times New Roman" panose="02020603050405020304" pitchFamily="18" charset="0"/>
              </a:rPr>
              <a:t>Materials</a:t>
            </a:r>
          </a:p>
          <a:p>
            <a:r>
              <a:rPr kumimoji="1" lang="en-US" altLang="zh-CN" sz="2000" dirty="0">
                <a:latin typeface="Times New Roman" panose="02020603050405020304" pitchFamily="18" charset="0"/>
                <a:cs typeface="Times New Roman" panose="02020603050405020304" pitchFamily="18" charset="0"/>
              </a:rPr>
              <a:t>We implemented a Fitts’ Law confirmation task on the Microsoft HoloLens using Unity 2017.4.20. </a:t>
            </a:r>
            <a:endParaRPr kumimoji="1" lang="en-US" altLang="zh-CN" sz="28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0308EF6-595E-8849-8CF7-20AAB6FACCE3}"/>
              </a:ext>
            </a:extLst>
          </p:cNvPr>
          <p:cNvPicPr>
            <a:picLocks noChangeAspect="1"/>
          </p:cNvPicPr>
          <p:nvPr/>
        </p:nvPicPr>
        <p:blipFill>
          <a:blip r:embed="rId2"/>
          <a:stretch>
            <a:fillRect/>
          </a:stretch>
        </p:blipFill>
        <p:spPr>
          <a:xfrm>
            <a:off x="567752" y="1892282"/>
            <a:ext cx="5456811" cy="3849379"/>
          </a:xfrm>
          <a:prstGeom prst="rect">
            <a:avLst/>
          </a:prstGeom>
        </p:spPr>
      </p:pic>
      <p:sp>
        <p:nvSpPr>
          <p:cNvPr id="11" name="文本框 10">
            <a:extLst>
              <a:ext uri="{FF2B5EF4-FFF2-40B4-BE49-F238E27FC236}">
                <a16:creationId xmlns:a16="http://schemas.microsoft.com/office/drawing/2014/main" id="{3D54BA64-4724-8A41-9C5A-DAE9BDC5464D}"/>
              </a:ext>
            </a:extLst>
          </p:cNvPr>
          <p:cNvSpPr txBox="1"/>
          <p:nvPr/>
        </p:nvSpPr>
        <p:spPr>
          <a:xfrm>
            <a:off x="7146399" y="5372328"/>
            <a:ext cx="385233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hlinkClick r:id="rId3"/>
              </a:rPr>
              <a:t>https://zhuanlan.zhihu.com/p/25530956</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93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EE8BCF-2734-F349-AA0B-FF85AA304E45}"/>
              </a:ext>
            </a:extLst>
          </p:cNvPr>
          <p:cNvSpPr txBox="1"/>
          <p:nvPr/>
        </p:nvSpPr>
        <p:spPr>
          <a:xfrm>
            <a:off x="433821" y="560368"/>
            <a:ext cx="11662700" cy="3416320"/>
          </a:xfrm>
          <a:prstGeom prst="rect">
            <a:avLst/>
          </a:prstGeom>
          <a:noFill/>
        </p:spPr>
        <p:txBody>
          <a:bodyPr wrap="square" rtlCol="0">
            <a:spAutoFit/>
          </a:bodyPr>
          <a:lstStyle/>
          <a:p>
            <a:r>
              <a:rPr kumimoji="1" lang="en-US" altLang="zh-CN" sz="2800" b="1" dirty="0">
                <a:latin typeface="Times New Roman" panose="02020603050405020304" pitchFamily="18" charset="0"/>
                <a:cs typeface="Times New Roman" panose="02020603050405020304" pitchFamily="18" charset="0"/>
              </a:rPr>
              <a:t>Voice, Gesture, and Controller Interfaces </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Voice: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we implemented a separate keyword, “</a:t>
            </a:r>
            <a:r>
              <a:rPr kumimoji="1" lang="en-US" altLang="zh-CN" sz="2000" dirty="0">
                <a:solidFill>
                  <a:srgbClr val="C00000"/>
                </a:solidFill>
                <a:latin typeface="Times New Roman" panose="02020603050405020304" pitchFamily="18" charset="0"/>
                <a:cs typeface="Times New Roman" panose="02020603050405020304" pitchFamily="18" charset="0"/>
              </a:rPr>
              <a:t>take</a:t>
            </a:r>
            <a:r>
              <a:rPr kumimoji="1" lang="en-US" altLang="zh-CN" sz="2000" dirty="0">
                <a:latin typeface="Times New Roman" panose="02020603050405020304" pitchFamily="18" charset="0"/>
                <a:cs typeface="Times New Roman" panose="02020603050405020304" pitchFamily="18" charset="0"/>
              </a:rPr>
              <a:t>” for the participants to say to choose spheres.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“select”)</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Gesture: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We used the “</a:t>
            </a:r>
            <a:r>
              <a:rPr kumimoji="1" lang="en-US" altLang="zh-CN" sz="2000" dirty="0">
                <a:solidFill>
                  <a:srgbClr val="C00000"/>
                </a:solidFill>
                <a:latin typeface="Times New Roman" panose="02020603050405020304" pitchFamily="18" charset="0"/>
                <a:cs typeface="Times New Roman" panose="02020603050405020304" pitchFamily="18" charset="0"/>
              </a:rPr>
              <a:t>air tap</a:t>
            </a:r>
            <a:r>
              <a:rPr kumimoji="1" lang="en-US" altLang="zh-CN" sz="2000" dirty="0">
                <a:latin typeface="Times New Roman" panose="02020603050405020304" pitchFamily="18" charset="0"/>
                <a:cs typeface="Times New Roman" panose="02020603050405020304" pitchFamily="18" charset="0"/>
              </a:rPr>
              <a:t>” gesture recognition on the HoloLens for for our gesture condition </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Controller: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We used the </a:t>
            </a:r>
            <a:r>
              <a:rPr kumimoji="1" lang="en-US" altLang="zh-CN" sz="2000" dirty="0">
                <a:solidFill>
                  <a:srgbClr val="C00000"/>
                </a:solidFill>
                <a:latin typeface="Times New Roman" panose="02020603050405020304" pitchFamily="18" charset="0"/>
                <a:cs typeface="Times New Roman" panose="02020603050405020304" pitchFamily="18" charset="0"/>
              </a:rPr>
              <a:t>two buttons </a:t>
            </a:r>
            <a:r>
              <a:rPr kumimoji="1" lang="en-US" altLang="zh-CN" sz="2000" dirty="0">
                <a:latin typeface="Times New Roman" panose="02020603050405020304" pitchFamily="18" charset="0"/>
                <a:cs typeface="Times New Roman" panose="02020603050405020304" pitchFamily="18" charset="0"/>
              </a:rPr>
              <a:t>on the front of the controller for selection. </a:t>
            </a:r>
          </a:p>
          <a:p>
            <a:endParaRPr kumimoji="1" lang="en-US" altLang="zh-CN" sz="2800" b="1"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In all three conditions, we added code to our HoloLens program to </a:t>
            </a:r>
            <a:r>
              <a:rPr kumimoji="1" lang="en-US" altLang="zh-CN" sz="2000" b="1" dirty="0">
                <a:solidFill>
                  <a:srgbClr val="C00000"/>
                </a:solidFill>
                <a:latin typeface="Times New Roman" panose="02020603050405020304" pitchFamily="18" charset="0"/>
                <a:cs typeface="Times New Roman" panose="02020603050405020304" pitchFamily="18" charset="0"/>
              </a:rPr>
              <a:t>keep track of time elapsed</a:t>
            </a:r>
            <a:r>
              <a:rPr kumimoji="1" lang="en-US" altLang="zh-CN" sz="2000" dirty="0">
                <a:latin typeface="Times New Roman" panose="02020603050405020304" pitchFamily="18" charset="0"/>
                <a:cs typeface="Times New Roman" panose="02020603050405020304" pitchFamily="18" charset="0"/>
              </a:rPr>
              <a:t> while selecting objects. </a:t>
            </a:r>
          </a:p>
        </p:txBody>
      </p:sp>
      <p:sp>
        <p:nvSpPr>
          <p:cNvPr id="5" name="矩形 4">
            <a:extLst>
              <a:ext uri="{FF2B5EF4-FFF2-40B4-BE49-F238E27FC236}">
                <a16:creationId xmlns:a16="http://schemas.microsoft.com/office/drawing/2014/main" id="{73F45AB2-890C-9D4C-A0D1-3A072369A888}"/>
              </a:ext>
            </a:extLst>
          </p:cNvPr>
          <p:cNvSpPr/>
          <p:nvPr/>
        </p:nvSpPr>
        <p:spPr>
          <a:xfrm>
            <a:off x="433821" y="10051"/>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pic>
        <p:nvPicPr>
          <p:cNvPr id="6" name="图片 5">
            <a:extLst>
              <a:ext uri="{FF2B5EF4-FFF2-40B4-BE49-F238E27FC236}">
                <a16:creationId xmlns:a16="http://schemas.microsoft.com/office/drawing/2014/main" id="{A257C727-D85F-C340-97E0-31F175EB1A46}"/>
              </a:ext>
            </a:extLst>
          </p:cNvPr>
          <p:cNvPicPr>
            <a:picLocks noChangeAspect="1"/>
          </p:cNvPicPr>
          <p:nvPr/>
        </p:nvPicPr>
        <p:blipFill>
          <a:blip r:embed="rId2"/>
          <a:stretch>
            <a:fillRect/>
          </a:stretch>
        </p:blipFill>
        <p:spPr>
          <a:xfrm>
            <a:off x="9066270" y="4708360"/>
            <a:ext cx="1727200" cy="1168400"/>
          </a:xfrm>
          <a:prstGeom prst="rect">
            <a:avLst/>
          </a:prstGeom>
        </p:spPr>
      </p:pic>
      <p:pic>
        <p:nvPicPr>
          <p:cNvPr id="8" name="图片 7" descr="图片包含 室内, 男人, 站, 播放&#10;&#10;描述已自动生成">
            <a:extLst>
              <a:ext uri="{FF2B5EF4-FFF2-40B4-BE49-F238E27FC236}">
                <a16:creationId xmlns:a16="http://schemas.microsoft.com/office/drawing/2014/main" id="{CC7CDEE0-8B07-7249-82C4-C819B9930D48}"/>
              </a:ext>
            </a:extLst>
          </p:cNvPr>
          <p:cNvPicPr>
            <a:picLocks noChangeAspect="1"/>
          </p:cNvPicPr>
          <p:nvPr/>
        </p:nvPicPr>
        <p:blipFill rotWithShape="1">
          <a:blip r:embed="rId3"/>
          <a:srcRect t="3761" b="7565"/>
          <a:stretch/>
        </p:blipFill>
        <p:spPr>
          <a:xfrm>
            <a:off x="2948389" y="3976688"/>
            <a:ext cx="5027823" cy="2776251"/>
          </a:xfrm>
          <a:prstGeom prst="rect">
            <a:avLst/>
          </a:prstGeom>
        </p:spPr>
      </p:pic>
    </p:spTree>
    <p:extLst>
      <p:ext uri="{BB962C8B-B14F-4D97-AF65-F5344CB8AC3E}">
        <p14:creationId xmlns:p14="http://schemas.microsoft.com/office/powerpoint/2010/main" val="424533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手机屏幕截图&#10;&#10;描述已自动生成">
            <a:extLst>
              <a:ext uri="{FF2B5EF4-FFF2-40B4-BE49-F238E27FC236}">
                <a16:creationId xmlns:a16="http://schemas.microsoft.com/office/drawing/2014/main" id="{036AB24D-7B86-3841-8C1F-AC6304D6EF43}"/>
              </a:ext>
            </a:extLst>
          </p:cNvPr>
          <p:cNvPicPr>
            <a:picLocks noChangeAspect="1"/>
          </p:cNvPicPr>
          <p:nvPr/>
        </p:nvPicPr>
        <p:blipFill>
          <a:blip r:embed="rId2"/>
          <a:stretch>
            <a:fillRect/>
          </a:stretch>
        </p:blipFill>
        <p:spPr>
          <a:xfrm>
            <a:off x="6101682" y="1082231"/>
            <a:ext cx="5736399" cy="4751566"/>
          </a:xfrm>
          <a:prstGeom prst="rect">
            <a:avLst/>
          </a:prstGeom>
        </p:spPr>
      </p:pic>
      <p:sp>
        <p:nvSpPr>
          <p:cNvPr id="6" name="矩形 5">
            <a:extLst>
              <a:ext uri="{FF2B5EF4-FFF2-40B4-BE49-F238E27FC236}">
                <a16:creationId xmlns:a16="http://schemas.microsoft.com/office/drawing/2014/main" id="{E0C304A4-894F-2E4F-91BE-C1EDDEEDCBB6}"/>
              </a:ext>
            </a:extLst>
          </p:cNvPr>
          <p:cNvSpPr/>
          <p:nvPr/>
        </p:nvSpPr>
        <p:spPr>
          <a:xfrm>
            <a:off x="419340" y="919774"/>
            <a:ext cx="1447832" cy="523220"/>
          </a:xfrm>
          <a:prstGeom prst="rect">
            <a:avLst/>
          </a:prstGeom>
        </p:spPr>
        <p:txBody>
          <a:bodyPr wrap="none">
            <a:spAutoFit/>
          </a:bodyPr>
          <a:lstStyle/>
          <a:p>
            <a:r>
              <a:rPr kumimoji="1" lang="en-US" altLang="zh-CN" sz="2800" b="1" dirty="0">
                <a:latin typeface="Times New Roman" panose="02020603050405020304" pitchFamily="18" charset="0"/>
                <a:cs typeface="Times New Roman" panose="02020603050405020304" pitchFamily="18" charset="0"/>
              </a:rPr>
              <a:t>Metrics </a:t>
            </a:r>
          </a:p>
        </p:txBody>
      </p:sp>
      <p:sp>
        <p:nvSpPr>
          <p:cNvPr id="7" name="矩形 6">
            <a:extLst>
              <a:ext uri="{FF2B5EF4-FFF2-40B4-BE49-F238E27FC236}">
                <a16:creationId xmlns:a16="http://schemas.microsoft.com/office/drawing/2014/main" id="{4202A974-90C5-3145-BE2C-4C283EADD336}"/>
              </a:ext>
            </a:extLst>
          </p:cNvPr>
          <p:cNvSpPr/>
          <p:nvPr/>
        </p:nvSpPr>
        <p:spPr>
          <a:xfrm>
            <a:off x="419340" y="241405"/>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sp>
        <p:nvSpPr>
          <p:cNvPr id="8" name="矩形 7">
            <a:extLst>
              <a:ext uri="{FF2B5EF4-FFF2-40B4-BE49-F238E27FC236}">
                <a16:creationId xmlns:a16="http://schemas.microsoft.com/office/drawing/2014/main" id="{B642C152-14A3-F440-B9D3-7C7DD7FE680E}"/>
              </a:ext>
            </a:extLst>
          </p:cNvPr>
          <p:cNvSpPr/>
          <p:nvPr/>
        </p:nvSpPr>
        <p:spPr>
          <a:xfrm>
            <a:off x="419340" y="1961327"/>
            <a:ext cx="5441632" cy="2862322"/>
          </a:xfrm>
          <a:prstGeom prst="rect">
            <a:avLst/>
          </a:prstGeom>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Time: the average time it took participants to find and select each sphere in the Fitts’ law task under each input condition. </a:t>
            </a:r>
          </a:p>
          <a:p>
            <a:pPr algn="just"/>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Fatigue: the fatigue rating after performing the selection task under a given input condition.</a:t>
            </a:r>
          </a:p>
          <a:p>
            <a:pPr algn="just"/>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Usability: the participant’s rating on the System Usability Scale (SUS) after each input condition. </a:t>
            </a:r>
          </a:p>
        </p:txBody>
      </p:sp>
    </p:spTree>
    <p:extLst>
      <p:ext uri="{BB962C8B-B14F-4D97-AF65-F5344CB8AC3E}">
        <p14:creationId xmlns:p14="http://schemas.microsoft.com/office/powerpoint/2010/main" val="114202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4911AE-B27A-AE46-BFC2-145E426BB816}"/>
              </a:ext>
            </a:extLst>
          </p:cNvPr>
          <p:cNvSpPr/>
          <p:nvPr/>
        </p:nvSpPr>
        <p:spPr>
          <a:xfrm>
            <a:off x="419340" y="1007219"/>
            <a:ext cx="11434809" cy="4770537"/>
          </a:xfrm>
          <a:prstGeom prst="rect">
            <a:avLst/>
          </a:prstGeom>
        </p:spPr>
        <p:txBody>
          <a:bodyPr wrap="square">
            <a:spAutoFit/>
          </a:bodyPr>
          <a:lstStyle/>
          <a:p>
            <a:r>
              <a:rPr kumimoji="1" lang="en-US" altLang="zh-CN" sz="2800" b="1" dirty="0">
                <a:latin typeface="Times New Roman" panose="02020603050405020304" pitchFamily="18" charset="0"/>
                <a:cs typeface="Times New Roman" panose="02020603050405020304" pitchFamily="18" charset="0"/>
              </a:rPr>
              <a:t>Participants </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participants for our study were recruited from </a:t>
            </a:r>
            <a:r>
              <a:rPr lang="en-US" altLang="zh-CN" sz="2000" dirty="0">
                <a:solidFill>
                  <a:srgbClr val="C00000"/>
                </a:solidFill>
                <a:latin typeface="Times New Roman" panose="02020603050405020304" pitchFamily="18" charset="0"/>
                <a:cs typeface="Times New Roman" panose="02020603050405020304" pitchFamily="18" charset="0"/>
              </a:rPr>
              <a:t>a local elementary school in the southwestern United States</a:t>
            </a:r>
            <a:r>
              <a:rPr lang="en-US" altLang="zh-CN"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solidFill>
                  <a:srgbClr val="C00000"/>
                </a:solidFill>
                <a:latin typeface="Times New Roman" panose="02020603050405020304" pitchFamily="18" charset="0"/>
                <a:cs typeface="Times New Roman" panose="02020603050405020304" pitchFamily="18" charset="0"/>
              </a:rPr>
              <a:t>14</a:t>
            </a:r>
            <a:r>
              <a:rPr lang="zh-CN" altLang="en-US" sz="2000" dirty="0">
                <a:solidFill>
                  <a:srgbClr val="C00000"/>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boys</a:t>
            </a:r>
            <a:r>
              <a:rPr lang="zh-CN" altLang="en-US" sz="2000" dirty="0">
                <a:solidFill>
                  <a:srgbClr val="C00000"/>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and</a:t>
            </a:r>
            <a:r>
              <a:rPr lang="zh-CN" altLang="en-US" sz="2000" dirty="0">
                <a:solidFill>
                  <a:srgbClr val="C00000"/>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8</a:t>
            </a:r>
            <a:r>
              <a:rPr lang="zh-CN" altLang="en-US" sz="2000" dirty="0">
                <a:solidFill>
                  <a:srgbClr val="C00000"/>
                </a:solidFill>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girls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Participants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solidFill>
                  <a:srgbClr val="C00000"/>
                </a:solidFill>
                <a:latin typeface="Times New Roman" panose="02020603050405020304" pitchFamily="18" charset="0"/>
                <a:cs typeface="Times New Roman" panose="02020603050405020304" pitchFamily="18" charset="0"/>
              </a:rPr>
              <a:t>Age from 9 to 11 years</a:t>
            </a:r>
            <a:r>
              <a:rPr lang="en-US" altLang="zh-CN" sz="2000" dirty="0">
                <a:latin typeface="Times New Roman" panose="02020603050405020304" pitchFamily="18" charset="0"/>
                <a:cs typeface="Times New Roman" panose="02020603050405020304" pitchFamily="18" charset="0"/>
              </a:rPr>
              <a:t>, with an average age of 10.3 years.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ethnic composition of our participants was </a:t>
            </a:r>
            <a:r>
              <a:rPr lang="en-US" altLang="zh-CN" sz="2000" dirty="0">
                <a:solidFill>
                  <a:srgbClr val="C00000"/>
                </a:solidFill>
                <a:latin typeface="Times New Roman" panose="02020603050405020304" pitchFamily="18" charset="0"/>
                <a:cs typeface="Times New Roman" panose="02020603050405020304" pitchFamily="18" charset="0"/>
              </a:rPr>
              <a:t>three African Americans, one Asian American and 18 Latino students</a:t>
            </a:r>
            <a:r>
              <a:rPr lang="en-US" altLang="zh-CN"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All participants provided permission slips signed by their parent or guardian prior to their inclusion in the study. The permission slips and study have been approved by our university’s Institutional Review Board </a:t>
            </a:r>
          </a:p>
          <a:p>
            <a:endParaRPr lang="en-US" altLang="zh-CN"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03B6C84D-5D2B-D945-A587-37686288ADA3}"/>
              </a:ext>
            </a:extLst>
          </p:cNvPr>
          <p:cNvSpPr/>
          <p:nvPr/>
        </p:nvSpPr>
        <p:spPr>
          <a:xfrm>
            <a:off x="419340" y="241405"/>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spTree>
    <p:extLst>
      <p:ext uri="{BB962C8B-B14F-4D97-AF65-F5344CB8AC3E}">
        <p14:creationId xmlns:p14="http://schemas.microsoft.com/office/powerpoint/2010/main" val="420161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F90361-0987-174D-845C-FE86BFD506EF}"/>
              </a:ext>
            </a:extLst>
          </p:cNvPr>
          <p:cNvSpPr/>
          <p:nvPr/>
        </p:nvSpPr>
        <p:spPr>
          <a:xfrm>
            <a:off x="419340" y="919773"/>
            <a:ext cx="11434809" cy="4955203"/>
          </a:xfrm>
          <a:prstGeom prst="rect">
            <a:avLst/>
          </a:prstGeom>
        </p:spPr>
        <p:txBody>
          <a:bodyPr wrap="square">
            <a:spAutoFit/>
          </a:bodyPr>
          <a:lstStyle/>
          <a:p>
            <a:r>
              <a:rPr kumimoji="1" lang="en-US" altLang="zh-CN" sz="2800" b="1" dirty="0">
                <a:latin typeface="Times New Roman" panose="02020603050405020304" pitchFamily="18" charset="0"/>
                <a:cs typeface="Times New Roman" panose="02020603050405020304" pitchFamily="18" charset="0"/>
              </a:rPr>
              <a:t>Procedure </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Each participant was tested individually in a classroom at their school. The classroom measures approximately 30 by 40 feet. The researcher sat at a table on the side of the room.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a:t>
            </a:r>
            <a:r>
              <a:rPr lang="en-US" altLang="zh-CN" dirty="0">
                <a:solidFill>
                  <a:srgbClr val="C00000"/>
                </a:solidFill>
                <a:latin typeface="Times New Roman" panose="02020603050405020304" pitchFamily="18" charset="0"/>
                <a:cs typeface="Times New Roman" panose="02020603050405020304" pitchFamily="18" charset="0"/>
              </a:rPr>
              <a:t>asked each participant to stand on a blue “X” marked </a:t>
            </a:r>
            <a:r>
              <a:rPr lang="en-US" altLang="zh-CN" dirty="0">
                <a:latin typeface="Times New Roman" panose="02020603050405020304" pitchFamily="18" charset="0"/>
                <a:cs typeface="Times New Roman" panose="02020603050405020304" pitchFamily="18" charset="0"/>
              </a:rPr>
              <a:t>on the floor and face the back wall of the classroom. The location of the spheres in the Fitts’ Law task was determined in the HoloLens program relative to the position of the participant. </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asked each participant their </a:t>
            </a:r>
            <a:r>
              <a:rPr lang="en-US" altLang="zh-CN" dirty="0">
                <a:solidFill>
                  <a:srgbClr val="C00000"/>
                </a:solidFill>
                <a:latin typeface="Times New Roman" panose="02020603050405020304" pitchFamily="18" charset="0"/>
                <a:cs typeface="Times New Roman" panose="02020603050405020304" pitchFamily="18" charset="0"/>
              </a:rPr>
              <a:t>age, gender and ethnicity</a:t>
            </a:r>
            <a:r>
              <a:rPr lang="en-US" altLang="zh-CN" dirty="0">
                <a:latin typeface="Times New Roman" panose="02020603050405020304" pitchFamily="18" charset="0"/>
                <a:cs typeface="Times New Roman" panose="02020603050405020304" pitchFamily="18" charset="0"/>
              </a:rPr>
              <a:t>. We also asked them to </a:t>
            </a:r>
            <a:r>
              <a:rPr lang="en-US" altLang="zh-CN" dirty="0">
                <a:solidFill>
                  <a:srgbClr val="C00000"/>
                </a:solidFill>
                <a:latin typeface="Times New Roman" panose="02020603050405020304" pitchFamily="18" charset="0"/>
                <a:cs typeface="Times New Roman" panose="02020603050405020304" pitchFamily="18" charset="0"/>
              </a:rPr>
              <a:t>rate their initial fatigue level</a:t>
            </a:r>
            <a:r>
              <a:rPr lang="en-US" altLang="zh-C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explained </a:t>
            </a:r>
            <a:r>
              <a:rPr lang="en-US" altLang="zh-CN" dirty="0">
                <a:solidFill>
                  <a:srgbClr val="C00000"/>
                </a:solidFill>
                <a:latin typeface="Times New Roman" panose="02020603050405020304" pitchFamily="18" charset="0"/>
                <a:cs typeface="Times New Roman" panose="02020603050405020304" pitchFamily="18" charset="0"/>
              </a:rPr>
              <a:t>what they would be doing during the study and how to use the first interface</a:t>
            </a:r>
            <a:r>
              <a:rPr lang="en-US" altLang="zh-CN" dirty="0">
                <a:latin typeface="Times New Roman" panose="02020603050405020304" pitchFamily="18" charset="0"/>
                <a:cs typeface="Times New Roman" panose="02020603050405020304" pitchFamily="18" charset="0"/>
              </a:rPr>
              <a:t>. We explained each interface just before the participants completed the task using that interface.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After the participants finished the task using one type of interface, we asked them to </a:t>
            </a:r>
            <a:r>
              <a:rPr lang="en-US" altLang="zh-CN" dirty="0">
                <a:solidFill>
                  <a:srgbClr val="C00000"/>
                </a:solidFill>
                <a:latin typeface="Times New Roman" panose="02020603050405020304" pitchFamily="18" charset="0"/>
                <a:cs typeface="Times New Roman" panose="02020603050405020304" pitchFamily="18" charset="0"/>
              </a:rPr>
              <a:t>again rate their fatigue and to answer questions from the System Usability Scale</a:t>
            </a:r>
            <a:r>
              <a:rPr lang="en-US" altLang="zh-C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B02D883-8DA6-9B4B-82A1-5CFDB566B087}"/>
              </a:ext>
            </a:extLst>
          </p:cNvPr>
          <p:cNvSpPr/>
          <p:nvPr/>
        </p:nvSpPr>
        <p:spPr>
          <a:xfrm>
            <a:off x="419340" y="241405"/>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spTree>
    <p:extLst>
      <p:ext uri="{BB962C8B-B14F-4D97-AF65-F5344CB8AC3E}">
        <p14:creationId xmlns:p14="http://schemas.microsoft.com/office/powerpoint/2010/main" val="185410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5530D2-CA0B-9A4B-8082-76E9D509135C}"/>
              </a:ext>
            </a:extLst>
          </p:cNvPr>
          <p:cNvSpPr/>
          <p:nvPr/>
        </p:nvSpPr>
        <p:spPr>
          <a:xfrm>
            <a:off x="419340" y="826180"/>
            <a:ext cx="11434809" cy="2616101"/>
          </a:xfrm>
          <a:prstGeom prst="rect">
            <a:avLst/>
          </a:prstGeom>
        </p:spPr>
        <p:txBody>
          <a:bodyPr wrap="square">
            <a:spAutoFit/>
          </a:bodyPr>
          <a:lstStyle/>
          <a:p>
            <a:r>
              <a:rPr kumimoji="1" lang="en-US" altLang="zh-CN" sz="2800" b="1" dirty="0">
                <a:latin typeface="Times New Roman" panose="02020603050405020304" pitchFamily="18" charset="0"/>
                <a:cs typeface="Times New Roman" panose="02020603050405020304" pitchFamily="18" charset="0"/>
              </a:rPr>
              <a:t>Hypotheses </a:t>
            </a:r>
          </a:p>
          <a:p>
            <a:r>
              <a:rPr kumimoji="1" lang="en-US" altLang="zh-CN" sz="2800" b="1"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Hypothesis 1: There are significant differences between </a:t>
            </a:r>
            <a:r>
              <a:rPr lang="en-US" altLang="zh-CN" dirty="0">
                <a:solidFill>
                  <a:srgbClr val="C00000"/>
                </a:solidFill>
                <a:latin typeface="Times New Roman" panose="02020603050405020304" pitchFamily="18" charset="0"/>
                <a:cs typeface="Times New Roman" panose="02020603050405020304" pitchFamily="18" charset="0"/>
              </a:rPr>
              <a:t>selection time </a:t>
            </a:r>
            <a:r>
              <a:rPr lang="en-US" altLang="zh-CN" dirty="0">
                <a:latin typeface="Times New Roman" panose="02020603050405020304" pitchFamily="18" charset="0"/>
                <a:cs typeface="Times New Roman" panose="02020603050405020304" pitchFamily="18" charset="0"/>
              </a:rPr>
              <a:t>for voice, controller and gesture.</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Hypothesis 2: There are significant differences between </a:t>
            </a:r>
            <a:r>
              <a:rPr lang="en-US" altLang="zh-CN" dirty="0">
                <a:solidFill>
                  <a:srgbClr val="C00000"/>
                </a:solidFill>
                <a:latin typeface="Times New Roman" panose="02020603050405020304" pitchFamily="18" charset="0"/>
                <a:cs typeface="Times New Roman" panose="02020603050405020304" pitchFamily="18" charset="0"/>
              </a:rPr>
              <a:t>fatigue level </a:t>
            </a:r>
            <a:r>
              <a:rPr lang="en-US" altLang="zh-CN" dirty="0">
                <a:latin typeface="Times New Roman" panose="02020603050405020304" pitchFamily="18" charset="0"/>
                <a:cs typeface="Times New Roman" panose="02020603050405020304" pitchFamily="18" charset="0"/>
              </a:rPr>
              <a:t>for voice, controller and gesture.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Hypothesis 3: There are significant differences between </a:t>
            </a:r>
            <a:r>
              <a:rPr lang="en-US" altLang="zh-CN" dirty="0">
                <a:solidFill>
                  <a:srgbClr val="C00000"/>
                </a:solidFill>
                <a:latin typeface="Times New Roman" panose="02020603050405020304" pitchFamily="18" charset="0"/>
                <a:cs typeface="Times New Roman" panose="02020603050405020304" pitchFamily="18" charset="0"/>
              </a:rPr>
              <a:t>usability</a:t>
            </a:r>
            <a:r>
              <a:rPr lang="en-US" altLang="zh-CN" dirty="0">
                <a:latin typeface="Times New Roman" panose="02020603050405020304" pitchFamily="18" charset="0"/>
                <a:cs typeface="Times New Roman" panose="02020603050405020304" pitchFamily="18" charset="0"/>
              </a:rPr>
              <a:t> for voice, controller and gesture.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DF104E9C-DC1F-FB4F-B640-A3611FF8DC07}"/>
              </a:ext>
            </a:extLst>
          </p:cNvPr>
          <p:cNvSpPr/>
          <p:nvPr/>
        </p:nvSpPr>
        <p:spPr>
          <a:xfrm>
            <a:off x="419340" y="241405"/>
            <a:ext cx="2385589"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METHODS </a:t>
            </a:r>
          </a:p>
        </p:txBody>
      </p:sp>
    </p:spTree>
    <p:extLst>
      <p:ext uri="{BB962C8B-B14F-4D97-AF65-F5344CB8AC3E}">
        <p14:creationId xmlns:p14="http://schemas.microsoft.com/office/powerpoint/2010/main" val="56568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3D13FD-768C-1E4D-9967-FC1E3BA98EF8}"/>
              </a:ext>
            </a:extLst>
          </p:cNvPr>
          <p:cNvSpPr/>
          <p:nvPr/>
        </p:nvSpPr>
        <p:spPr>
          <a:xfrm>
            <a:off x="419340" y="674297"/>
            <a:ext cx="6058578" cy="5416868"/>
          </a:xfrm>
          <a:prstGeom prst="rect">
            <a:avLst/>
          </a:prstGeom>
        </p:spPr>
        <p:txBody>
          <a:bodyPr wrap="square">
            <a:spAutoFit/>
          </a:bodyPr>
          <a:lstStyle/>
          <a:p>
            <a:pPr algn="just"/>
            <a:endParaRPr kumimoji="1" lang="en-US" altLang="zh-CN"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We ran Friedman tests</a:t>
            </a:r>
            <a:r>
              <a:rPr lang="zh-CN" altLang="en-US" sz="1600" dirty="0">
                <a:latin typeface="Times New Roman" panose="02020603050405020304" pitchFamily="18" charset="0"/>
                <a:cs typeface="Times New Roman" panose="02020603050405020304" pitchFamily="18" charset="0"/>
              </a:rPr>
              <a:t>（</a:t>
            </a:r>
            <a:r>
              <a:rPr lang="zh-CN" altLang="en-US" sz="1600" dirty="0"/>
              <a:t>弗里德曼双向秩方差分析</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on the time, fatigue, and usability data and found a significant effect of group for all three. </a:t>
            </a:r>
          </a:p>
          <a:p>
            <a:pPr marL="285750" indent="-285750" algn="jus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We also ran post-hoc tests using the Wilcoxon signed rank test(</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Wilcoxon</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有符号秩检验</a:t>
            </a:r>
            <a:r>
              <a:rPr lang="en-US" altLang="zh-CN" sz="1600" dirty="0">
                <a:latin typeface="Times New Roman" panose="02020603050405020304" pitchFamily="18" charset="0"/>
                <a:cs typeface="Times New Roman" panose="02020603050405020304" pitchFamily="18" charset="0"/>
              </a:rPr>
              <a:t>) with Bonferroni correction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(Bonferroni</a:t>
            </a:r>
            <a:r>
              <a:rPr lang="zh-CN" altLang="en-US" sz="1600" dirty="0">
                <a:latin typeface="Times New Roman" panose="02020603050405020304" pitchFamily="18" charset="0"/>
                <a:cs typeface="Times New Roman" panose="02020603050405020304" pitchFamily="18" charset="0"/>
              </a:rPr>
              <a:t>校正</a:t>
            </a:r>
            <a:r>
              <a:rPr lang="en-US" altLang="zh-CN" sz="1600"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We can accept H1, H2, and H3 for differences between Gesture and Controller and between Voice and Controller. </a:t>
            </a:r>
          </a:p>
          <a:p>
            <a:pPr marL="742950" lvl="1"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We cannot accept H1, H2, or H3 for differences between Voice and Gesture. </a:t>
            </a:r>
          </a:p>
          <a:p>
            <a:pPr marL="285750" indent="-285750" algn="jus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Mean and standard error for time, fatigue, and usability are shown in Table 3. </a:t>
            </a:r>
          </a:p>
          <a:p>
            <a:pPr marL="742950" lvl="1"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Voice and gesture selection both took longer than controller selection. </a:t>
            </a:r>
          </a:p>
          <a:p>
            <a:pPr marL="742950" lvl="1"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Fatigue was highest under the gesture condition, and lowest under the controller condition. </a:t>
            </a:r>
          </a:p>
          <a:p>
            <a:pPr marL="742950" lvl="1" indent="-285750" algn="jus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Gesture was also the least usable interface, according to our participants, while controller was rated highest on usability. </a:t>
            </a:r>
          </a:p>
          <a:p>
            <a:pPr marL="285750" indent="-285750" algn="jus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C1F4E367-3B7C-B94B-836F-49905C707E6C}"/>
              </a:ext>
            </a:extLst>
          </p:cNvPr>
          <p:cNvSpPr/>
          <p:nvPr/>
        </p:nvSpPr>
        <p:spPr>
          <a:xfrm>
            <a:off x="419340" y="173311"/>
            <a:ext cx="1790042" cy="584775"/>
          </a:xfrm>
          <a:prstGeom prst="rect">
            <a:avLst/>
          </a:prstGeom>
        </p:spPr>
        <p:txBody>
          <a:bodyPr wrap="none">
            <a:spAutoFit/>
          </a:bodyPr>
          <a:lstStyle/>
          <a:p>
            <a:r>
              <a:rPr lang="en-US" altLang="zh-CN" sz="3200" b="1" dirty="0">
                <a:latin typeface="Times New Roman" panose="02020603050405020304" pitchFamily="18" charset="0"/>
                <a:cs typeface="Times New Roman" panose="02020603050405020304" pitchFamily="18" charset="0"/>
              </a:rPr>
              <a:t>RESULT</a:t>
            </a:r>
          </a:p>
        </p:txBody>
      </p:sp>
      <p:pic>
        <p:nvPicPr>
          <p:cNvPr id="7" name="图片 6" descr="手机屏幕截图&#10;&#10;描述已自动生成">
            <a:extLst>
              <a:ext uri="{FF2B5EF4-FFF2-40B4-BE49-F238E27FC236}">
                <a16:creationId xmlns:a16="http://schemas.microsoft.com/office/drawing/2014/main" id="{8D1D2C52-372A-E444-8EE5-FD8DA0AF54F3}"/>
              </a:ext>
            </a:extLst>
          </p:cNvPr>
          <p:cNvPicPr>
            <a:picLocks noChangeAspect="1"/>
          </p:cNvPicPr>
          <p:nvPr/>
        </p:nvPicPr>
        <p:blipFill>
          <a:blip r:embed="rId3"/>
          <a:stretch>
            <a:fillRect/>
          </a:stretch>
        </p:blipFill>
        <p:spPr>
          <a:xfrm>
            <a:off x="6746727" y="918177"/>
            <a:ext cx="4562010" cy="4948621"/>
          </a:xfrm>
          <a:prstGeom prst="rect">
            <a:avLst/>
          </a:prstGeom>
        </p:spPr>
      </p:pic>
      <p:sp>
        <p:nvSpPr>
          <p:cNvPr id="8" name="矩形 7">
            <a:extLst>
              <a:ext uri="{FF2B5EF4-FFF2-40B4-BE49-F238E27FC236}">
                <a16:creationId xmlns:a16="http://schemas.microsoft.com/office/drawing/2014/main" id="{F4686991-F905-C04E-9A60-32F5B7E77A38}"/>
              </a:ext>
            </a:extLst>
          </p:cNvPr>
          <p:cNvSpPr/>
          <p:nvPr/>
        </p:nvSpPr>
        <p:spPr>
          <a:xfrm>
            <a:off x="308472" y="5939282"/>
            <a:ext cx="11292289" cy="892552"/>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弗里德曼双向秩方差分析</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sz="1600" dirty="0">
                <a:hlinkClick r:id="rId4"/>
              </a:rPr>
              <a:t>https://baike.baidu.com/item/%E5%BC%97%E9%87%8C%E5%BE%B7%E6%9B%BC%E6%A3%80%E9%AA%8C</a:t>
            </a:r>
            <a:endParaRPr lang="en-US" altLang="zh-CN" sz="1600" dirty="0"/>
          </a:p>
          <a:p>
            <a:r>
              <a:rPr lang="en-US" altLang="zh-CN" sz="1600" dirty="0">
                <a:latin typeface="Times New Roman" panose="02020603050405020304" pitchFamily="18" charset="0"/>
                <a:cs typeface="Times New Roman" panose="02020603050405020304" pitchFamily="18" charset="0"/>
              </a:rPr>
              <a:t>Wilcoxon</a:t>
            </a:r>
            <a:r>
              <a:rPr lang="zh-CN" altLang="en-US" sz="1600" dirty="0">
                <a:latin typeface="Times New Roman" panose="02020603050405020304" pitchFamily="18" charset="0"/>
                <a:cs typeface="Times New Roman" panose="02020603050405020304" pitchFamily="18" charset="0"/>
              </a:rPr>
              <a:t>有符号秩检验</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hlinkClick r:id="rId5"/>
              </a:rPr>
              <a:t>https://www.cnblogs.com/djx571/p/10216940.html</a:t>
            </a:r>
            <a:endParaRPr lang="en-US" altLang="zh-CN" sz="1600" dirty="0"/>
          </a:p>
          <a:p>
            <a:r>
              <a:rPr lang="en-US" altLang="zh-CN" sz="1600" dirty="0">
                <a:latin typeface="Times New Roman" panose="02020603050405020304" pitchFamily="18" charset="0"/>
                <a:cs typeface="Times New Roman" panose="02020603050405020304" pitchFamily="18" charset="0"/>
              </a:rPr>
              <a:t>Bonferroni</a:t>
            </a:r>
            <a:r>
              <a:rPr lang="zh-CN" altLang="en-US" sz="1600" dirty="0">
                <a:latin typeface="Times New Roman" panose="02020603050405020304" pitchFamily="18" charset="0"/>
                <a:cs typeface="Times New Roman" panose="02020603050405020304" pitchFamily="18" charset="0"/>
              </a:rPr>
              <a:t>校正</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hlinkClick r:id="rId6"/>
              </a:rPr>
              <a:t>https://baike.baidu.com/item/Bonferroni%E6%A0%A1%E6%AD%A3/8646271?fr=aladdin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713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1041</Words>
  <Application>Microsoft Macintosh PowerPoint</Application>
  <PresentationFormat>宽屏</PresentationFormat>
  <Paragraphs>92</Paragraphs>
  <Slides>10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SimSun</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奔</dc:creator>
  <cp:lastModifiedBy>胡 奔</cp:lastModifiedBy>
  <cp:revision>454</cp:revision>
  <dcterms:created xsi:type="dcterms:W3CDTF">2019-12-08T08:38:47Z</dcterms:created>
  <dcterms:modified xsi:type="dcterms:W3CDTF">2020-07-24T01:29:09Z</dcterms:modified>
</cp:coreProperties>
</file>