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7" r:id="rId11"/>
    <p:sldId id="278" r:id="rId12"/>
    <p:sldId id="272" r:id="rId13"/>
    <p:sldId id="273" r:id="rId14"/>
    <p:sldId id="275" r:id="rId15"/>
    <p:sldId id="276" r:id="rId16"/>
    <p:sldId id="274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DB289-37A5-9149-AE66-3429A9492C8F}" v="712" dt="2019-12-15T11:10:14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/>
    <p:restoredTop sz="94626"/>
  </p:normalViewPr>
  <p:slideViewPr>
    <p:cSldViewPr snapToGrid="0" snapToObjects="1" showGuides="1">
      <p:cViewPr varScale="1">
        <p:scale>
          <a:sx n="116" d="100"/>
          <a:sy n="116" d="100"/>
        </p:scale>
        <p:origin x="1200" y="19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胡 奔" userId="8ce566785a119505" providerId="LiveId" clId="{435DB289-37A5-9149-AE66-3429A9492C8F}"/>
    <pc:docChg chg="undo custSel addSld delSld modSld sldOrd">
      <pc:chgData name="胡 奔" userId="8ce566785a119505" providerId="LiveId" clId="{435DB289-37A5-9149-AE66-3429A9492C8F}" dt="2019-12-15T11:10:39.844" v="2902" actId="1076"/>
      <pc:docMkLst>
        <pc:docMk/>
      </pc:docMkLst>
      <pc:sldChg chg="modSp">
        <pc:chgData name="胡 奔" userId="8ce566785a119505" providerId="LiveId" clId="{435DB289-37A5-9149-AE66-3429A9492C8F}" dt="2019-12-15T10:04:21.530" v="2387" actId="20577"/>
        <pc:sldMkLst>
          <pc:docMk/>
          <pc:sldMk cId="2989670544" sldId="263"/>
        </pc:sldMkLst>
        <pc:spChg chg="mod">
          <ac:chgData name="胡 奔" userId="8ce566785a119505" providerId="LiveId" clId="{435DB289-37A5-9149-AE66-3429A9492C8F}" dt="2019-12-15T10:04:21.530" v="2387" actId="20577"/>
          <ac:spMkLst>
            <pc:docMk/>
            <pc:sldMk cId="2989670544" sldId="263"/>
            <ac:spMk id="4" creationId="{2C39B80F-361F-2C4A-98B4-2CB2D409C0DC}"/>
          </ac:spMkLst>
        </pc:spChg>
      </pc:sldChg>
      <pc:sldChg chg="addSp delSp modSp">
        <pc:chgData name="胡 奔" userId="8ce566785a119505" providerId="LiveId" clId="{435DB289-37A5-9149-AE66-3429A9492C8F}" dt="2019-12-15T10:17:33.504" v="2416" actId="20577"/>
        <pc:sldMkLst>
          <pc:docMk/>
          <pc:sldMk cId="649280740" sldId="271"/>
        </pc:sldMkLst>
        <pc:spChg chg="add del">
          <ac:chgData name="胡 奔" userId="8ce566785a119505" providerId="LiveId" clId="{435DB289-37A5-9149-AE66-3429A9492C8F}" dt="2019-12-10T05:42:11.923" v="455"/>
          <ac:spMkLst>
            <pc:docMk/>
            <pc:sldMk cId="649280740" sldId="271"/>
            <ac:spMk id="2" creationId="{DE4F908D-AFCB-FA45-9BA7-65B50933AED3}"/>
          </ac:spMkLst>
        </pc:spChg>
        <pc:spChg chg="add del mod">
          <ac:chgData name="胡 奔" userId="8ce566785a119505" providerId="LiveId" clId="{435DB289-37A5-9149-AE66-3429A9492C8F}" dt="2019-12-15T10:17:33.504" v="2416" actId="20577"/>
          <ac:spMkLst>
            <pc:docMk/>
            <pc:sldMk cId="649280740" sldId="271"/>
            <ac:spMk id="3" creationId="{05D7041D-4417-F24D-9345-A6A7F0BB6B2D}"/>
          </ac:spMkLst>
        </pc:spChg>
        <pc:spChg chg="del">
          <ac:chgData name="胡 奔" userId="8ce566785a119505" providerId="LiveId" clId="{435DB289-37A5-9149-AE66-3429A9492C8F}" dt="2019-12-10T03:09:46.986" v="12"/>
          <ac:spMkLst>
            <pc:docMk/>
            <pc:sldMk cId="649280740" sldId="271"/>
            <ac:spMk id="4" creationId="{E15D3AD7-D5D1-0444-BA6D-887997326EAD}"/>
          </ac:spMkLst>
        </pc:spChg>
        <pc:spChg chg="add del mod">
          <ac:chgData name="胡 奔" userId="8ce566785a119505" providerId="LiveId" clId="{435DB289-37A5-9149-AE66-3429A9492C8F}" dt="2019-12-10T05:26:22.567" v="106" actId="478"/>
          <ac:spMkLst>
            <pc:docMk/>
            <pc:sldMk cId="649280740" sldId="271"/>
            <ac:spMk id="6" creationId="{1DC3E9B4-5176-B942-9F6A-2F298C709C2A}"/>
          </ac:spMkLst>
        </pc:spChg>
        <pc:spChg chg="add del mod">
          <ac:chgData name="胡 奔" userId="8ce566785a119505" providerId="LiveId" clId="{435DB289-37A5-9149-AE66-3429A9492C8F}" dt="2019-12-10T05:26:23.721" v="107" actId="478"/>
          <ac:spMkLst>
            <pc:docMk/>
            <pc:sldMk cId="649280740" sldId="271"/>
            <ac:spMk id="7" creationId="{8F36DDC8-31D6-4F49-BA43-E1EE94DE6331}"/>
          </ac:spMkLst>
        </pc:spChg>
        <pc:spChg chg="add del mod">
          <ac:chgData name="胡 奔" userId="8ce566785a119505" providerId="LiveId" clId="{435DB289-37A5-9149-AE66-3429A9492C8F}" dt="2019-12-10T05:26:19.670" v="105" actId="478"/>
          <ac:spMkLst>
            <pc:docMk/>
            <pc:sldMk cId="649280740" sldId="271"/>
            <ac:spMk id="8" creationId="{640793B9-E633-CC44-A0A3-33795A6F5358}"/>
          </ac:spMkLst>
        </pc:spChg>
        <pc:spChg chg="add del mod">
          <ac:chgData name="胡 奔" userId="8ce566785a119505" providerId="LiveId" clId="{435DB289-37A5-9149-AE66-3429A9492C8F}" dt="2019-12-10T05:41:53.522" v="449"/>
          <ac:spMkLst>
            <pc:docMk/>
            <pc:sldMk cId="649280740" sldId="271"/>
            <ac:spMk id="9" creationId="{A430C91B-94FA-8A4B-A979-7926CA0D8451}"/>
          </ac:spMkLst>
        </pc:spChg>
        <pc:spChg chg="add del mod">
          <ac:chgData name="胡 奔" userId="8ce566785a119505" providerId="LiveId" clId="{435DB289-37A5-9149-AE66-3429A9492C8F}" dt="2019-12-10T05:42:19.647" v="462"/>
          <ac:spMkLst>
            <pc:docMk/>
            <pc:sldMk cId="649280740" sldId="271"/>
            <ac:spMk id="11" creationId="{ECEC8015-ADFD-4F46-A820-FB8DF9506741}"/>
          </ac:spMkLst>
        </pc:spChg>
        <pc:picChg chg="del">
          <ac:chgData name="胡 奔" userId="8ce566785a119505" providerId="LiveId" clId="{435DB289-37A5-9149-AE66-3429A9492C8F}" dt="2019-12-10T03:09:46.986" v="12"/>
          <ac:picMkLst>
            <pc:docMk/>
            <pc:sldMk cId="649280740" sldId="271"/>
            <ac:picMk id="5" creationId="{4703799D-414F-8E44-80F2-FF75737F7163}"/>
          </ac:picMkLst>
        </pc:picChg>
        <pc:picChg chg="add del mod">
          <ac:chgData name="胡 奔" userId="8ce566785a119505" providerId="LiveId" clId="{435DB289-37A5-9149-AE66-3429A9492C8F}" dt="2019-12-10T05:26:22.567" v="106" actId="478"/>
          <ac:picMkLst>
            <pc:docMk/>
            <pc:sldMk cId="649280740" sldId="271"/>
            <ac:picMk id="1026" creationId="{D2CF0262-533A-804C-90EB-B3F4655EEF08}"/>
          </ac:picMkLst>
        </pc:picChg>
      </pc:sldChg>
      <pc:sldChg chg="addSp modSp">
        <pc:chgData name="胡 奔" userId="8ce566785a119505" providerId="LiveId" clId="{435DB289-37A5-9149-AE66-3429A9492C8F}" dt="2019-12-15T10:21:23.819" v="2441" actId="1076"/>
        <pc:sldMkLst>
          <pc:docMk/>
          <pc:sldMk cId="43127864" sldId="272"/>
        </pc:sldMkLst>
        <pc:spChg chg="mod">
          <ac:chgData name="胡 奔" userId="8ce566785a119505" providerId="LiveId" clId="{435DB289-37A5-9149-AE66-3429A9492C8F}" dt="2019-12-10T07:42:39.484" v="1894" actId="20577"/>
          <ac:spMkLst>
            <pc:docMk/>
            <pc:sldMk cId="43127864" sldId="272"/>
            <ac:spMk id="5" creationId="{BD0AFF25-C0F5-5641-8E1F-2E0C41B7C3DB}"/>
          </ac:spMkLst>
        </pc:spChg>
        <pc:spChg chg="add mod">
          <ac:chgData name="胡 奔" userId="8ce566785a119505" providerId="LiveId" clId="{435DB289-37A5-9149-AE66-3429A9492C8F}" dt="2019-12-15T10:21:23.819" v="2441" actId="1076"/>
          <ac:spMkLst>
            <pc:docMk/>
            <pc:sldMk cId="43127864" sldId="272"/>
            <ac:spMk id="6" creationId="{5623D417-7112-7A4A-A746-B45FA3D0F1A6}"/>
          </ac:spMkLst>
        </pc:spChg>
      </pc:sldChg>
      <pc:sldChg chg="addSp modSp ord">
        <pc:chgData name="胡 奔" userId="8ce566785a119505" providerId="LiveId" clId="{435DB289-37A5-9149-AE66-3429A9492C8F}" dt="2019-12-15T10:21:05.979" v="2436"/>
        <pc:sldMkLst>
          <pc:docMk/>
          <pc:sldMk cId="3700601618" sldId="273"/>
        </pc:sldMkLst>
        <pc:spChg chg="mod">
          <ac:chgData name="胡 奔" userId="8ce566785a119505" providerId="LiveId" clId="{435DB289-37A5-9149-AE66-3429A9492C8F}" dt="2019-12-15T10:21:05.979" v="2436"/>
          <ac:spMkLst>
            <pc:docMk/>
            <pc:sldMk cId="3700601618" sldId="273"/>
            <ac:spMk id="5" creationId="{85A8AB78-BBB0-BE49-B75E-AC2DE34DECBA}"/>
          </ac:spMkLst>
        </pc:spChg>
        <pc:spChg chg="add mod">
          <ac:chgData name="胡 奔" userId="8ce566785a119505" providerId="LiveId" clId="{435DB289-37A5-9149-AE66-3429A9492C8F}" dt="2019-12-10T07:44:30.374" v="1924" actId="1076"/>
          <ac:spMkLst>
            <pc:docMk/>
            <pc:sldMk cId="3700601618" sldId="273"/>
            <ac:spMk id="6" creationId="{C43887AE-C8DB-944E-9A10-5A20E3505234}"/>
          </ac:spMkLst>
        </pc:spChg>
        <pc:picChg chg="mod">
          <ac:chgData name="胡 奔" userId="8ce566785a119505" providerId="LiveId" clId="{435DB289-37A5-9149-AE66-3429A9492C8F}" dt="2019-12-10T07:44:05.048" v="1913" actId="1035"/>
          <ac:picMkLst>
            <pc:docMk/>
            <pc:sldMk cId="3700601618" sldId="273"/>
            <ac:picMk id="3" creationId="{A45FCEC6-9F93-CF41-8AF9-F6A27400CAF2}"/>
          </ac:picMkLst>
        </pc:picChg>
      </pc:sldChg>
      <pc:sldChg chg="modSp">
        <pc:chgData name="胡 奔" userId="8ce566785a119505" providerId="LiveId" clId="{435DB289-37A5-9149-AE66-3429A9492C8F}" dt="2019-12-15T10:28:45.029" v="2577" actId="1035"/>
        <pc:sldMkLst>
          <pc:docMk/>
          <pc:sldMk cId="2393147780" sldId="274"/>
        </pc:sldMkLst>
        <pc:spChg chg="mod">
          <ac:chgData name="胡 奔" userId="8ce566785a119505" providerId="LiveId" clId="{435DB289-37A5-9149-AE66-3429A9492C8F}" dt="2019-12-15T10:28:45.029" v="2577" actId="1035"/>
          <ac:spMkLst>
            <pc:docMk/>
            <pc:sldMk cId="2393147780" sldId="274"/>
            <ac:spMk id="4" creationId="{ED13D489-AB9F-684F-98F2-796311129A95}"/>
          </ac:spMkLst>
        </pc:spChg>
        <pc:spChg chg="mod">
          <ac:chgData name="胡 奔" userId="8ce566785a119505" providerId="LiveId" clId="{435DB289-37A5-9149-AE66-3429A9492C8F}" dt="2019-12-15T10:24:35.013" v="2499" actId="20577"/>
          <ac:spMkLst>
            <pc:docMk/>
            <pc:sldMk cId="2393147780" sldId="274"/>
            <ac:spMk id="5" creationId="{5FE118BA-086C-774F-B276-B1FBB47219D1}"/>
          </ac:spMkLst>
        </pc:spChg>
        <pc:spChg chg="mod">
          <ac:chgData name="胡 奔" userId="8ce566785a119505" providerId="LiveId" clId="{435DB289-37A5-9149-AE66-3429A9492C8F}" dt="2019-12-15T10:28:36.245" v="2571" actId="20577"/>
          <ac:spMkLst>
            <pc:docMk/>
            <pc:sldMk cId="2393147780" sldId="274"/>
            <ac:spMk id="6" creationId="{0EA2B37D-6D2D-7447-AD24-1FC9B43A4E2B}"/>
          </ac:spMkLst>
        </pc:spChg>
      </pc:sldChg>
      <pc:sldChg chg="addSp modSp ord">
        <pc:chgData name="胡 奔" userId="8ce566785a119505" providerId="LiveId" clId="{435DB289-37A5-9149-AE66-3429A9492C8F}" dt="2019-12-15T10:20:50.665" v="2435" actId="1076"/>
        <pc:sldMkLst>
          <pc:docMk/>
          <pc:sldMk cId="2782291546" sldId="275"/>
        </pc:sldMkLst>
        <pc:spChg chg="mod">
          <ac:chgData name="胡 奔" userId="8ce566785a119505" providerId="LiveId" clId="{435DB289-37A5-9149-AE66-3429A9492C8F}" dt="2019-12-10T07:45:42.795" v="1953"/>
          <ac:spMkLst>
            <pc:docMk/>
            <pc:sldMk cId="2782291546" sldId="275"/>
            <ac:spMk id="4" creationId="{C9329D2C-B610-1C41-BC92-52E56B9BFD73}"/>
          </ac:spMkLst>
        </pc:spChg>
        <pc:spChg chg="mod">
          <ac:chgData name="胡 奔" userId="8ce566785a119505" providerId="LiveId" clId="{435DB289-37A5-9149-AE66-3429A9492C8F}" dt="2019-12-15T10:20:50.665" v="2435" actId="1076"/>
          <ac:spMkLst>
            <pc:docMk/>
            <pc:sldMk cId="2782291546" sldId="275"/>
            <ac:spMk id="5" creationId="{E1FEEF52-290D-BF49-8409-2DE10E49D14F}"/>
          </ac:spMkLst>
        </pc:spChg>
        <pc:spChg chg="add mod">
          <ac:chgData name="胡 奔" userId="8ce566785a119505" providerId="LiveId" clId="{435DB289-37A5-9149-AE66-3429A9492C8F}" dt="2019-12-10T07:46:15.016" v="1963" actId="1076"/>
          <ac:spMkLst>
            <pc:docMk/>
            <pc:sldMk cId="2782291546" sldId="275"/>
            <ac:spMk id="6" creationId="{38BA8685-057E-C04C-8983-B4CD55873B3A}"/>
          </ac:spMkLst>
        </pc:spChg>
        <pc:picChg chg="mod">
          <ac:chgData name="胡 奔" userId="8ce566785a119505" providerId="LiveId" clId="{435DB289-37A5-9149-AE66-3429A9492C8F}" dt="2019-12-10T07:46:12.590" v="1962" actId="1076"/>
          <ac:picMkLst>
            <pc:docMk/>
            <pc:sldMk cId="2782291546" sldId="275"/>
            <ac:picMk id="3" creationId="{0532AB37-E3C7-FD41-B5A7-4A9EE1B5D7CF}"/>
          </ac:picMkLst>
        </pc:picChg>
      </pc:sldChg>
      <pc:sldChg chg="addSp modSp ord">
        <pc:chgData name="胡 奔" userId="8ce566785a119505" providerId="LiveId" clId="{435DB289-37A5-9149-AE66-3429A9492C8F}" dt="2019-12-15T10:21:59.213" v="2466" actId="1076"/>
        <pc:sldMkLst>
          <pc:docMk/>
          <pc:sldMk cId="967161263" sldId="276"/>
        </pc:sldMkLst>
        <pc:spChg chg="mod">
          <ac:chgData name="胡 奔" userId="8ce566785a119505" providerId="LiveId" clId="{435DB289-37A5-9149-AE66-3429A9492C8F}" dt="2019-12-15T10:21:59.213" v="2466" actId="1076"/>
          <ac:spMkLst>
            <pc:docMk/>
            <pc:sldMk cId="967161263" sldId="276"/>
            <ac:spMk id="4" creationId="{F0A9B58F-E435-6A42-87A7-8B396E905BE1}"/>
          </ac:spMkLst>
        </pc:spChg>
        <pc:spChg chg="mod">
          <ac:chgData name="胡 奔" userId="8ce566785a119505" providerId="LiveId" clId="{435DB289-37A5-9149-AE66-3429A9492C8F}" dt="2019-12-10T07:47:14.866" v="1978"/>
          <ac:spMkLst>
            <pc:docMk/>
            <pc:sldMk cId="967161263" sldId="276"/>
            <ac:spMk id="5" creationId="{F6BD2EE3-1AB6-FD4F-A20F-CAF538D9CB83}"/>
          </ac:spMkLst>
        </pc:spChg>
        <pc:spChg chg="add mod">
          <ac:chgData name="胡 奔" userId="8ce566785a119505" providerId="LiveId" clId="{435DB289-37A5-9149-AE66-3429A9492C8F}" dt="2019-12-10T07:46:50.891" v="1975" actId="1076"/>
          <ac:spMkLst>
            <pc:docMk/>
            <pc:sldMk cId="967161263" sldId="276"/>
            <ac:spMk id="6" creationId="{9BA48D70-1B88-0D42-9817-0812AEA723FC}"/>
          </ac:spMkLst>
        </pc:spChg>
        <pc:picChg chg="mod">
          <ac:chgData name="胡 奔" userId="8ce566785a119505" providerId="LiveId" clId="{435DB289-37A5-9149-AE66-3429A9492C8F}" dt="2019-12-10T07:46:24.292" v="1966" actId="1076"/>
          <ac:picMkLst>
            <pc:docMk/>
            <pc:sldMk cId="967161263" sldId="276"/>
            <ac:picMk id="3" creationId="{C2C19E64-39F7-7642-AA5E-7AD01E08C661}"/>
          </ac:picMkLst>
        </pc:picChg>
      </pc:sldChg>
      <pc:sldChg chg="addSp delSp modSp add">
        <pc:chgData name="胡 奔" userId="8ce566785a119505" providerId="LiveId" clId="{435DB289-37A5-9149-AE66-3429A9492C8F}" dt="2019-12-10T06:43:43.294" v="1304" actId="1036"/>
        <pc:sldMkLst>
          <pc:docMk/>
          <pc:sldMk cId="1888212136" sldId="277"/>
        </pc:sldMkLst>
        <pc:spChg chg="del">
          <ac:chgData name="胡 奔" userId="8ce566785a119505" providerId="LiveId" clId="{435DB289-37A5-9149-AE66-3429A9492C8F}" dt="2019-12-10T03:07:55.328" v="4" actId="478"/>
          <ac:spMkLst>
            <pc:docMk/>
            <pc:sldMk cId="1888212136" sldId="277"/>
            <ac:spMk id="2" creationId="{481D885E-B535-1C40-8F22-DDC2788D5E93}"/>
          </ac:spMkLst>
        </pc:spChg>
        <pc:spChg chg="del">
          <ac:chgData name="胡 奔" userId="8ce566785a119505" providerId="LiveId" clId="{435DB289-37A5-9149-AE66-3429A9492C8F}" dt="2019-12-10T03:07:55.328" v="4" actId="478"/>
          <ac:spMkLst>
            <pc:docMk/>
            <pc:sldMk cId="1888212136" sldId="277"/>
            <ac:spMk id="3" creationId="{F675F06A-0135-DB4D-BE46-7D67EF8CD1FB}"/>
          </ac:spMkLst>
        </pc:spChg>
        <pc:spChg chg="add mod">
          <ac:chgData name="胡 奔" userId="8ce566785a119505" providerId="LiveId" clId="{435DB289-37A5-9149-AE66-3429A9492C8F}" dt="2019-12-10T06:00:55.296" v="1159" actId="20577"/>
          <ac:spMkLst>
            <pc:docMk/>
            <pc:sldMk cId="1888212136" sldId="277"/>
            <ac:spMk id="4" creationId="{EA5999E0-23D5-3646-B425-DF2ABB81BD5A}"/>
          </ac:spMkLst>
        </pc:spChg>
        <pc:spChg chg="add del mod">
          <ac:chgData name="胡 奔" userId="8ce566785a119505" providerId="LiveId" clId="{435DB289-37A5-9149-AE66-3429A9492C8F}" dt="2019-12-10T05:58:06.960" v="971" actId="14100"/>
          <ac:spMkLst>
            <pc:docMk/>
            <pc:sldMk cId="1888212136" sldId="277"/>
            <ac:spMk id="5" creationId="{5A529DEC-77EF-7944-A257-A92297E3CDB5}"/>
          </ac:spMkLst>
        </pc:spChg>
        <pc:spChg chg="add mod">
          <ac:chgData name="胡 奔" userId="8ce566785a119505" providerId="LiveId" clId="{435DB289-37A5-9149-AE66-3429A9492C8F}" dt="2019-12-10T05:58:06.960" v="971" actId="14100"/>
          <ac:spMkLst>
            <pc:docMk/>
            <pc:sldMk cId="1888212136" sldId="277"/>
            <ac:spMk id="6" creationId="{E5270BFA-7C36-7846-BA86-9EABD078BFDA}"/>
          </ac:spMkLst>
        </pc:spChg>
        <pc:spChg chg="add mod">
          <ac:chgData name="胡 奔" userId="8ce566785a119505" providerId="LiveId" clId="{435DB289-37A5-9149-AE66-3429A9492C8F}" dt="2019-12-10T05:58:06.960" v="971" actId="14100"/>
          <ac:spMkLst>
            <pc:docMk/>
            <pc:sldMk cId="1888212136" sldId="277"/>
            <ac:spMk id="7" creationId="{EC73ED37-35BA-264E-BF07-504511D35AD0}"/>
          </ac:spMkLst>
        </pc:spChg>
        <pc:spChg chg="add del mod">
          <ac:chgData name="胡 奔" userId="8ce566785a119505" providerId="LiveId" clId="{435DB289-37A5-9149-AE66-3429A9492C8F}" dt="2019-12-10T05:57:47.751" v="951"/>
          <ac:spMkLst>
            <pc:docMk/>
            <pc:sldMk cId="1888212136" sldId="277"/>
            <ac:spMk id="8" creationId="{66BF41A3-3264-A049-A80D-FC1017526F90}"/>
          </ac:spMkLst>
        </pc:spChg>
        <pc:spChg chg="add mod">
          <ac:chgData name="胡 奔" userId="8ce566785a119505" providerId="LiveId" clId="{435DB289-37A5-9149-AE66-3429A9492C8F}" dt="2019-12-10T05:58:16.517" v="973" actId="1076"/>
          <ac:spMkLst>
            <pc:docMk/>
            <pc:sldMk cId="1888212136" sldId="277"/>
            <ac:spMk id="9" creationId="{3FFA0AD1-68D9-DA42-9B86-8A39F3ADF9AD}"/>
          </ac:spMkLst>
        </pc:spChg>
        <pc:spChg chg="add del mod">
          <ac:chgData name="胡 奔" userId="8ce566785a119505" providerId="LiveId" clId="{435DB289-37A5-9149-AE66-3429A9492C8F}" dt="2019-12-10T06:00:13.938" v="1094"/>
          <ac:spMkLst>
            <pc:docMk/>
            <pc:sldMk cId="1888212136" sldId="277"/>
            <ac:spMk id="10" creationId="{E70690A1-75F8-3942-94B6-7415D40E582B}"/>
          </ac:spMkLst>
        </pc:spChg>
        <pc:spChg chg="add mod">
          <ac:chgData name="胡 奔" userId="8ce566785a119505" providerId="LiveId" clId="{435DB289-37A5-9149-AE66-3429A9492C8F}" dt="2019-12-10T06:00:12.430" v="1092" actId="1076"/>
          <ac:spMkLst>
            <pc:docMk/>
            <pc:sldMk cId="1888212136" sldId="277"/>
            <ac:spMk id="11" creationId="{145E2931-AD79-174E-80C9-43D2908E36CE}"/>
          </ac:spMkLst>
        </pc:spChg>
        <pc:spChg chg="add mod">
          <ac:chgData name="胡 奔" userId="8ce566785a119505" providerId="LiveId" clId="{435DB289-37A5-9149-AE66-3429A9492C8F}" dt="2019-12-10T06:43:43.294" v="1304" actId="1036"/>
          <ac:spMkLst>
            <pc:docMk/>
            <pc:sldMk cId="1888212136" sldId="277"/>
            <ac:spMk id="12" creationId="{35DAE367-5370-DF41-A930-7D28E9B41ECF}"/>
          </ac:spMkLst>
        </pc:spChg>
        <pc:spChg chg="add mod">
          <ac:chgData name="胡 奔" userId="8ce566785a119505" providerId="LiveId" clId="{435DB289-37A5-9149-AE66-3429A9492C8F}" dt="2019-12-10T06:43:43.294" v="1304" actId="1036"/>
          <ac:spMkLst>
            <pc:docMk/>
            <pc:sldMk cId="1888212136" sldId="277"/>
            <ac:spMk id="13" creationId="{3CDB6578-40B7-8F49-9700-0D4B5B40E04C}"/>
          </ac:spMkLst>
        </pc:spChg>
      </pc:sldChg>
      <pc:sldChg chg="addSp delSp modSp add">
        <pc:chgData name="胡 奔" userId="8ce566785a119505" providerId="LiveId" clId="{435DB289-37A5-9149-AE66-3429A9492C8F}" dt="2019-12-10T07:39:09.635" v="1773" actId="1076"/>
        <pc:sldMkLst>
          <pc:docMk/>
          <pc:sldMk cId="2440771796" sldId="278"/>
        </pc:sldMkLst>
        <pc:spChg chg="add del mod">
          <ac:chgData name="胡 奔" userId="8ce566785a119505" providerId="LiveId" clId="{435DB289-37A5-9149-AE66-3429A9492C8F}" dt="2019-12-10T06:44:09.825" v="1306" actId="478"/>
          <ac:spMkLst>
            <pc:docMk/>
            <pc:sldMk cId="2440771796" sldId="278"/>
            <ac:spMk id="2" creationId="{717D721C-B236-A84E-8BA1-9A2E1F96D381}"/>
          </ac:spMkLst>
        </pc:spChg>
        <pc:spChg chg="add del">
          <ac:chgData name="胡 奔" userId="8ce566785a119505" providerId="LiveId" clId="{435DB289-37A5-9149-AE66-3429A9492C8F}" dt="2019-12-10T06:49:25.863" v="1307" actId="478"/>
          <ac:spMkLst>
            <pc:docMk/>
            <pc:sldMk cId="2440771796" sldId="278"/>
            <ac:spMk id="3" creationId="{00D8A864-91DC-FA4D-82BF-95A31617879C}"/>
          </ac:spMkLst>
        </pc:spChg>
        <pc:spChg chg="add del mod">
          <ac:chgData name="胡 奔" userId="8ce566785a119505" providerId="LiveId" clId="{435DB289-37A5-9149-AE66-3429A9492C8F}" dt="2019-12-10T06:55:24.677" v="1309" actId="478"/>
          <ac:spMkLst>
            <pc:docMk/>
            <pc:sldMk cId="2440771796" sldId="278"/>
            <ac:spMk id="4" creationId="{BA9DE9F8-25DF-BE4E-875F-E90B43136C42}"/>
          </ac:spMkLst>
        </pc:spChg>
        <pc:spChg chg="add mod">
          <ac:chgData name="胡 奔" userId="8ce566785a119505" providerId="LiveId" clId="{435DB289-37A5-9149-AE66-3429A9492C8F}" dt="2019-12-10T07:38:25.883" v="1763" actId="1035"/>
          <ac:spMkLst>
            <pc:docMk/>
            <pc:sldMk cId="2440771796" sldId="278"/>
            <ac:spMk id="6" creationId="{07F87325-EAEE-9642-9EEB-743BCB154E7A}"/>
          </ac:spMkLst>
        </pc:spChg>
        <pc:spChg chg="add mod">
          <ac:chgData name="胡 奔" userId="8ce566785a119505" providerId="LiveId" clId="{435DB289-37A5-9149-AE66-3429A9492C8F}" dt="2019-12-10T07:39:01.898" v="1771" actId="1076"/>
          <ac:spMkLst>
            <pc:docMk/>
            <pc:sldMk cId="2440771796" sldId="278"/>
            <ac:spMk id="9" creationId="{741A7967-BA74-5943-AA60-7403B2973262}"/>
          </ac:spMkLst>
        </pc:spChg>
        <pc:spChg chg="add mod">
          <ac:chgData name="胡 奔" userId="8ce566785a119505" providerId="LiveId" clId="{435DB289-37A5-9149-AE66-3429A9492C8F}" dt="2019-12-10T07:39:07.110" v="1772" actId="1076"/>
          <ac:spMkLst>
            <pc:docMk/>
            <pc:sldMk cId="2440771796" sldId="278"/>
            <ac:spMk id="10" creationId="{E297A2D9-F7F3-4247-9273-00A4C2722180}"/>
          </ac:spMkLst>
        </pc:spChg>
        <pc:spChg chg="add mod">
          <ac:chgData name="胡 奔" userId="8ce566785a119505" providerId="LiveId" clId="{435DB289-37A5-9149-AE66-3429A9492C8F}" dt="2019-12-10T07:06:40.413" v="1570" actId="1076"/>
          <ac:spMkLst>
            <pc:docMk/>
            <pc:sldMk cId="2440771796" sldId="278"/>
            <ac:spMk id="13" creationId="{56D4DD08-0B4C-4F4F-9839-85737B3149E0}"/>
          </ac:spMkLst>
        </pc:spChg>
        <pc:spChg chg="add mod">
          <ac:chgData name="胡 奔" userId="8ce566785a119505" providerId="LiveId" clId="{435DB289-37A5-9149-AE66-3429A9492C8F}" dt="2019-12-10T07:35:37.534" v="1591"/>
          <ac:spMkLst>
            <pc:docMk/>
            <pc:sldMk cId="2440771796" sldId="278"/>
            <ac:spMk id="16" creationId="{1B9D8611-DEE3-5B49-9DFB-C9074057C9B6}"/>
          </ac:spMkLst>
        </pc:spChg>
        <pc:spChg chg="add del mod">
          <ac:chgData name="胡 奔" userId="8ce566785a119505" providerId="LiveId" clId="{435DB289-37A5-9149-AE66-3429A9492C8F}" dt="2019-12-10T07:38:31.150" v="1765" actId="478"/>
          <ac:spMkLst>
            <pc:docMk/>
            <pc:sldMk cId="2440771796" sldId="278"/>
            <ac:spMk id="17" creationId="{4ADBF7F9-2517-8046-869E-B0C9EBF51256}"/>
          </ac:spMkLst>
        </pc:spChg>
        <pc:picChg chg="add del mod">
          <ac:chgData name="胡 奔" userId="8ce566785a119505" providerId="LiveId" clId="{435DB289-37A5-9149-AE66-3429A9492C8F}" dt="2019-12-10T06:55:26.266" v="1310" actId="478"/>
          <ac:picMkLst>
            <pc:docMk/>
            <pc:sldMk cId="2440771796" sldId="278"/>
            <ac:picMk id="5" creationId="{E6EBBDFF-59ED-3046-8907-0E37CA5E9126}"/>
          </ac:picMkLst>
        </pc:picChg>
        <pc:picChg chg="add mod modCrop">
          <ac:chgData name="胡 奔" userId="8ce566785a119505" providerId="LiveId" clId="{435DB289-37A5-9149-AE66-3429A9492C8F}" dt="2019-12-10T07:38:25.883" v="1763" actId="1035"/>
          <ac:picMkLst>
            <pc:docMk/>
            <pc:sldMk cId="2440771796" sldId="278"/>
            <ac:picMk id="8" creationId="{F190358C-25FA-3C4E-B366-E2FC2A226729}"/>
          </ac:picMkLst>
        </pc:picChg>
        <pc:picChg chg="add mod">
          <ac:chgData name="胡 奔" userId="8ce566785a119505" providerId="LiveId" clId="{435DB289-37A5-9149-AE66-3429A9492C8F}" dt="2019-12-10T07:06:48.002" v="1577" actId="1035"/>
          <ac:picMkLst>
            <pc:docMk/>
            <pc:sldMk cId="2440771796" sldId="278"/>
            <ac:picMk id="12" creationId="{C8431959-B667-9248-B45C-9D8ADB6047FE}"/>
          </ac:picMkLst>
        </pc:picChg>
        <pc:picChg chg="add mod">
          <ac:chgData name="胡 奔" userId="8ce566785a119505" providerId="LiveId" clId="{435DB289-37A5-9149-AE66-3429A9492C8F}" dt="2019-12-10T07:07:46.972" v="1585" actId="14100"/>
          <ac:picMkLst>
            <pc:docMk/>
            <pc:sldMk cId="2440771796" sldId="278"/>
            <ac:picMk id="15" creationId="{85D0AA9B-70DA-E844-8F80-35E29E5CC346}"/>
          </ac:picMkLst>
        </pc:picChg>
        <pc:picChg chg="add mod">
          <ac:chgData name="胡 奔" userId="8ce566785a119505" providerId="LiveId" clId="{435DB289-37A5-9149-AE66-3429A9492C8F}" dt="2019-12-10T07:39:09.635" v="1773" actId="1076"/>
          <ac:picMkLst>
            <pc:docMk/>
            <pc:sldMk cId="2440771796" sldId="278"/>
            <ac:picMk id="19" creationId="{82338010-799C-C041-A668-35F0F816CB6E}"/>
          </ac:picMkLst>
        </pc:picChg>
      </pc:sldChg>
      <pc:sldChg chg="addSp modSp add ord">
        <pc:chgData name="胡 奔" userId="8ce566785a119505" providerId="LiveId" clId="{435DB289-37A5-9149-AE66-3429A9492C8F}" dt="2019-12-15T10:31:26.222" v="2602" actId="20577"/>
        <pc:sldMkLst>
          <pc:docMk/>
          <pc:sldMk cId="1721376753" sldId="280"/>
        </pc:sldMkLst>
        <pc:spChg chg="add mod">
          <ac:chgData name="胡 奔" userId="8ce566785a119505" providerId="LiveId" clId="{435DB289-37A5-9149-AE66-3429A9492C8F}" dt="2019-12-10T08:05:25.649" v="2286" actId="20577"/>
          <ac:spMkLst>
            <pc:docMk/>
            <pc:sldMk cId="1721376753" sldId="280"/>
            <ac:spMk id="2" creationId="{EC9DE1D9-6925-C84C-9BCB-88C5C0A10B4E}"/>
          </ac:spMkLst>
        </pc:spChg>
        <pc:spChg chg="add mod">
          <ac:chgData name="胡 奔" userId="8ce566785a119505" providerId="LiveId" clId="{435DB289-37A5-9149-AE66-3429A9492C8F}" dt="2019-12-15T10:31:26.222" v="2602" actId="20577"/>
          <ac:spMkLst>
            <pc:docMk/>
            <pc:sldMk cId="1721376753" sldId="280"/>
            <ac:spMk id="3" creationId="{D953BC2E-401E-0548-B61B-4542A2CB9876}"/>
          </ac:spMkLst>
        </pc:spChg>
      </pc:sldChg>
      <pc:sldChg chg="addSp delSp modSp add ord">
        <pc:chgData name="胡 奔" userId="8ce566785a119505" providerId="LiveId" clId="{435DB289-37A5-9149-AE66-3429A9492C8F}" dt="2019-12-15T11:10:39.844" v="2902" actId="1076"/>
        <pc:sldMkLst>
          <pc:docMk/>
          <pc:sldMk cId="872694831" sldId="281"/>
        </pc:sldMkLst>
        <pc:spChg chg="del">
          <ac:chgData name="胡 奔" userId="8ce566785a119505" providerId="LiveId" clId="{435DB289-37A5-9149-AE66-3429A9492C8F}" dt="2019-12-15T10:59:48.439" v="2605" actId="478"/>
          <ac:spMkLst>
            <pc:docMk/>
            <pc:sldMk cId="872694831" sldId="281"/>
            <ac:spMk id="2" creationId="{8169F718-E846-B343-878D-FC414EFA4CC7}"/>
          </ac:spMkLst>
        </pc:spChg>
        <pc:spChg chg="del">
          <ac:chgData name="胡 奔" userId="8ce566785a119505" providerId="LiveId" clId="{435DB289-37A5-9149-AE66-3429A9492C8F}" dt="2019-12-15T10:59:48.439" v="2605" actId="478"/>
          <ac:spMkLst>
            <pc:docMk/>
            <pc:sldMk cId="872694831" sldId="281"/>
            <ac:spMk id="3" creationId="{91FEEA0D-EE16-9A4F-B7BF-6270A4124589}"/>
          </ac:spMkLst>
        </pc:spChg>
        <pc:spChg chg="add mod">
          <ac:chgData name="胡 奔" userId="8ce566785a119505" providerId="LiveId" clId="{435DB289-37A5-9149-AE66-3429A9492C8F}" dt="2019-12-15T11:10:39.844" v="2902" actId="1076"/>
          <ac:spMkLst>
            <pc:docMk/>
            <pc:sldMk cId="872694831" sldId="281"/>
            <ac:spMk id="4" creationId="{F71274A9-E602-BB4B-BAA2-A7DE2D427BCC}"/>
          </ac:spMkLst>
        </pc:spChg>
        <pc:spChg chg="add del mod">
          <ac:chgData name="胡 奔" userId="8ce566785a119505" providerId="LiveId" clId="{435DB289-37A5-9149-AE66-3429A9492C8F}" dt="2019-12-15T11:10:20.891" v="2899" actId="478"/>
          <ac:spMkLst>
            <pc:docMk/>
            <pc:sldMk cId="872694831" sldId="281"/>
            <ac:spMk id="5" creationId="{A396FB7E-F79E-CA44-9BE8-C61BF9DA68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07E03-45A3-4041-BDEE-23E8B1F9D8B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F3A37-8FB9-E546-8E1B-9653A7395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42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F3A37-8FB9-E546-8E1B-9653A7395C9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34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F3A37-8FB9-E546-8E1B-9653A7395C9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28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F3A37-8FB9-E546-8E1B-9653A7395C9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03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103BA-87D7-9645-A435-28D05B2BF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F0E88C-D945-6340-917B-5EAD9FA1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F7D8F-98FA-1043-A7CA-BCB441C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085AD-90A4-DA49-9994-233A49F2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09503-CD2F-6D41-8965-AD643450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4D383-FAD4-E944-8D0F-A656899F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D52417-7A4B-CF49-BD9A-8A2F6E35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5964B-3F54-AB4A-B70E-A8EF5941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30DD8-DEC5-504E-A177-D1B705EB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DD602-49E9-EE48-B04B-C5097A3E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56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3A7430-23B0-D541-9EDF-1146981F2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36656A-2202-1744-A982-F054C73FE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03614-9C2B-404A-BE5D-0B43F59F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551E2-2129-C540-8B7D-DC39577E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1B427-BDBB-4B40-9CBA-0114C03E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26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4ECCB-BADA-FE4C-B028-EF3F1AFF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425B-9408-D045-AAA7-6833CC53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DA8F8-18CA-3B4F-AE39-A2ED187F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D46E-E841-8445-984C-38635BC9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8A92B-82C4-1D4F-AD77-A8FB41DA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57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381BE-04E1-9547-94FB-FE8663D2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5B1AB-21D9-5848-B2C5-0EEB78C1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F3DB1-D1D6-8243-9D76-1FE80D51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F050C-88A6-BA48-84FF-FEE8FE2F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A704B-A01C-8847-8A37-3F5CEE70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67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D9A45-0A52-DF46-AC26-3A28C390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80D09-2371-F94A-AD16-129557726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067E2A-2025-C34E-86C5-3045E9CA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39B36-F97F-6B45-8D5F-4FC7631D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CE84F-51A7-2340-AB96-00300745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90C49-4CD4-6249-B423-B3B458A2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718E9-C1A1-684C-888F-69F50D9C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D42E6-FCE8-1D47-82F7-3AD3FB58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9099A-E7A3-1041-81ED-9BA062D30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6BC69C-9B96-4B48-89A6-D504A19A0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41F3B-B699-5F46-86DE-7FE0841C5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DA4310-E2C1-C946-8887-05D37B1E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5BCEA2-B259-7844-933C-B1458F6B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A4B278-8637-0348-BD11-D3B13BF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9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F5249-80D9-E64D-B67F-6BDF48D6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C0A0AD-36F3-7045-8720-199E0DBF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5AF1B1-EBC8-3545-B0EE-0E4B39EF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959230-2DBB-CD47-B6F2-690EFD63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04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541A97-D367-4E42-8B4B-059120A5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F5623-1729-AF48-84F9-D6ADDE31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4FFB31-936E-D24B-A61C-941C2692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97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E1DD-6CBE-7E47-A7C9-02FFF7C5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0E85B-CE6B-B844-BD91-E7687B03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B1C08-B224-7445-8483-430D58CCA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FC6C0-1636-6840-9FBA-FE9D9B0E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CD03B7-2660-BA4C-927E-E00E8FA0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AD927-2289-CC46-8730-B7695D02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4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1BCF-31BB-F54C-9899-C10CD6AE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DBB493-4CCB-3341-A313-0F8B1DD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E240E-ECA8-E64E-8A73-2B49A46FD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7A9CD-BF35-0A42-BBF8-4E66ABE9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812FD-AD52-A046-92DE-7A2BDAA9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3E4F8-AC9B-9640-A8D8-2EA0E375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71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73DED7-A2CC-B446-9FD0-31BB1181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E1432-CAC0-9B44-874D-B5B326D31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529ED-8908-5A4B-A052-71E5E1B35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5D142-CD0B-E44F-BDB1-55994CE08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BA5F9-B505-3645-9FB7-204FEBFFD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36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3449FA-280F-BA46-924A-FC80D9622CF3}"/>
              </a:ext>
            </a:extLst>
          </p:cNvPr>
          <p:cNvSpPr/>
          <p:nvPr/>
        </p:nvSpPr>
        <p:spPr>
          <a:xfrm>
            <a:off x="-122635" y="2157233"/>
            <a:ext cx="124372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Immersive Virtual Reality and Gamification Within Procedurally Generated Environments to Increase Motivation During Gait Rehabilitation</a:t>
            </a:r>
            <a:r>
              <a:rPr lang="zh-CN" altLang="zh-CN" sz="2800" dirty="0"/>
              <a:t>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4EF56F-650E-6649-AB7F-7C21B0BA3506}"/>
              </a:ext>
            </a:extLst>
          </p:cNvPr>
          <p:cNvSpPr/>
          <p:nvPr/>
        </p:nvSpPr>
        <p:spPr>
          <a:xfrm>
            <a:off x="1190624" y="3574020"/>
            <a:ext cx="1035843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Florian Kern</a:t>
            </a:r>
            <a:r>
              <a:rPr lang="en-US" altLang="zh-CN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a*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Carla Winter</a:t>
            </a:r>
            <a:r>
              <a:rPr lang="en-US" altLang="zh-CN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Dominik Gall</a:t>
            </a:r>
            <a:r>
              <a:rPr lang="en-US" altLang="zh-CN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Ivo Ka ̈thner</a:t>
            </a:r>
            <a:r>
              <a:rPr lang="en-US" altLang="zh-CN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Paul Pauli</a:t>
            </a:r>
            <a:r>
              <a:rPr lang="en-US" altLang="zh-CN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Marc Erich Latoschik</a:t>
            </a:r>
            <a:r>
              <a:rPr lang="en-US" altLang="zh-CN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a†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endParaRPr lang="en-US" altLang="zh-CN" sz="1200" kern="1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endParaRPr lang="en-US" altLang="zh-CN" sz="1200" kern="1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altLang="zh-CN" sz="12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Human-Computer Interaction, University of Wu ̈rzburg, Am Hubland, 97074 Wu ̈rzburg, Germany</a:t>
            </a:r>
            <a:endParaRPr lang="zh-CN" altLang="zh-CN" sz="4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altLang="zh-CN" sz="12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Department of Psychology I, Biological Psychology, Clinical Psychology and Psychotherapy, University of Wu ̈rzburg, Wu ̈rzburg, Germany</a:t>
            </a:r>
            <a:endParaRPr lang="zh-CN" altLang="zh-CN" sz="4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50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A5999E0-23D5-3646-B425-DF2ABB81BD5A}"/>
                  </a:ext>
                </a:extLst>
              </p:cNvPr>
              <p:cNvSpPr/>
              <p:nvPr/>
            </p:nvSpPr>
            <p:spPr>
              <a:xfrm>
                <a:off x="157250" y="21878"/>
                <a:ext cx="11822940" cy="590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检验，亦称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student t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检验（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Student‘s t test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），主要用于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样本含量较小（例如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 &lt; 30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），总体标准差</a:t>
                </a:r>
                <a:r>
                  <a:rPr lang="el-GR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σ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未知的正态分布，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分布理论来推论差异发生的概率。</a:t>
                </a:r>
                <a:endPara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适用条件：</a:t>
                </a:r>
                <a:endParaRPr lang="en-US" altLang="zh-CN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 已知一个总体均值</a:t>
                </a:r>
                <a:endPara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）可得到一个样本均数及该样本标准差</a:t>
                </a:r>
                <a:endPara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）样本来自正态或近似正态总体</a:t>
                </a:r>
                <a:endPara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主要分类：</a:t>
                </a:r>
                <a:endParaRPr lang="en-US" altLang="zh-CN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）单总体检验：检验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一个样本平均数与一个已知的总体平均数的差异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是否显著。当总体分布是正态分布，如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总体标准差未知且样本容量小于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，那么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样本平均数与总体平均数的离差统计量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（离差也叫差量，是单项数值与平均值之间的差）呈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分布。</a:t>
                </a:r>
                <a:endPara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单总体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检验统计量为：</a:t>
                </a:r>
                <a:endPara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为样本平均数与总体平均数的离差统计量，   为样本平均数，   为总体平均数，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为样本标准差，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为样本容量。</a:t>
                </a:r>
                <a:endPara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）双总体检验：检验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两个样本平均数与其各自所代表的总体的差异是否显著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。双总体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检验又分为两种情况，一是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独立样本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检验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，一是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配对样本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检验</a:t>
                </a:r>
                <a:r>
                  <a:rPr lang="zh-CN" alt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独立样本</a:t>
                </a:r>
                <a:r>
                  <a:rPr lang="en-US" altLang="zh-CN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检验统计量：</a:t>
                </a:r>
                <a:r>
                  <a:rPr lang="en-US" altLang="zh-CN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zh-CN" altLang="en-US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配对样本</a:t>
                </a:r>
                <a:r>
                  <a:rPr lang="en-US" altLang="zh-CN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检验统计量：</a:t>
                </a:r>
                <a:endParaRPr lang="en-US" altLang="zh-CN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zh-CN" altLang="en-US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A5999E0-23D5-3646-B425-DF2ABB81B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0" y="21878"/>
                <a:ext cx="11822940" cy="5909310"/>
              </a:xfrm>
              <a:prstGeom prst="rect">
                <a:avLst/>
              </a:prstGeom>
              <a:blipFill>
                <a:blip r:embed="rId2"/>
                <a:stretch>
                  <a:fillRect l="-430" t="-429" r="-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A529DEC-77EF-7944-A257-A92297E3CDB5}"/>
                  </a:ext>
                </a:extLst>
              </p:cNvPr>
              <p:cNvSpPr txBox="1"/>
              <p:nvPr/>
            </p:nvSpPr>
            <p:spPr>
              <a:xfrm>
                <a:off x="3006674" y="3165532"/>
                <a:ext cx="1558410" cy="63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A529DEC-77EF-7944-A257-A92297E3C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74" y="3165532"/>
                <a:ext cx="1558410" cy="636521"/>
              </a:xfrm>
              <a:prstGeom prst="rect">
                <a:avLst/>
              </a:prstGeom>
              <a:blipFill>
                <a:blip r:embed="rId3"/>
                <a:stretch>
                  <a:fillRect r="-813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270BFA-7C36-7846-BA86-9EABD078BFDA}"/>
                  </a:ext>
                </a:extLst>
              </p:cNvPr>
              <p:cNvSpPr txBox="1"/>
              <p:nvPr/>
            </p:nvSpPr>
            <p:spPr>
              <a:xfrm>
                <a:off x="5191935" y="3849918"/>
                <a:ext cx="41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270BFA-7C36-7846-BA86-9EABD078B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35" y="3849918"/>
                <a:ext cx="4197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C73ED37-35BA-264E-BF07-504511D35AD0}"/>
                  </a:ext>
                </a:extLst>
              </p:cNvPr>
              <p:cNvSpPr txBox="1"/>
              <p:nvPr/>
            </p:nvSpPr>
            <p:spPr>
              <a:xfrm>
                <a:off x="6940659" y="3849918"/>
                <a:ext cx="39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C73ED37-35BA-264E-BF07-504511D35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659" y="3849918"/>
                <a:ext cx="3968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FA0AD1-68D9-DA42-9B86-8A39F3ADF9AD}"/>
                  </a:ext>
                </a:extLst>
              </p:cNvPr>
              <p:cNvSpPr txBox="1"/>
              <p:nvPr/>
            </p:nvSpPr>
            <p:spPr>
              <a:xfrm>
                <a:off x="960532" y="5217047"/>
                <a:ext cx="4441262" cy="1154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FA0AD1-68D9-DA42-9B86-8A39F3ADF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32" y="5217047"/>
                <a:ext cx="4441262" cy="1154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5E2931-AD79-174E-80C9-43D2908E36CE}"/>
                  </a:ext>
                </a:extLst>
              </p:cNvPr>
              <p:cNvSpPr txBox="1"/>
              <p:nvPr/>
            </p:nvSpPr>
            <p:spPr>
              <a:xfrm>
                <a:off x="370663" y="6463071"/>
                <a:ext cx="5272021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S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S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  <m:sup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为两样本方差，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为两样本容量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5E2931-AD79-174E-80C9-43D2908E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3" y="6463071"/>
                <a:ext cx="5272021" cy="373051"/>
              </a:xfrm>
              <a:prstGeom prst="rect">
                <a:avLst/>
              </a:prstGeom>
              <a:blipFill>
                <a:blip r:embed="rId7"/>
                <a:stretch>
                  <a:fillRect l="-962" t="-1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DAE367-5370-DF41-A930-7D28E9B41ECF}"/>
                  </a:ext>
                </a:extLst>
              </p:cNvPr>
              <p:cNvSpPr txBox="1"/>
              <p:nvPr/>
            </p:nvSpPr>
            <p:spPr>
              <a:xfrm>
                <a:off x="7812730" y="5111325"/>
                <a:ext cx="4441262" cy="1154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DAE367-5370-DF41-A930-7D28E9B41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730" y="5111325"/>
                <a:ext cx="4441262" cy="11546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DB6578-40B7-8F49-9700-0D4B5B40E04C}"/>
                  </a:ext>
                </a:extLst>
              </p:cNvPr>
              <p:cNvSpPr txBox="1"/>
              <p:nvPr/>
            </p:nvSpPr>
            <p:spPr>
              <a:xfrm>
                <a:off x="6399474" y="6471494"/>
                <a:ext cx="5694957" cy="407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为两样本平均数，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为两样本方差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DB6578-40B7-8F49-9700-0D4B5B40E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474" y="6471494"/>
                <a:ext cx="5694957" cy="407484"/>
              </a:xfrm>
              <a:prstGeom prst="rect">
                <a:avLst/>
              </a:prstGeom>
              <a:blipFill>
                <a:blip r:embed="rId9"/>
                <a:stretch>
                  <a:fillRect l="-1116" t="-909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21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7F87325-EAEE-9642-9EEB-743BCB154E7A}"/>
              </a:ext>
            </a:extLst>
          </p:cNvPr>
          <p:cNvSpPr txBox="1"/>
          <p:nvPr/>
        </p:nvSpPr>
        <p:spPr>
          <a:xfrm>
            <a:off x="289693" y="1113"/>
            <a:ext cx="11539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Cohen’s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just"/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Cohen’s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effect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between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means</a:t>
            </a:r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F190358C-25FA-3C4E-B366-E2FC2A226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1"/>
          <a:stretch/>
        </p:blipFill>
        <p:spPr>
          <a:xfrm>
            <a:off x="989249" y="1082525"/>
            <a:ext cx="3448050" cy="203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1A7967-BA74-5943-AA60-7403B2973262}"/>
                  </a:ext>
                </a:extLst>
              </p:cNvPr>
              <p:cNvSpPr txBox="1"/>
              <p:nvPr/>
            </p:nvSpPr>
            <p:spPr>
              <a:xfrm>
                <a:off x="289693" y="3416146"/>
                <a:ext cx="214513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𝑀𝑒𝑎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𝑀𝑒𝑎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𝑃𝑜𝑜𝑙𝑒𝑑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1A7967-BA74-5943-AA60-7403B2973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3" y="3416146"/>
                <a:ext cx="2145139" cy="516745"/>
              </a:xfrm>
              <a:prstGeom prst="rect">
                <a:avLst/>
              </a:prstGeom>
              <a:blipFill>
                <a:blip r:embed="rId3"/>
                <a:stretch>
                  <a:fillRect l="-176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297A2D9-F7F3-4247-9273-00A4C2722180}"/>
                  </a:ext>
                </a:extLst>
              </p:cNvPr>
              <p:cNvSpPr txBox="1"/>
              <p:nvPr/>
            </p:nvSpPr>
            <p:spPr>
              <a:xfrm>
                <a:off x="2713274" y="3273957"/>
                <a:ext cx="285142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𝑝𝑜𝑜𝑙𝑒𝑑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297A2D9-F7F3-4247-9273-00A4C2722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274" y="3273957"/>
                <a:ext cx="2851422" cy="818366"/>
              </a:xfrm>
              <a:prstGeom prst="rect">
                <a:avLst/>
              </a:prstGeom>
              <a:blipFill>
                <a:blip r:embed="rId4"/>
                <a:stretch>
                  <a:fillRect l="-2222" r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C8431959-B667-9248-B45C-9D8ADB604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992" y="485847"/>
            <a:ext cx="4970447" cy="278811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6D4DD08-0B4C-4F4F-9839-85737B3149E0}"/>
              </a:ext>
            </a:extLst>
          </p:cNvPr>
          <p:cNvSpPr/>
          <p:nvPr/>
        </p:nvSpPr>
        <p:spPr>
          <a:xfrm>
            <a:off x="6293992" y="60412"/>
            <a:ext cx="372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equal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group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sizes</a:t>
            </a:r>
          </a:p>
        </p:txBody>
      </p:sp>
      <p:pic>
        <p:nvPicPr>
          <p:cNvPr id="15" name="图片 14" descr="手机屏幕截图&#10;&#10;描述已自动生成">
            <a:extLst>
              <a:ext uri="{FF2B5EF4-FFF2-40B4-BE49-F238E27FC236}">
                <a16:creationId xmlns:a16="http://schemas.microsoft.com/office/drawing/2014/main" id="{85D0AA9B-70DA-E844-8F80-35E29E5CC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992" y="3941957"/>
            <a:ext cx="4970447" cy="286905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B9D8611-DEE3-5B49-9DFB-C9074057C9B6}"/>
              </a:ext>
            </a:extLst>
          </p:cNvPr>
          <p:cNvSpPr/>
          <p:nvPr/>
        </p:nvSpPr>
        <p:spPr>
          <a:xfrm>
            <a:off x="6165751" y="3504694"/>
            <a:ext cx="3985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unequal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group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sizes</a:t>
            </a:r>
          </a:p>
        </p:txBody>
      </p:sp>
      <p:pic>
        <p:nvPicPr>
          <p:cNvPr id="19" name="图片 18" descr="一些文字和图片的手机截图&#10;&#10;描述已自动生成">
            <a:extLst>
              <a:ext uri="{FF2B5EF4-FFF2-40B4-BE49-F238E27FC236}">
                <a16:creationId xmlns:a16="http://schemas.microsoft.com/office/drawing/2014/main" id="{82338010-799C-C041-A668-35F0F816CB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561" y="4234512"/>
            <a:ext cx="4261992" cy="23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08607D-4804-2D47-A046-097E4DB7072B}"/>
              </a:ext>
            </a:extLst>
          </p:cNvPr>
          <p:cNvSpPr/>
          <p:nvPr/>
        </p:nvSpPr>
        <p:spPr>
          <a:xfrm>
            <a:off x="326205" y="371061"/>
            <a:ext cx="6922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47E366-7FEF-584E-8466-1744C6B85418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494" y="2057932"/>
            <a:ext cx="5940549" cy="19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13E467D-FC3A-DF44-9710-B88F86EB525D}"/>
              </a:ext>
            </a:extLst>
          </p:cNvPr>
          <p:cNvSpPr/>
          <p:nvPr/>
        </p:nvSpPr>
        <p:spPr>
          <a:xfrm>
            <a:off x="792448" y="4000692"/>
            <a:ext cx="5196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mean comparisons of the SSQ scores prior and post the VR condition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0AFF25-C0F5-5641-8E1F-2E0C41B7C3DB}"/>
              </a:ext>
            </a:extLst>
          </p:cNvPr>
          <p:cNvSpPr/>
          <p:nvPr/>
        </p:nvSpPr>
        <p:spPr>
          <a:xfrm>
            <a:off x="6453809" y="2057932"/>
            <a:ext cx="5317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compared simulator sickness ratings in the VR condition before and after VR exposure (See table 1). The SSQ subscales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Oculomotor(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动眼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3.38,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0.56), and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Severity(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剧烈程度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2.53,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.015,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0.42) revealed significantly lower ratings after VR exposure compared to before VR expose. We found no significant differences for the SSQ subscales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Nausea(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呕吐感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0.21,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.830) and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Disorientation(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丢失方向感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1.37,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.176).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23D417-7112-7A4A-A746-B45FA3D0F1A6}"/>
              </a:ext>
            </a:extLst>
          </p:cNvPr>
          <p:cNvSpPr txBox="1"/>
          <p:nvPr/>
        </p:nvSpPr>
        <p:spPr>
          <a:xfrm>
            <a:off x="8404771" y="1078947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SSQ</a:t>
            </a:r>
          </a:p>
          <a:p>
            <a:pPr algn="ctr"/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眩晕感</a:t>
            </a:r>
          </a:p>
        </p:txBody>
      </p:sp>
    </p:spTree>
    <p:extLst>
      <p:ext uri="{BB962C8B-B14F-4D97-AF65-F5344CB8AC3E}">
        <p14:creationId xmlns:p14="http://schemas.microsoft.com/office/powerpoint/2010/main" val="4312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CD4E82-F9E0-3B43-A346-EECBEA55954A}"/>
              </a:ext>
            </a:extLst>
          </p:cNvPr>
          <p:cNvSpPr/>
          <p:nvPr/>
        </p:nvSpPr>
        <p:spPr>
          <a:xfrm>
            <a:off x="326205" y="371061"/>
            <a:ext cx="6922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A45FCEC6-9F93-CF41-8AF9-F6A27400CAF2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843" y="1460333"/>
            <a:ext cx="5468376" cy="3477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E768B82-7660-694D-9B63-44827C4F2690}"/>
              </a:ext>
            </a:extLst>
          </p:cNvPr>
          <p:cNvSpPr/>
          <p:nvPr/>
        </p:nvSpPr>
        <p:spPr>
          <a:xfrm>
            <a:off x="6294782" y="1859339"/>
            <a:ext cx="52611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IMI subscales revealed significant differences between the VR and the Non-VR condition. In the VR condition we identified significantly higher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9.90,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1.65),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Competence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5.01,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0.83),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2.24,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.030,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0.37),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5.52,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0.92) and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5.22,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0.87) ratings compared to the Non-VR condition. In the VR condition we identified significantly lower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−4.14,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0.69) ratings compared to the Non-VR condition.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A8AB78-BBB0-BE49-B75E-AC2DE34DECBA}"/>
              </a:ext>
            </a:extLst>
          </p:cNvPr>
          <p:cNvSpPr/>
          <p:nvPr/>
        </p:nvSpPr>
        <p:spPr>
          <a:xfrm>
            <a:off x="8114858" y="905232"/>
            <a:ext cx="16209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</a:t>
            </a:r>
          </a:p>
          <a:p>
            <a:pPr algn="ctr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内在动机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3887AE-C8DB-944E-9A10-5A20E3505234}"/>
              </a:ext>
            </a:extLst>
          </p:cNvPr>
          <p:cNvSpPr/>
          <p:nvPr/>
        </p:nvSpPr>
        <p:spPr>
          <a:xfrm>
            <a:off x="428843" y="4937386"/>
            <a:ext cx="55710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on the IMI subscales in the Non-VR and VR conditions. Participants showed a significantly higher result for Interest, Competence, Effort, Choice, and Value. Participants showed a significantly lower result for Pressure. Likert scales range from 1 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7 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*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.05, ***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.001. </a:t>
            </a:r>
          </a:p>
        </p:txBody>
      </p:sp>
    </p:spTree>
    <p:extLst>
      <p:ext uri="{BB962C8B-B14F-4D97-AF65-F5344CB8AC3E}">
        <p14:creationId xmlns:p14="http://schemas.microsoft.com/office/powerpoint/2010/main" val="370060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21A068-550E-3842-BCEA-A36CC4BB761B}"/>
              </a:ext>
            </a:extLst>
          </p:cNvPr>
          <p:cNvSpPr/>
          <p:nvPr/>
        </p:nvSpPr>
        <p:spPr>
          <a:xfrm>
            <a:off x="326205" y="371061"/>
            <a:ext cx="6922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0532AB37-E3C7-FD41-B5A7-4A9EE1B5D7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8297" y="1398471"/>
            <a:ext cx="5926965" cy="36917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329D2C-B610-1C41-BC92-52E56B9BFD73}"/>
              </a:ext>
            </a:extLst>
          </p:cNvPr>
          <p:cNvSpPr/>
          <p:nvPr/>
        </p:nvSpPr>
        <p:spPr>
          <a:xfrm>
            <a:off x="6292926" y="1815547"/>
            <a:ext cx="56207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RTLX subscale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(21) = 2.66,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.014,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0.56) revealed significantly higher ratings in the VR condition compared to the Non-VR condition.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RTLX subscales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Demand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(21) = −2.85,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.009,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0.60),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(21) = −2.66,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.014,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0.56),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Frustration(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失望感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(21) = −2.51,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.020,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0.53) revealed significantly lower ratings in the VR condition compared to the Non-VR condition. We found no significant differences for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RTLX subscales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 Demand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(t(21) = 0.74, p = .462) and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Temporal Demand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(t(21) = −0.12, p = .904).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FEEF52-290D-BF49-8409-2DE10E49D14F}"/>
              </a:ext>
            </a:extLst>
          </p:cNvPr>
          <p:cNvSpPr/>
          <p:nvPr/>
        </p:nvSpPr>
        <p:spPr>
          <a:xfrm>
            <a:off x="8113299" y="921417"/>
            <a:ext cx="19800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TLX</a:t>
            </a:r>
          </a:p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任务量负荷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BA8685-057E-C04C-8983-B4CD55873B3A}"/>
              </a:ext>
            </a:extLst>
          </p:cNvPr>
          <p:cNvSpPr/>
          <p:nvPr/>
        </p:nvSpPr>
        <p:spPr>
          <a:xfrm>
            <a:off x="472500" y="5090197"/>
            <a:ext cx="55385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on the RTLX subscales in the Non-VR and VR conditions. Participants showed a significant increase for Performance and a significant decrease for Physical Demand, Effort, and Frustration. Likert scales range from 1 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7 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*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.05. </a:t>
            </a:r>
          </a:p>
        </p:txBody>
      </p:sp>
    </p:spTree>
    <p:extLst>
      <p:ext uri="{BB962C8B-B14F-4D97-AF65-F5344CB8AC3E}">
        <p14:creationId xmlns:p14="http://schemas.microsoft.com/office/powerpoint/2010/main" val="278229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E179BD-FF3B-344F-8CCD-4B11F803E019}"/>
              </a:ext>
            </a:extLst>
          </p:cNvPr>
          <p:cNvSpPr/>
          <p:nvPr/>
        </p:nvSpPr>
        <p:spPr>
          <a:xfrm>
            <a:off x="326205" y="371061"/>
            <a:ext cx="6922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C2C19E64-39F7-7642-AA5E-7AD01E08C6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310" y="1350277"/>
            <a:ext cx="6167360" cy="36738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A9B58F-E435-6A42-87A7-8B396E905BE1}"/>
              </a:ext>
            </a:extLst>
          </p:cNvPr>
          <p:cNvSpPr/>
          <p:nvPr/>
        </p:nvSpPr>
        <p:spPr>
          <a:xfrm>
            <a:off x="7236424" y="725004"/>
            <a:ext cx="37753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UEQ and USEQ</a:t>
            </a:r>
          </a:p>
          <a:p>
            <a:pPr algn="ctr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用户体验和用户满意度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BD2EE3-1AB6-FD4F-A20F-CAF538D9CB83}"/>
              </a:ext>
            </a:extLst>
          </p:cNvPr>
          <p:cNvSpPr/>
          <p:nvPr/>
        </p:nvSpPr>
        <p:spPr>
          <a:xfrm>
            <a:off x="6493565" y="1734092"/>
            <a:ext cx="52611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UEQ subscales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Attractiveness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11.1,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1.85),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19.0,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3.16), and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Stimulation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10.7,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1.79) revealed significantly higher ratings in the VR condition compared to the Non-VR condition. The UEQ subscale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Dependability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−3.56,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0.59) revealed significantly lower ratings in the VR condition compared to the Non-VR condition. We found no significant differences for the UEQ subscales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Perspicuity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1.00) and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0.09,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.922). We found a significantly higher USEQ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total score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VR condition compared to the Non-VR condition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7.30,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1.21).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A48D70-1B88-0D42-9817-0812AEA723FC}"/>
              </a:ext>
            </a:extLst>
          </p:cNvPr>
          <p:cNvSpPr/>
          <p:nvPr/>
        </p:nvSpPr>
        <p:spPr>
          <a:xfrm>
            <a:off x="489390" y="5024098"/>
            <a:ext cx="55700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on the UEQ subscales in the Non-VR and VR conditions. Participants showed a significantly higher result for Attractive- ness, Novelty, and Stimulation. Participants showed a significantly lower result for Dependability. Likert scales range from -3 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3 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*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.05, ***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.001. </a:t>
            </a:r>
          </a:p>
        </p:txBody>
      </p:sp>
    </p:spTree>
    <p:extLst>
      <p:ext uri="{BB962C8B-B14F-4D97-AF65-F5344CB8AC3E}">
        <p14:creationId xmlns:p14="http://schemas.microsoft.com/office/powerpoint/2010/main" val="96716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文字&#10;&#10;描述已自动生成">
            <a:extLst>
              <a:ext uri="{FF2B5EF4-FFF2-40B4-BE49-F238E27FC236}">
                <a16:creationId xmlns:a16="http://schemas.microsoft.com/office/drawing/2014/main" id="{39A5A4A4-8C9A-1B40-A6F1-3EB1644FC01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72" y="921130"/>
            <a:ext cx="6343692" cy="54465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C596AA-D4F5-C14B-A835-16B712808E42}"/>
              </a:ext>
            </a:extLst>
          </p:cNvPr>
          <p:cNvSpPr/>
          <p:nvPr/>
        </p:nvSpPr>
        <p:spPr>
          <a:xfrm>
            <a:off x="326205" y="371061"/>
            <a:ext cx="6922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13D489-AB9F-684F-98F2-796311129A95}"/>
              </a:ext>
            </a:extLst>
          </p:cNvPr>
          <p:cNvSpPr/>
          <p:nvPr/>
        </p:nvSpPr>
        <p:spPr>
          <a:xfrm>
            <a:off x="326205" y="62128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summarizes the comparisons between the VR and the Non-VR condition for all conducted scales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E118BA-086C-774F-B276-B1FBB47219D1}"/>
              </a:ext>
            </a:extLst>
          </p:cNvPr>
          <p:cNvSpPr/>
          <p:nvPr/>
        </p:nvSpPr>
        <p:spPr>
          <a:xfrm>
            <a:off x="6457864" y="212995"/>
            <a:ext cx="54945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VR condition, participants were willing to continue for a significantly longer period of time than in the Non-VR condition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6.42,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1.07).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did not estimate the duration of the exercise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（运动时间）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−0.09,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.922),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performed steps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（执行步骤）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1.27,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.209), or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walked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(21) = −0.25,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.797) differently between both conditions.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A2B37D-6D2D-7447-AD24-1FC9B43A4E2B}"/>
              </a:ext>
            </a:extLst>
          </p:cNvPr>
          <p:cNvSpPr/>
          <p:nvPr/>
        </p:nvSpPr>
        <p:spPr>
          <a:xfrm>
            <a:off x="6457864" y="2376358"/>
            <a:ext cx="54945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（自我评估模型（情感））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subscales revealed significant differences between the VR and the Non-VR condition. In the VR condition we identified significantly higher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Valence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（效果）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9.64,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1.6),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Arousal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（激励）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3.34,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0.55), and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Dominance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（支配）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3.68,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0.61) compared to the Non-VR condition.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I-PANAS-SF 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（评估整体情绪）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Affect scale revealed significantly higher scores in the VR condition compared to the Non-VR condition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6.90,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1.15).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I-PANAS-SF Negative Affect scale revealed no significant difference between both conditions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−1.70,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.097).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STAI State G-SF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（焦虑感）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 reveals significantly lower state anxiety ratings in the VR condition compared to the Non-VR condition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 = −3.71,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0.61). </a:t>
            </a:r>
          </a:p>
        </p:txBody>
      </p:sp>
    </p:spTree>
    <p:extLst>
      <p:ext uri="{BB962C8B-B14F-4D97-AF65-F5344CB8AC3E}">
        <p14:creationId xmlns:p14="http://schemas.microsoft.com/office/powerpoint/2010/main" val="239314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9DE1D9-6925-C84C-9BCB-88C5C0A10B4E}"/>
              </a:ext>
            </a:extLst>
          </p:cNvPr>
          <p:cNvSpPr/>
          <p:nvPr/>
        </p:nvSpPr>
        <p:spPr>
          <a:xfrm>
            <a:off x="326205" y="371061"/>
            <a:ext cx="6922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53BC2E-401E-0548-B61B-4542A2CB9876}"/>
              </a:ext>
            </a:extLst>
          </p:cNvPr>
          <p:cNvSpPr txBox="1"/>
          <p:nvPr/>
        </p:nvSpPr>
        <p:spPr>
          <a:xfrm>
            <a:off x="326205" y="1078947"/>
            <a:ext cx="1153959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presented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immersive VR rehabilitation system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gait rehabilitation. Our approach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previous studies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foster competence to increase motivation.</a:t>
            </a:r>
          </a:p>
          <a:p>
            <a:pPr algn="just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to foster the experience of autonomy and relatedness in VR rehabilitation systems. To foster prolonged(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长期的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motivation,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competence, autonomy,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relatedness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operationalized within this study.</a:t>
            </a:r>
          </a:p>
          <a:p>
            <a:pPr algn="just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elements include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engaging storyline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gamified reward system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social companion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VR condition, participants reported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decision freedom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perceived(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察觉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task meaningfulness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anxiety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frustration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（挫折）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pressure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Implications for Future Applications in Gait Rehabilitation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VR Provides a Promising Augmentation for Gait Rehabilitation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Features Provide a Design Guideline for Content Creation in Gait Rehabilitation 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Relatedness and Autonomy Provide Critical Content Features in Gait Rehabilitation</a:t>
            </a:r>
          </a:p>
          <a:p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had a repeated measures design. Hence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experience of the first condition might influence the experience of the second condition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balanced-randomization distributes this effect equally, however, a systematic bias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（系统误差）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remain.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novelty(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新颖的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effect for immersive VR treadmill training might confound the results.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We conducted the study only with healthy participants.</a:t>
            </a:r>
          </a:p>
        </p:txBody>
      </p:sp>
    </p:spTree>
    <p:extLst>
      <p:ext uri="{BB962C8B-B14F-4D97-AF65-F5344CB8AC3E}">
        <p14:creationId xmlns:p14="http://schemas.microsoft.com/office/powerpoint/2010/main" val="17213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F6CBD6A-EE26-D846-A05D-67AF11FA863A}"/>
              </a:ext>
            </a:extLst>
          </p:cNvPr>
          <p:cNvSpPr/>
          <p:nvPr/>
        </p:nvSpPr>
        <p:spPr>
          <a:xfrm>
            <a:off x="344519" y="273474"/>
            <a:ext cx="4416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39B80F-361F-2C4A-98B4-2CB2D409C0DC}"/>
              </a:ext>
            </a:extLst>
          </p:cNvPr>
          <p:cNvSpPr/>
          <p:nvPr/>
        </p:nvSpPr>
        <p:spPr>
          <a:xfrm>
            <a:off x="344519" y="1324065"/>
            <a:ext cx="114631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sclerosis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（多发性硬化症）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induces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（诱导）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deficits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（障碍）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lower limbs.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deficits limit the ability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 perform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activities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People with multiple sclerosis frequently show reduced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 length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gait speed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control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exercises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motor deficits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patients with multiple sclerosis.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Treadmill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（跑步机）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efficient therapy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（治疗方案）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motor deficits of the lower limbs. Treadmill training shows significant improvements in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walking ability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gait variability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(VR) provides 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promising tool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gait rehabilitation. VR simulates a real environment and allows interaction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（交互）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objects and virtual events.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 based treadmill training improved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gait speed, endurance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（耐久力）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the patients’ repetitions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Furthermore, patients experienced higher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focus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expressed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more positive attitude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towards training and some users reported reduced pain.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propose to extend previous approaches with a particular focus on fostering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（培养）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autonomy, relatedness, and competence in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immersive VR rehabilitation systems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967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F92EA0-5B7B-FC44-9BD4-6EDA7C53184F}"/>
              </a:ext>
            </a:extLst>
          </p:cNvPr>
          <p:cNvSpPr/>
          <p:nvPr/>
        </p:nvSpPr>
        <p:spPr>
          <a:xfrm>
            <a:off x="344519" y="273474"/>
            <a:ext cx="55724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TO SOLVE </a:t>
            </a:r>
          </a:p>
        </p:txBody>
      </p:sp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C8E354AA-A6ED-1B4C-9575-F1705B448521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574" y="1435451"/>
            <a:ext cx="6516852" cy="43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C9D7C1-04A3-6546-AF46-41936F6703DB}"/>
              </a:ext>
            </a:extLst>
          </p:cNvPr>
          <p:cNvSpPr txBox="1"/>
          <p:nvPr/>
        </p:nvSpPr>
        <p:spPr>
          <a:xfrm>
            <a:off x="7885044" y="2881287"/>
            <a:ext cx="3817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Simulator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Sickness</a:t>
            </a:r>
            <a:r>
              <a:rPr kumimoji="1" lang="zh-CN" altLang="en-US" dirty="0"/>
              <a:t>   眩晕感</a:t>
            </a:r>
            <a:endParaRPr kumimoji="1" lang="en-US" altLang="zh-CN" dirty="0"/>
          </a:p>
          <a:p>
            <a:r>
              <a:rPr kumimoji="1" lang="en-US" altLang="zh-CN" dirty="0"/>
              <a:t>Anxiety sensation</a:t>
            </a:r>
            <a:r>
              <a:rPr kumimoji="1" lang="zh-CN" altLang="en-US" dirty="0"/>
              <a:t>    焦虑感</a:t>
            </a:r>
            <a:endParaRPr kumimoji="1" lang="en-US" altLang="zh-CN" dirty="0"/>
          </a:p>
          <a:p>
            <a:r>
              <a:rPr kumimoji="1" lang="en-US" altLang="zh-CN" dirty="0"/>
              <a:t>Temporal demand</a:t>
            </a:r>
            <a:r>
              <a:rPr kumimoji="1" lang="zh-CN" altLang="en-US" dirty="0"/>
              <a:t>   时间需求</a:t>
            </a:r>
            <a:endParaRPr kumimoji="1" lang="en-US" altLang="zh-CN" dirty="0"/>
          </a:p>
          <a:p>
            <a:r>
              <a:rPr kumimoji="1" lang="en-US" altLang="zh-CN" dirty="0"/>
              <a:t>Multilingual</a:t>
            </a:r>
            <a:r>
              <a:rPr kumimoji="1" lang="zh-CN" altLang="en-US" dirty="0"/>
              <a:t>             多语言的</a:t>
            </a:r>
            <a:endParaRPr kumimoji="1" lang="en-US" altLang="zh-CN" dirty="0"/>
          </a:p>
          <a:p>
            <a:r>
              <a:rPr kumimoji="1" lang="en-US" altLang="zh-CN" dirty="0"/>
              <a:t>Scalable Environment</a:t>
            </a:r>
            <a:r>
              <a:rPr kumimoji="1" lang="zh-CN" altLang="en-US" dirty="0"/>
              <a:t>  可扩展的环境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42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13E908-6EBC-FA47-9BAB-36B5D00D3068}"/>
              </a:ext>
            </a:extLst>
          </p:cNvPr>
          <p:cNvSpPr/>
          <p:nvPr/>
        </p:nvSpPr>
        <p:spPr>
          <a:xfrm>
            <a:off x="292668" y="194197"/>
            <a:ext cx="9073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/ CONCEPTUAL DESIGN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4313CA-0F49-1540-9E38-C1AE912EB7E8}"/>
              </a:ext>
            </a:extLst>
          </p:cNvPr>
          <p:cNvSpPr/>
          <p:nvPr/>
        </p:nvSpPr>
        <p:spPr>
          <a:xfrm>
            <a:off x="497516" y="902083"/>
            <a:ext cx="11401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combines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engaging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（吸引人的）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storyline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gamified reward system and social interactions to motivate patients during their treadmill training.</a:t>
            </a: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VR rehabilitation approach motivates patients to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 for longer periods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perceived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（感知）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demands and effort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training session is based on a storyline, which tells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story of Max and his friends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Max is a small dog and tells the patient that he and his friends lost their homes in a storm and asks the patient for support. Max explains that the patient only has to walk inside the virtual world to restore his home. </a:t>
            </a:r>
          </a:p>
        </p:txBody>
      </p:sp>
      <p:pic>
        <p:nvPicPr>
          <p:cNvPr id="4" name="图片 3" descr="图片包含 墙壁, 室内&#10;&#10;描述已自动生成">
            <a:extLst>
              <a:ext uri="{FF2B5EF4-FFF2-40B4-BE49-F238E27FC236}">
                <a16:creationId xmlns:a16="http://schemas.microsoft.com/office/drawing/2014/main" id="{46024317-B8D0-D24F-92C9-584C5A91DAD2}"/>
              </a:ext>
            </a:extLst>
          </p:cNvPr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68558" y="3821213"/>
            <a:ext cx="7816931" cy="2643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29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文字&#10;&#10;描述已自动生成">
            <a:extLst>
              <a:ext uri="{FF2B5EF4-FFF2-40B4-BE49-F238E27FC236}">
                <a16:creationId xmlns:a16="http://schemas.microsoft.com/office/drawing/2014/main" id="{6387DE98-E277-3849-BDA8-F61DBAD211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0723" y="384313"/>
            <a:ext cx="6463951" cy="59767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BA8A626-548F-BC4B-AE36-012A105C4B03}"/>
              </a:ext>
            </a:extLst>
          </p:cNvPr>
          <p:cNvSpPr/>
          <p:nvPr/>
        </p:nvSpPr>
        <p:spPr>
          <a:xfrm>
            <a:off x="257326" y="384313"/>
            <a:ext cx="49640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walking task, the patient follows Max on a straight path with stones on the ground.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patient walks on the treadmill, the virtual world grows and becomes more beautiful.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this, the virtual world changes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an empty and lifeless desert to an inhabited green forest including flowers, bushes, trees, and animals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Max rewards the patient for reaching certain walking distances and shows his happiness and excitement through positive visual and auditive feedback.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whole training session, the patient listens to a happy and motivating piano background audio.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CA7E98-9876-9A4F-86C4-4A20D6B3F32B}"/>
              </a:ext>
            </a:extLst>
          </p:cNvPr>
          <p:cNvSpPr/>
          <p:nvPr/>
        </p:nvSpPr>
        <p:spPr>
          <a:xfrm>
            <a:off x="257325" y="3916166"/>
            <a:ext cx="49640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receiving a reward consists of four steps.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walks toward a reward.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he reaches a certain distance, the social companion receives the star.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social companion rewards the patient immediately after the star disappears.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reward system already spawns the next reward on the way and the patient reduces the distance to this reward</a:t>
            </a:r>
          </a:p>
        </p:txBody>
      </p:sp>
    </p:spTree>
    <p:extLst>
      <p:ext uri="{BB962C8B-B14F-4D97-AF65-F5344CB8AC3E}">
        <p14:creationId xmlns:p14="http://schemas.microsoft.com/office/powerpoint/2010/main" val="225560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96F775-11C2-7644-9789-9E67F8FE49AC}"/>
              </a:ext>
            </a:extLst>
          </p:cNvPr>
          <p:cNvSpPr/>
          <p:nvPr/>
        </p:nvSpPr>
        <p:spPr>
          <a:xfrm>
            <a:off x="326205" y="371061"/>
            <a:ext cx="3318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pic>
        <p:nvPicPr>
          <p:cNvPr id="3" name="图片 2" descr="图片包含 草&#10;&#10;描述已自动生成">
            <a:extLst>
              <a:ext uri="{FF2B5EF4-FFF2-40B4-BE49-F238E27FC236}">
                <a16:creationId xmlns:a16="http://schemas.microsoft.com/office/drawing/2014/main" id="{B1F0113D-6CC5-8040-85A4-EF3A422925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3390" y="1311965"/>
            <a:ext cx="6826248" cy="30636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419B6A3-16F3-E24F-9FF0-115A3B184793}"/>
              </a:ext>
            </a:extLst>
          </p:cNvPr>
          <p:cNvSpPr/>
          <p:nvPr/>
        </p:nvSpPr>
        <p:spPr>
          <a:xfrm>
            <a:off x="582362" y="1643449"/>
            <a:ext cx="3605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part shows the front view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part shows the bottom view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F40631-8410-BF44-991F-2B43868F0B2B}"/>
              </a:ext>
            </a:extLst>
          </p:cNvPr>
          <p:cNvSpPr txBox="1"/>
          <p:nvPr/>
        </p:nvSpPr>
        <p:spPr>
          <a:xfrm>
            <a:off x="224919" y="3142553"/>
            <a:ext cx="4320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safety system uses arrows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（箭头）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indicate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 patient is too far forward or too far back on the treadmill </a:t>
            </a:r>
          </a:p>
          <a:p>
            <a:pPr algn="just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(A). If the participant looks downward, the safety system displays a video stream of the world around the participant</a:t>
            </a:r>
          </a:p>
          <a:p>
            <a:pPr algn="just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(B). If participants look downward, they see a virtual representation of their feet and the outlines of the treadmill surface. </a:t>
            </a:r>
          </a:p>
          <a:p>
            <a:pPr algn="just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8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CD7DB8-80D1-8240-91A7-90A30E821295}"/>
              </a:ext>
            </a:extLst>
          </p:cNvPr>
          <p:cNvSpPr/>
          <p:nvPr/>
        </p:nvSpPr>
        <p:spPr>
          <a:xfrm>
            <a:off x="326205" y="371061"/>
            <a:ext cx="6922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METHOD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0B2A6C-9D4D-6E47-9D37-12831315B274}"/>
              </a:ext>
            </a:extLst>
          </p:cNvPr>
          <p:cNvSpPr/>
          <p:nvPr/>
        </p:nvSpPr>
        <p:spPr>
          <a:xfrm>
            <a:off x="9135163" y="355672"/>
            <a:ext cx="173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Non-VR vs. VR </a:t>
            </a:r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17C3D04F-84A3-9545-A0B6-F79AF5AC942F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1725" y="863090"/>
            <a:ext cx="3241647" cy="51318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A08ADF-272D-0743-99F8-EA77F6F21272}"/>
              </a:ext>
            </a:extLst>
          </p:cNvPr>
          <p:cNvSpPr txBox="1"/>
          <p:nvPr/>
        </p:nvSpPr>
        <p:spPr>
          <a:xfrm>
            <a:off x="458726" y="1464124"/>
            <a:ext cx="7139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Participants: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 students (N = 37; 16 women) participated in the experiment in exchange for course credit. The age of the participants ranged from 19 to 30 years (M = 22.68, SD = 2.64). All reported normal or corrected-to-normal vision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（视力正常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矫正正常）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absence of motor impairments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（无运动障碍）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6E169-0D2D-F94E-89E9-AFA239A304A6}"/>
              </a:ext>
            </a:extLst>
          </p:cNvPr>
          <p:cNvSpPr txBox="1"/>
          <p:nvPr/>
        </p:nvSpPr>
        <p:spPr>
          <a:xfrm>
            <a:off x="458726" y="3179557"/>
            <a:ext cx="7272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Apparatus :</a:t>
            </a:r>
          </a:p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Treadmill: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Cardiostrong TR30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 km/h to 18 km/h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surface of 135 cm x 49 cm 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Unreal Engine 4.18 </a:t>
            </a:r>
          </a:p>
          <a:p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10,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i7-6700K,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GB DDR4-RAM,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GeForce GTX 1080 </a:t>
            </a:r>
          </a:p>
          <a:p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HTC Vive, HTC Vive Tracker </a:t>
            </a:r>
          </a:p>
          <a:p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circumaural headphones</a:t>
            </a:r>
          </a:p>
        </p:txBody>
      </p:sp>
    </p:spTree>
    <p:extLst>
      <p:ext uri="{BB962C8B-B14F-4D97-AF65-F5344CB8AC3E}">
        <p14:creationId xmlns:p14="http://schemas.microsoft.com/office/powerpoint/2010/main" val="195118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01FA7-7378-FC4B-ACD5-17A2B17C478D}"/>
              </a:ext>
            </a:extLst>
          </p:cNvPr>
          <p:cNvSpPr/>
          <p:nvPr/>
        </p:nvSpPr>
        <p:spPr>
          <a:xfrm>
            <a:off x="326205" y="371061"/>
            <a:ext cx="6922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METHOD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130045-6962-944C-BF57-0BE7C80940A4}"/>
              </a:ext>
            </a:extLst>
          </p:cNvPr>
          <p:cNvSpPr/>
          <p:nvPr/>
        </p:nvSpPr>
        <p:spPr>
          <a:xfrm>
            <a:off x="9135163" y="355672"/>
            <a:ext cx="173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Non-VR vs. VR </a:t>
            </a:r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68A674E8-A963-0449-BFD6-99ED325DC344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1725" y="863090"/>
            <a:ext cx="3241647" cy="51318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875178-9A72-FA46-80EA-337DB7058E11}"/>
              </a:ext>
            </a:extLst>
          </p:cNvPr>
          <p:cNvSpPr txBox="1"/>
          <p:nvPr/>
        </p:nvSpPr>
        <p:spPr>
          <a:xfrm>
            <a:off x="379214" y="1132824"/>
            <a:ext cx="7139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个）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Simulator Sickness Questionnaire (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SSQ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（眩晕感）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Self-Assessment Manikin (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自我评估模型（情感）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Positive and Negative Affect Schedule - Short Form (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I-PANAS-SF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（评估整体情绪）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State-Trait-Anxiety Inventory German Version (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STAI State G-SF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（焦虑感）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Intrinsic Motivation Inventory (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IMI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（内在动机）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simplified form of the NASA Task Load Index (NASA-TLX) called Raw TLX (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RTLX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（任务量负荷）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Experience Questionnaire (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UEQ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（用户体验）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Satisfaction Evaluation Questionnaire (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USEQ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（用户满意度）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1CCF8A-32C1-AA41-95AE-3FC6235ACEC4}"/>
              </a:ext>
            </a:extLst>
          </p:cNvPr>
          <p:cNvSpPr txBox="1"/>
          <p:nvPr/>
        </p:nvSpPr>
        <p:spPr>
          <a:xfrm>
            <a:off x="326205" y="4880020"/>
            <a:ext cx="7139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  <a:p>
            <a:pPr algn="just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HTC Vive head-mounted display and circumaural headphones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Non-VR: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exposed to the VR application</a:t>
            </a:r>
          </a:p>
          <a:p>
            <a:pPr algn="just"/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walked on a treadmill for 7.5 min at 4 km/h </a:t>
            </a:r>
          </a:p>
          <a:p>
            <a:pPr algn="just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59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4F908D-AFCB-FA45-9BA7-65B50933AED3}"/>
              </a:ext>
            </a:extLst>
          </p:cNvPr>
          <p:cNvSpPr/>
          <p:nvPr/>
        </p:nvSpPr>
        <p:spPr>
          <a:xfrm>
            <a:off x="326205" y="371061"/>
            <a:ext cx="6922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METHOD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D7041D-4417-F24D-9345-A6A7F0BB6B2D}"/>
              </a:ext>
            </a:extLst>
          </p:cNvPr>
          <p:cNvSpPr txBox="1"/>
          <p:nvPr/>
        </p:nvSpPr>
        <p:spPr>
          <a:xfrm>
            <a:off x="289693" y="1863777"/>
            <a:ext cx="11539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</a:t>
            </a:r>
          </a:p>
          <a:p>
            <a:pPr algn="just"/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two-tailed paired t-tests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（双总体配对样本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检验）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ratings between the VR and Non-VR condition. </a:t>
            </a:r>
          </a:p>
          <a:p>
            <a:pPr algn="just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priori significant level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（先验性显著水平）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 &lt; .05 for all statistical tests. </a:t>
            </a:r>
          </a:p>
          <a:p>
            <a:pPr algn="just"/>
            <a:endParaRPr kumimoji="1"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Cohen’s d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measure of effect size. </a:t>
            </a:r>
          </a:p>
        </p:txBody>
      </p:sp>
    </p:spTree>
    <p:extLst>
      <p:ext uri="{BB962C8B-B14F-4D97-AF65-F5344CB8AC3E}">
        <p14:creationId xmlns:p14="http://schemas.microsoft.com/office/powerpoint/2010/main" val="64928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2784</Words>
  <Application>Microsoft Macintosh PowerPoint</Application>
  <PresentationFormat>宽屏</PresentationFormat>
  <Paragraphs>150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SimSun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奔</dc:creator>
  <cp:lastModifiedBy>胡 奔</cp:lastModifiedBy>
  <cp:revision>325</cp:revision>
  <dcterms:created xsi:type="dcterms:W3CDTF">2019-12-08T08:38:47Z</dcterms:created>
  <dcterms:modified xsi:type="dcterms:W3CDTF">2020-07-24T01:24:43Z</dcterms:modified>
</cp:coreProperties>
</file>