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83" r:id="rId4"/>
    <p:sldId id="284" r:id="rId5"/>
    <p:sldId id="282" r:id="rId6"/>
    <p:sldId id="288" r:id="rId7"/>
    <p:sldId id="289" r:id="rId8"/>
    <p:sldId id="290" r:id="rId9"/>
    <p:sldId id="291" r:id="rId10"/>
    <p:sldId id="304" r:id="rId11"/>
    <p:sldId id="305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A75DC-4E8E-7E41-85B4-AB8ECB296BCB}" v="75" dt="2020-01-05T08:12:21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/>
    <p:restoredTop sz="94626"/>
  </p:normalViewPr>
  <p:slideViewPr>
    <p:cSldViewPr snapToGrid="0" snapToObjects="1" showGuides="1">
      <p:cViewPr varScale="1">
        <p:scale>
          <a:sx n="116" d="100"/>
          <a:sy n="116" d="100"/>
        </p:scale>
        <p:origin x="960" y="192"/>
      </p:cViewPr>
      <p:guideLst>
        <p:guide orient="horz" pos="2115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奔" userId="8ce566785a119505" providerId="LiveId" clId="{756B6EF9-DAA8-9349-9569-D6CFC001FAF7}"/>
    <pc:docChg chg="undo custSel mod addSld delSld modSld sldOrd">
      <pc:chgData name="胡 奔" userId="8ce566785a119505" providerId="LiveId" clId="{756B6EF9-DAA8-9349-9569-D6CFC001FAF7}" dt="2019-12-29T03:30:21.774" v="5591" actId="207"/>
      <pc:docMkLst>
        <pc:docMk/>
      </pc:docMkLst>
      <pc:sldChg chg="addSp delSp modSp">
        <pc:chgData name="胡 奔" userId="8ce566785a119505" providerId="LiveId" clId="{756B6EF9-DAA8-9349-9569-D6CFC001FAF7}" dt="2019-12-27T05:02:49.697" v="232" actId="20577"/>
        <pc:sldMkLst>
          <pc:docMk/>
          <pc:sldMk cId="753500850" sldId="256"/>
        </pc:sldMkLst>
        <pc:spChg chg="mod">
          <ac:chgData name="胡 奔" userId="8ce566785a119505" providerId="LiveId" clId="{756B6EF9-DAA8-9349-9569-D6CFC001FAF7}" dt="2019-12-27T05:02:49.697" v="232" actId="20577"/>
          <ac:spMkLst>
            <pc:docMk/>
            <pc:sldMk cId="753500850" sldId="256"/>
            <ac:spMk id="4" creationId="{5F3449FA-280F-BA46-924A-FC80D9622CF3}"/>
          </ac:spMkLst>
        </pc:spChg>
        <pc:spChg chg="del">
          <ac:chgData name="胡 奔" userId="8ce566785a119505" providerId="LiveId" clId="{756B6EF9-DAA8-9349-9569-D6CFC001FAF7}" dt="2019-12-27T04:58:19.337" v="161" actId="478"/>
          <ac:spMkLst>
            <pc:docMk/>
            <pc:sldMk cId="753500850" sldId="256"/>
            <ac:spMk id="5" creationId="{4F4EF56F-650E-6649-AB7F-7C21B0BA3506}"/>
          </ac:spMkLst>
        </pc:spChg>
        <pc:spChg chg="add del mod">
          <ac:chgData name="胡 奔" userId="8ce566785a119505" providerId="LiveId" clId="{756B6EF9-DAA8-9349-9569-D6CFC001FAF7}" dt="2019-12-27T04:59:25.708" v="172"/>
          <ac:spMkLst>
            <pc:docMk/>
            <pc:sldMk cId="753500850" sldId="256"/>
            <ac:spMk id="6" creationId="{C27D4781-0B39-9143-B995-B30CB7458C36}"/>
          </ac:spMkLst>
        </pc:spChg>
        <pc:spChg chg="add mod">
          <ac:chgData name="胡 奔" userId="8ce566785a119505" providerId="LiveId" clId="{756B6EF9-DAA8-9349-9569-D6CFC001FAF7}" dt="2019-12-27T04:59:50.094" v="190" actId="1076"/>
          <ac:spMkLst>
            <pc:docMk/>
            <pc:sldMk cId="753500850" sldId="256"/>
            <ac:spMk id="7" creationId="{605A7874-164F-5A4D-BC06-8D206ED4ABDB}"/>
          </ac:spMkLst>
        </pc:spChg>
        <pc:picChg chg="add mod modCrop">
          <ac:chgData name="胡 奔" userId="8ce566785a119505" providerId="LiveId" clId="{756B6EF9-DAA8-9349-9569-D6CFC001FAF7}" dt="2019-12-27T04:59:15.804" v="169" actId="1076"/>
          <ac:picMkLst>
            <pc:docMk/>
            <pc:sldMk cId="753500850" sldId="256"/>
            <ac:picMk id="3" creationId="{CD15E5E5-3A94-F74F-BEA4-C94714191689}"/>
          </ac:picMkLst>
        </pc:picChg>
      </pc:sldChg>
      <pc:sldChg chg="addSp delSp modSp">
        <pc:chgData name="胡 奔" userId="8ce566785a119505" providerId="LiveId" clId="{756B6EF9-DAA8-9349-9569-D6CFC001FAF7}" dt="2019-12-29T00:30:40.372" v="4077"/>
        <pc:sldMkLst>
          <pc:docMk/>
          <pc:sldMk cId="2989670544" sldId="263"/>
        </pc:sldMkLst>
        <pc:spChg chg="add del mod">
          <ac:chgData name="胡 奔" userId="8ce566785a119505" providerId="LiveId" clId="{756B6EF9-DAA8-9349-9569-D6CFC001FAF7}" dt="2019-12-29T00:30:40.372" v="4077"/>
          <ac:spMkLst>
            <pc:docMk/>
            <pc:sldMk cId="2989670544" sldId="263"/>
            <ac:spMk id="2" creationId="{4522A37B-62E7-BA49-91A0-7F0770FE6295}"/>
          </ac:spMkLst>
        </pc:spChg>
        <pc:spChg chg="add del mod">
          <ac:chgData name="胡 奔" userId="8ce566785a119505" providerId="LiveId" clId="{756B6EF9-DAA8-9349-9569-D6CFC001FAF7}" dt="2019-12-27T05:06:58.979" v="237" actId="767"/>
          <ac:spMkLst>
            <pc:docMk/>
            <pc:sldMk cId="2989670544" sldId="263"/>
            <ac:spMk id="2" creationId="{51A3AF59-C5CD-0644-B0B1-924F8751F91F}"/>
          </ac:spMkLst>
        </pc:spChg>
        <pc:spChg chg="add del mod">
          <ac:chgData name="胡 奔" userId="8ce566785a119505" providerId="LiveId" clId="{756B6EF9-DAA8-9349-9569-D6CFC001FAF7}" dt="2019-12-29T00:30:37.971" v="4075" actId="1076"/>
          <ac:spMkLst>
            <pc:docMk/>
            <pc:sldMk cId="2989670544" sldId="263"/>
            <ac:spMk id="4" creationId="{2C39B80F-361F-2C4A-98B4-2CB2D409C0DC}"/>
          </ac:spMkLst>
        </pc:spChg>
        <pc:picChg chg="add del">
          <ac:chgData name="胡 奔" userId="8ce566785a119505" providerId="LiveId" clId="{756B6EF9-DAA8-9349-9569-D6CFC001FAF7}" dt="2019-12-27T06:25:29.164" v="782"/>
          <ac:picMkLst>
            <pc:docMk/>
            <pc:sldMk cId="2989670544" sldId="263"/>
            <ac:picMk id="5" creationId="{5CCBD4B3-5253-0F44-9799-D7690E4CD1D5}"/>
          </ac:picMkLst>
        </pc:picChg>
      </pc:sldChg>
      <pc:sldChg chg="addSp delSp modSp add">
        <pc:chgData name="胡 奔" userId="8ce566785a119505" providerId="LiveId" clId="{756B6EF9-DAA8-9349-9569-D6CFC001FAF7}" dt="2019-12-27T06:16:37.288" v="776" actId="13900"/>
        <pc:sldMkLst>
          <pc:docMk/>
          <pc:sldMk cId="112579425" sldId="282"/>
        </pc:sldMkLst>
        <pc:spChg chg="del">
          <ac:chgData name="胡 奔" userId="8ce566785a119505" providerId="LiveId" clId="{756B6EF9-DAA8-9349-9569-D6CFC001FAF7}" dt="2019-12-27T06:00:44.712" v="551" actId="478"/>
          <ac:spMkLst>
            <pc:docMk/>
            <pc:sldMk cId="112579425" sldId="282"/>
            <ac:spMk id="2" creationId="{BFE23C04-3628-7A4E-93FD-52119693487F}"/>
          </ac:spMkLst>
        </pc:spChg>
        <pc:spChg chg="del">
          <ac:chgData name="胡 奔" userId="8ce566785a119505" providerId="LiveId" clId="{756B6EF9-DAA8-9349-9569-D6CFC001FAF7}" dt="2019-12-27T06:00:44.712" v="551" actId="478"/>
          <ac:spMkLst>
            <pc:docMk/>
            <pc:sldMk cId="112579425" sldId="282"/>
            <ac:spMk id="3" creationId="{35408EA8-0DB8-FE40-826C-D3258A8D1CD1}"/>
          </ac:spMkLst>
        </pc:spChg>
        <pc:spChg chg="add mod">
          <ac:chgData name="胡 奔" userId="8ce566785a119505" providerId="LiveId" clId="{756B6EF9-DAA8-9349-9569-D6CFC001FAF7}" dt="2019-12-27T06:16:02.643" v="768" actId="1036"/>
          <ac:spMkLst>
            <pc:docMk/>
            <pc:sldMk cId="112579425" sldId="282"/>
            <ac:spMk id="4" creationId="{049DFC71-FC9A-234F-9080-7027175DA988}"/>
          </ac:spMkLst>
        </pc:spChg>
        <pc:spChg chg="add del">
          <ac:chgData name="胡 奔" userId="8ce566785a119505" providerId="LiveId" clId="{756B6EF9-DAA8-9349-9569-D6CFC001FAF7}" dt="2019-12-27T06:01:50.713" v="593" actId="478"/>
          <ac:spMkLst>
            <pc:docMk/>
            <pc:sldMk cId="112579425" sldId="282"/>
            <ac:spMk id="5" creationId="{33D6223E-16D2-494B-B988-596F66975C41}"/>
          </ac:spMkLst>
        </pc:spChg>
        <pc:spChg chg="add del mod">
          <ac:chgData name="胡 奔" userId="8ce566785a119505" providerId="LiveId" clId="{756B6EF9-DAA8-9349-9569-D6CFC001FAF7}" dt="2019-12-27T06:02:44.608" v="615" actId="478"/>
          <ac:spMkLst>
            <pc:docMk/>
            <pc:sldMk cId="112579425" sldId="282"/>
            <ac:spMk id="6" creationId="{2CFC0477-FF74-194F-A262-BCEAE1FFF888}"/>
          </ac:spMkLst>
        </pc:spChg>
        <pc:spChg chg="add mod">
          <ac:chgData name="胡 奔" userId="8ce566785a119505" providerId="LiveId" clId="{756B6EF9-DAA8-9349-9569-D6CFC001FAF7}" dt="2019-12-27T06:14:04.311" v="718" actId="1035"/>
          <ac:spMkLst>
            <pc:docMk/>
            <pc:sldMk cId="112579425" sldId="282"/>
            <ac:spMk id="7" creationId="{D7208EEF-6FC8-5C4E-B2A5-B7DDF11D3204}"/>
          </ac:spMkLst>
        </pc:spChg>
        <pc:spChg chg="add mod">
          <ac:chgData name="胡 奔" userId="8ce566785a119505" providerId="LiveId" clId="{756B6EF9-DAA8-9349-9569-D6CFC001FAF7}" dt="2019-12-27T06:15:59.294" v="765" actId="1035"/>
          <ac:spMkLst>
            <pc:docMk/>
            <pc:sldMk cId="112579425" sldId="282"/>
            <ac:spMk id="8" creationId="{1CBEE920-9065-2F44-A6AA-0C509ADCF8E7}"/>
          </ac:spMkLst>
        </pc:spChg>
        <pc:spChg chg="add mod">
          <ac:chgData name="胡 奔" userId="8ce566785a119505" providerId="LiveId" clId="{756B6EF9-DAA8-9349-9569-D6CFC001FAF7}" dt="2019-12-27T06:16:37.288" v="776" actId="13900"/>
          <ac:spMkLst>
            <pc:docMk/>
            <pc:sldMk cId="112579425" sldId="282"/>
            <ac:spMk id="9" creationId="{1B073332-4096-6E4E-9034-98F2C4219873}"/>
          </ac:spMkLst>
        </pc:spChg>
        <pc:spChg chg="add del">
          <ac:chgData name="胡 奔" userId="8ce566785a119505" providerId="LiveId" clId="{756B6EF9-DAA8-9349-9569-D6CFC001FAF7}" dt="2019-12-27T06:15:26.030" v="735"/>
          <ac:spMkLst>
            <pc:docMk/>
            <pc:sldMk cId="112579425" sldId="282"/>
            <ac:spMk id="10" creationId="{D3EEBD90-0297-D245-8566-A07E2F08276D}"/>
          </ac:spMkLst>
        </pc:spChg>
      </pc:sldChg>
      <pc:sldChg chg="addSp delSp modSp add">
        <pc:chgData name="胡 奔" userId="8ce566785a119505" providerId="LiveId" clId="{756B6EF9-DAA8-9349-9569-D6CFC001FAF7}" dt="2019-12-29T00:43:28.346" v="4156" actId="207"/>
        <pc:sldMkLst>
          <pc:docMk/>
          <pc:sldMk cId="898835286" sldId="283"/>
        </pc:sldMkLst>
        <pc:spChg chg="mod">
          <ac:chgData name="胡 奔" userId="8ce566785a119505" providerId="LiveId" clId="{756B6EF9-DAA8-9349-9569-D6CFC001FAF7}" dt="2019-12-29T00:41:04.481" v="4136" actId="1035"/>
          <ac:spMkLst>
            <pc:docMk/>
            <pc:sldMk cId="898835286" sldId="283"/>
            <ac:spMk id="3" creationId="{5F6CBD6A-EE26-D846-A05D-67AF11FA863A}"/>
          </ac:spMkLst>
        </pc:spChg>
        <pc:spChg chg="add del mod">
          <ac:chgData name="胡 奔" userId="8ce566785a119505" providerId="LiveId" clId="{756B6EF9-DAA8-9349-9569-D6CFC001FAF7}" dt="2019-12-29T00:43:28.346" v="4156" actId="207"/>
          <ac:spMkLst>
            <pc:docMk/>
            <pc:sldMk cId="898835286" sldId="283"/>
            <ac:spMk id="4" creationId="{2C39B80F-361F-2C4A-98B4-2CB2D409C0DC}"/>
          </ac:spMkLst>
        </pc:spChg>
      </pc:sldChg>
      <pc:sldChg chg="modSp add">
        <pc:chgData name="胡 奔" userId="8ce566785a119505" providerId="LiveId" clId="{756B6EF9-DAA8-9349-9569-D6CFC001FAF7}" dt="2019-12-29T00:59:49.657" v="4325" actId="20577"/>
        <pc:sldMkLst>
          <pc:docMk/>
          <pc:sldMk cId="2796375748" sldId="284"/>
        </pc:sldMkLst>
        <pc:spChg chg="mod">
          <ac:chgData name="胡 奔" userId="8ce566785a119505" providerId="LiveId" clId="{756B6EF9-DAA8-9349-9569-D6CFC001FAF7}" dt="2019-12-29T00:59:49.657" v="4325" actId="20577"/>
          <ac:spMkLst>
            <pc:docMk/>
            <pc:sldMk cId="2796375748" sldId="284"/>
            <ac:spMk id="4" creationId="{2C39B80F-361F-2C4A-98B4-2CB2D409C0DC}"/>
          </ac:spMkLst>
        </pc:spChg>
      </pc:sldChg>
      <pc:sldChg chg="addSp delSp modSp add mod setBg">
        <pc:chgData name="胡 奔" userId="8ce566785a119505" providerId="LiveId" clId="{756B6EF9-DAA8-9349-9569-D6CFC001FAF7}" dt="2019-12-29T02:24:19.652" v="5178" actId="20577"/>
        <pc:sldMkLst>
          <pc:docMk/>
          <pc:sldMk cId="3109089039" sldId="288"/>
        </pc:sldMkLst>
        <pc:spChg chg="del">
          <ac:chgData name="胡 奔" userId="8ce566785a119505" providerId="LiveId" clId="{756B6EF9-DAA8-9349-9569-D6CFC001FAF7}" dt="2019-12-29T01:00:03.059" v="4327" actId="478"/>
          <ac:spMkLst>
            <pc:docMk/>
            <pc:sldMk cId="3109089039" sldId="288"/>
            <ac:spMk id="2" creationId="{8690D151-E510-1F48-904C-ABF1E75CA063}"/>
          </ac:spMkLst>
        </pc:spChg>
        <pc:spChg chg="del">
          <ac:chgData name="胡 奔" userId="8ce566785a119505" providerId="LiveId" clId="{756B6EF9-DAA8-9349-9569-D6CFC001FAF7}" dt="2019-12-29T01:00:03.059" v="4327" actId="478"/>
          <ac:spMkLst>
            <pc:docMk/>
            <pc:sldMk cId="3109089039" sldId="288"/>
            <ac:spMk id="3" creationId="{1EC30809-1BDF-BC4B-8D6F-736B1F5BED7C}"/>
          </ac:spMkLst>
        </pc:spChg>
        <pc:spChg chg="add mod">
          <ac:chgData name="胡 奔" userId="8ce566785a119505" providerId="LiveId" clId="{756B6EF9-DAA8-9349-9569-D6CFC001FAF7}" dt="2019-12-29T01:27:03.700" v="4528" actId="26606"/>
          <ac:spMkLst>
            <pc:docMk/>
            <pc:sldMk cId="3109089039" sldId="288"/>
            <ac:spMk id="4" creationId="{BCFC0145-9BFC-664A-B9E7-858C49200917}"/>
          </ac:spMkLst>
        </pc:spChg>
        <pc:spChg chg="add mod">
          <ac:chgData name="胡 奔" userId="8ce566785a119505" providerId="LiveId" clId="{756B6EF9-DAA8-9349-9569-D6CFC001FAF7}" dt="2019-12-29T01:28:16.867" v="4553" actId="13900"/>
          <ac:spMkLst>
            <pc:docMk/>
            <pc:sldMk cId="3109089039" sldId="288"/>
            <ac:spMk id="5" creationId="{05AECF7D-9692-5F4D-B7A2-4BE94D8775C4}"/>
          </ac:spMkLst>
        </pc:spChg>
        <pc:spChg chg="add mod">
          <ac:chgData name="胡 奔" userId="8ce566785a119505" providerId="LiveId" clId="{756B6EF9-DAA8-9349-9569-D6CFC001FAF7}" dt="2019-12-29T01:28:23.800" v="4554" actId="13900"/>
          <ac:spMkLst>
            <pc:docMk/>
            <pc:sldMk cId="3109089039" sldId="288"/>
            <ac:spMk id="13" creationId="{300D1FE2-634A-2447-AD50-9C2F3FC7B993}"/>
          </ac:spMkLst>
        </pc:spChg>
        <pc:spChg chg="add mod">
          <ac:chgData name="胡 奔" userId="8ce566785a119505" providerId="LiveId" clId="{756B6EF9-DAA8-9349-9569-D6CFC001FAF7}" dt="2019-12-29T02:24:19.652" v="5178" actId="20577"/>
          <ac:spMkLst>
            <pc:docMk/>
            <pc:sldMk cId="3109089039" sldId="288"/>
            <ac:spMk id="14" creationId="{73D9388E-9F37-E54B-9676-CB85084E21B9}"/>
          </ac:spMkLst>
        </pc:spChg>
        <pc:picChg chg="add mod">
          <ac:chgData name="胡 奔" userId="8ce566785a119505" providerId="LiveId" clId="{756B6EF9-DAA8-9349-9569-D6CFC001FAF7}" dt="2019-12-29T01:27:57.839" v="4552" actId="1037"/>
          <ac:picMkLst>
            <pc:docMk/>
            <pc:sldMk cId="3109089039" sldId="288"/>
            <ac:picMk id="7" creationId="{80350F55-9BC4-A64F-8AAC-0959E7B894BD}"/>
          </ac:picMkLst>
        </pc:picChg>
        <pc:picChg chg="add del mod">
          <ac:chgData name="胡 奔" userId="8ce566785a119505" providerId="LiveId" clId="{756B6EF9-DAA8-9349-9569-D6CFC001FAF7}" dt="2019-12-29T01:27:28.961" v="4538"/>
          <ac:picMkLst>
            <pc:docMk/>
            <pc:sldMk cId="3109089039" sldId="288"/>
            <ac:picMk id="9" creationId="{98714393-8403-0E4F-A7B6-86F0B9B96BA6}"/>
          </ac:picMkLst>
        </pc:picChg>
        <pc:picChg chg="add del mod">
          <ac:chgData name="胡 奔" userId="8ce566785a119505" providerId="LiveId" clId="{756B6EF9-DAA8-9349-9569-D6CFC001FAF7}" dt="2019-12-29T01:27:33.027" v="4540"/>
          <ac:picMkLst>
            <pc:docMk/>
            <pc:sldMk cId="3109089039" sldId="288"/>
            <ac:picMk id="11" creationId="{04ACA993-7A9F-5249-9042-DA257E47D137}"/>
          </ac:picMkLst>
        </pc:picChg>
        <pc:cxnChg chg="add del">
          <ac:chgData name="胡 奔" userId="8ce566785a119505" providerId="LiveId" clId="{756B6EF9-DAA8-9349-9569-D6CFC001FAF7}" dt="2019-12-29T01:27:03.700" v="4528" actId="26606"/>
          <ac:cxnSpMkLst>
            <pc:docMk/>
            <pc:sldMk cId="3109089039" sldId="288"/>
            <ac:cxnSpMk id="12" creationId="{E4A809D5-3600-46D4-A466-67F2349A54FB}"/>
          </ac:cxnSpMkLst>
        </pc:cxnChg>
      </pc:sldChg>
      <pc:sldChg chg="addSp delSp modSp add">
        <pc:chgData name="胡 奔" userId="8ce566785a119505" providerId="LiveId" clId="{756B6EF9-DAA8-9349-9569-D6CFC001FAF7}" dt="2019-12-29T01:51:47.692" v="4908" actId="20577"/>
        <pc:sldMkLst>
          <pc:docMk/>
          <pc:sldMk cId="2669569" sldId="289"/>
        </pc:sldMkLst>
        <pc:spChg chg="add del mod">
          <ac:chgData name="胡 奔" userId="8ce566785a119505" providerId="LiveId" clId="{756B6EF9-DAA8-9349-9569-D6CFC001FAF7}" dt="2019-12-29T01:31:22.412" v="4718"/>
          <ac:spMkLst>
            <pc:docMk/>
            <pc:sldMk cId="2669569" sldId="289"/>
            <ac:spMk id="2" creationId="{54D4E8AB-B21D-F344-8A85-8F42ACC59258}"/>
          </ac:spMkLst>
        </pc:spChg>
        <pc:spChg chg="add mod">
          <ac:chgData name="胡 奔" userId="8ce566785a119505" providerId="LiveId" clId="{756B6EF9-DAA8-9349-9569-D6CFC001FAF7}" dt="2019-12-29T01:31:18.589" v="4716" actId="20577"/>
          <ac:spMkLst>
            <pc:docMk/>
            <pc:sldMk cId="2669569" sldId="289"/>
            <ac:spMk id="3" creationId="{E3586374-6E09-9F46-8FEE-2C051A9A91AC}"/>
          </ac:spMkLst>
        </pc:spChg>
        <pc:spChg chg="add mod">
          <ac:chgData name="胡 奔" userId="8ce566785a119505" providerId="LiveId" clId="{756B6EF9-DAA8-9349-9569-D6CFC001FAF7}" dt="2019-12-29T01:51:47.692" v="4908" actId="20577"/>
          <ac:spMkLst>
            <pc:docMk/>
            <pc:sldMk cId="2669569" sldId="289"/>
            <ac:spMk id="4" creationId="{D1E44A71-A8E8-6048-B78C-6F34AA3DB7AD}"/>
          </ac:spMkLst>
        </pc:spChg>
      </pc:sldChg>
      <pc:sldChg chg="addSp delSp modSp add">
        <pc:chgData name="胡 奔" userId="8ce566785a119505" providerId="LiveId" clId="{756B6EF9-DAA8-9349-9569-D6CFC001FAF7}" dt="2019-12-29T02:29:54.785" v="5258" actId="404"/>
        <pc:sldMkLst>
          <pc:docMk/>
          <pc:sldMk cId="2425171234" sldId="290"/>
        </pc:sldMkLst>
        <pc:spChg chg="add del">
          <ac:chgData name="胡 奔" userId="8ce566785a119505" providerId="LiveId" clId="{756B6EF9-DAA8-9349-9569-D6CFC001FAF7}" dt="2019-12-29T01:53:17.200" v="4910"/>
          <ac:spMkLst>
            <pc:docMk/>
            <pc:sldMk cId="2425171234" sldId="290"/>
            <ac:spMk id="2" creationId="{1D368A93-3A27-2247-A14E-B79BF81BC708}"/>
          </ac:spMkLst>
        </pc:spChg>
        <pc:spChg chg="add mod">
          <ac:chgData name="胡 奔" userId="8ce566785a119505" providerId="LiveId" clId="{756B6EF9-DAA8-9349-9569-D6CFC001FAF7}" dt="2019-12-29T01:55:59.481" v="4949" actId="113"/>
          <ac:spMkLst>
            <pc:docMk/>
            <pc:sldMk cId="2425171234" sldId="290"/>
            <ac:spMk id="3" creationId="{76500E59-6B9F-BE4B-AECC-FD906ABDE5A0}"/>
          </ac:spMkLst>
        </pc:spChg>
        <pc:spChg chg="add mod">
          <ac:chgData name="胡 奔" userId="8ce566785a119505" providerId="LiveId" clId="{756B6EF9-DAA8-9349-9569-D6CFC001FAF7}" dt="2019-12-29T02:29:54.785" v="5258" actId="404"/>
          <ac:spMkLst>
            <pc:docMk/>
            <pc:sldMk cId="2425171234" sldId="290"/>
            <ac:spMk id="6" creationId="{00CD39FB-D942-C54B-AAD0-A062C20B7AFF}"/>
          </ac:spMkLst>
        </pc:spChg>
        <pc:picChg chg="add mod">
          <ac:chgData name="胡 奔" userId="8ce566785a119505" providerId="LiveId" clId="{756B6EF9-DAA8-9349-9569-D6CFC001FAF7}" dt="2019-12-29T01:54:34.848" v="4945" actId="1036"/>
          <ac:picMkLst>
            <pc:docMk/>
            <pc:sldMk cId="2425171234" sldId="290"/>
            <ac:picMk id="5" creationId="{D0B33F61-3BE9-F442-9DF8-A414AD8DDF12}"/>
          </ac:picMkLst>
        </pc:picChg>
      </pc:sldChg>
      <pc:sldChg chg="addSp modSp add">
        <pc:chgData name="胡 奔" userId="8ce566785a119505" providerId="LiveId" clId="{756B6EF9-DAA8-9349-9569-D6CFC001FAF7}" dt="2019-12-29T02:44:39.249" v="5452" actId="1076"/>
        <pc:sldMkLst>
          <pc:docMk/>
          <pc:sldMk cId="1547658609" sldId="291"/>
        </pc:sldMkLst>
        <pc:spChg chg="add mod">
          <ac:chgData name="胡 奔" userId="8ce566785a119505" providerId="LiveId" clId="{756B6EF9-DAA8-9349-9569-D6CFC001FAF7}" dt="2019-12-29T02:31:37.759" v="5309" actId="20577"/>
          <ac:spMkLst>
            <pc:docMk/>
            <pc:sldMk cId="1547658609" sldId="291"/>
            <ac:spMk id="2" creationId="{0653CD45-71F6-DC4B-82FC-F9C3AE3B4379}"/>
          </ac:spMkLst>
        </pc:spChg>
        <pc:spChg chg="add mod">
          <ac:chgData name="胡 奔" userId="8ce566785a119505" providerId="LiveId" clId="{756B6EF9-DAA8-9349-9569-D6CFC001FAF7}" dt="2019-12-29T02:39:47.794" v="5408" actId="20577"/>
          <ac:spMkLst>
            <pc:docMk/>
            <pc:sldMk cId="1547658609" sldId="291"/>
            <ac:spMk id="3" creationId="{553CCEAC-5656-7E4D-AD6B-9CBACD8B8226}"/>
          </ac:spMkLst>
        </pc:spChg>
        <pc:spChg chg="add mod">
          <ac:chgData name="胡 奔" userId="8ce566785a119505" providerId="LiveId" clId="{756B6EF9-DAA8-9349-9569-D6CFC001FAF7}" dt="2019-12-29T02:44:12.664" v="5445" actId="20577"/>
          <ac:spMkLst>
            <pc:docMk/>
            <pc:sldMk cId="1547658609" sldId="291"/>
            <ac:spMk id="5" creationId="{AC192F83-0DF8-AE4C-96CC-A0A5A2633DBC}"/>
          </ac:spMkLst>
        </pc:spChg>
        <pc:picChg chg="add mod">
          <ac:chgData name="胡 奔" userId="8ce566785a119505" providerId="LiveId" clId="{756B6EF9-DAA8-9349-9569-D6CFC001FAF7}" dt="2019-12-29T02:39:22.906" v="5403" actId="1076"/>
          <ac:picMkLst>
            <pc:docMk/>
            <pc:sldMk cId="1547658609" sldId="291"/>
            <ac:picMk id="4" creationId="{4E3AE682-F8E1-4F45-B0DC-65F6D2A6C655}"/>
          </ac:picMkLst>
        </pc:picChg>
        <pc:picChg chg="add mod">
          <ac:chgData name="胡 奔" userId="8ce566785a119505" providerId="LiveId" clId="{756B6EF9-DAA8-9349-9569-D6CFC001FAF7}" dt="2019-12-29T02:44:39.249" v="5452" actId="1076"/>
          <ac:picMkLst>
            <pc:docMk/>
            <pc:sldMk cId="1547658609" sldId="291"/>
            <ac:picMk id="7" creationId="{81319BE3-DEEC-7841-959C-F0DB15A3B1A1}"/>
          </ac:picMkLst>
        </pc:picChg>
      </pc:sldChg>
      <pc:sldChg chg="addSp delSp modSp add">
        <pc:chgData name="胡 奔" userId="8ce566785a119505" providerId="LiveId" clId="{756B6EF9-DAA8-9349-9569-D6CFC001FAF7}" dt="2019-12-29T03:20:02.311" v="5567" actId="20577"/>
        <pc:sldMkLst>
          <pc:docMk/>
          <pc:sldMk cId="2061090133" sldId="292"/>
        </pc:sldMkLst>
        <pc:spChg chg="add mod">
          <ac:chgData name="胡 奔" userId="8ce566785a119505" providerId="LiveId" clId="{756B6EF9-DAA8-9349-9569-D6CFC001FAF7}" dt="2019-12-29T03:07:12.691" v="5465" actId="20577"/>
          <ac:spMkLst>
            <pc:docMk/>
            <pc:sldMk cId="2061090133" sldId="292"/>
            <ac:spMk id="2" creationId="{C63C1867-42D6-EC40-B0FA-F09D099B7B83}"/>
          </ac:spMkLst>
        </pc:spChg>
        <pc:spChg chg="add del mod">
          <ac:chgData name="胡 奔" userId="8ce566785a119505" providerId="LiveId" clId="{756B6EF9-DAA8-9349-9569-D6CFC001FAF7}" dt="2019-12-29T03:12:04.783" v="5474"/>
          <ac:spMkLst>
            <pc:docMk/>
            <pc:sldMk cId="2061090133" sldId="292"/>
            <ac:spMk id="5" creationId="{12F30DB0-69EA-6846-9A46-8C70513351FF}"/>
          </ac:spMkLst>
        </pc:spChg>
        <pc:spChg chg="add mod">
          <ac:chgData name="胡 奔" userId="8ce566785a119505" providerId="LiveId" clId="{756B6EF9-DAA8-9349-9569-D6CFC001FAF7}" dt="2019-12-29T03:16:39.438" v="5524" actId="207"/>
          <ac:spMkLst>
            <pc:docMk/>
            <pc:sldMk cId="2061090133" sldId="292"/>
            <ac:spMk id="6" creationId="{B7740FE9-12D5-A849-A2A3-3F85DAC7E9D3}"/>
          </ac:spMkLst>
        </pc:spChg>
        <pc:spChg chg="add mod">
          <ac:chgData name="胡 奔" userId="8ce566785a119505" providerId="LiveId" clId="{756B6EF9-DAA8-9349-9569-D6CFC001FAF7}" dt="2019-12-29T03:20:02.311" v="5567" actId="20577"/>
          <ac:spMkLst>
            <pc:docMk/>
            <pc:sldMk cId="2061090133" sldId="292"/>
            <ac:spMk id="7" creationId="{0E4350FE-2B9F-CB48-94FF-6E1FBABD6EEC}"/>
          </ac:spMkLst>
        </pc:spChg>
        <pc:picChg chg="add mod">
          <ac:chgData name="胡 奔" userId="8ce566785a119505" providerId="LiveId" clId="{756B6EF9-DAA8-9349-9569-D6CFC001FAF7}" dt="2019-12-29T03:18:47.502" v="5556" actId="1076"/>
          <ac:picMkLst>
            <pc:docMk/>
            <pc:sldMk cId="2061090133" sldId="292"/>
            <ac:picMk id="4" creationId="{D77D5E16-E784-6842-A7B9-F1B634C86ED7}"/>
          </ac:picMkLst>
        </pc:picChg>
      </pc:sldChg>
      <pc:sldChg chg="addSp modSp add">
        <pc:chgData name="胡 奔" userId="8ce566785a119505" providerId="LiveId" clId="{756B6EF9-DAA8-9349-9569-D6CFC001FAF7}" dt="2019-12-29T03:30:21.774" v="5591" actId="207"/>
        <pc:sldMkLst>
          <pc:docMk/>
          <pc:sldMk cId="3338062255" sldId="293"/>
        </pc:sldMkLst>
        <pc:spChg chg="add mod">
          <ac:chgData name="胡 奔" userId="8ce566785a119505" providerId="LiveId" clId="{756B6EF9-DAA8-9349-9569-D6CFC001FAF7}" dt="2019-12-29T03:29:05.286" v="5581" actId="20577"/>
          <ac:spMkLst>
            <pc:docMk/>
            <pc:sldMk cId="3338062255" sldId="293"/>
            <ac:spMk id="2" creationId="{5A7F9FA5-419F-2D4A-A590-014258367F38}"/>
          </ac:spMkLst>
        </pc:spChg>
        <pc:spChg chg="add mod">
          <ac:chgData name="胡 奔" userId="8ce566785a119505" providerId="LiveId" clId="{756B6EF9-DAA8-9349-9569-D6CFC001FAF7}" dt="2019-12-29T03:30:21.774" v="5591" actId="207"/>
          <ac:spMkLst>
            <pc:docMk/>
            <pc:sldMk cId="3338062255" sldId="293"/>
            <ac:spMk id="3" creationId="{B43F4AB2-950F-1246-A681-01440001917A}"/>
          </ac:spMkLst>
        </pc:spChg>
        <pc:picChg chg="add mod">
          <ac:chgData name="胡 奔" userId="8ce566785a119505" providerId="LiveId" clId="{756B6EF9-DAA8-9349-9569-D6CFC001FAF7}" dt="2019-12-29T03:29:50.466" v="5589" actId="1076"/>
          <ac:picMkLst>
            <pc:docMk/>
            <pc:sldMk cId="3338062255" sldId="293"/>
            <ac:picMk id="4" creationId="{56677D32-6E1D-114D-9D97-1C887EBE3003}"/>
          </ac:picMkLst>
        </pc:picChg>
      </pc:sldChg>
      <pc:sldChg chg="add">
        <pc:chgData name="胡 奔" userId="8ce566785a119505" providerId="LiveId" clId="{756B6EF9-DAA8-9349-9569-D6CFC001FAF7}" dt="2019-12-29T03:28:55.373" v="5568"/>
        <pc:sldMkLst>
          <pc:docMk/>
          <pc:sldMk cId="4246226807" sldId="294"/>
        </pc:sldMkLst>
      </pc:sldChg>
      <pc:sldChg chg="add">
        <pc:chgData name="胡 奔" userId="8ce566785a119505" providerId="LiveId" clId="{756B6EF9-DAA8-9349-9569-D6CFC001FAF7}" dt="2019-12-29T03:28:55.596" v="5569"/>
        <pc:sldMkLst>
          <pc:docMk/>
          <pc:sldMk cId="209764437" sldId="295"/>
        </pc:sldMkLst>
      </pc:sldChg>
      <pc:sldChg chg="add">
        <pc:chgData name="胡 奔" userId="8ce566785a119505" providerId="LiveId" clId="{756B6EF9-DAA8-9349-9569-D6CFC001FAF7}" dt="2019-12-29T03:28:55.776" v="5570"/>
        <pc:sldMkLst>
          <pc:docMk/>
          <pc:sldMk cId="3291046572" sldId="296"/>
        </pc:sldMkLst>
      </pc:sldChg>
      <pc:sldChg chg="add">
        <pc:chgData name="胡 奔" userId="8ce566785a119505" providerId="LiveId" clId="{756B6EF9-DAA8-9349-9569-D6CFC001FAF7}" dt="2019-12-29T03:28:55.960" v="5571"/>
        <pc:sldMkLst>
          <pc:docMk/>
          <pc:sldMk cId="857855610" sldId="297"/>
        </pc:sldMkLst>
      </pc:sldChg>
      <pc:sldChg chg="add">
        <pc:chgData name="胡 奔" userId="8ce566785a119505" providerId="LiveId" clId="{756B6EF9-DAA8-9349-9569-D6CFC001FAF7}" dt="2019-12-29T03:28:56.142" v="5572"/>
        <pc:sldMkLst>
          <pc:docMk/>
          <pc:sldMk cId="464558171" sldId="298"/>
        </pc:sldMkLst>
      </pc:sldChg>
    </pc:docChg>
  </pc:docChgLst>
  <pc:docChgLst>
    <pc:chgData name="胡 奔" userId="8ce566785a119505" providerId="LiveId" clId="{9CDA75DC-4E8E-7E41-85B4-AB8ECB296BCB}"/>
    <pc:docChg chg="undo custSel addSld delSld modSld sldOrd">
      <pc:chgData name="胡 奔" userId="8ce566785a119505" providerId="LiveId" clId="{9CDA75DC-4E8E-7E41-85B4-AB8ECB296BCB}" dt="2020-01-05T08:29:41.132" v="3952" actId="1036"/>
      <pc:docMkLst>
        <pc:docMk/>
      </pc:docMkLst>
      <pc:sldChg chg="modSp">
        <pc:chgData name="胡 奔" userId="8ce566785a119505" providerId="LiveId" clId="{9CDA75DC-4E8E-7E41-85B4-AB8ECB296BCB}" dt="2020-01-05T08:21:27.777" v="3942" actId="1036"/>
        <pc:sldMkLst>
          <pc:docMk/>
          <pc:sldMk cId="753500850" sldId="256"/>
        </pc:sldMkLst>
        <pc:spChg chg="mod">
          <ac:chgData name="胡 奔" userId="8ce566785a119505" providerId="LiveId" clId="{9CDA75DC-4E8E-7E41-85B4-AB8ECB296BCB}" dt="2020-01-05T08:21:27.777" v="3942" actId="1036"/>
          <ac:spMkLst>
            <pc:docMk/>
            <pc:sldMk cId="753500850" sldId="256"/>
            <ac:spMk id="7" creationId="{605A7874-164F-5A4D-BC06-8D206ED4ABDB}"/>
          </ac:spMkLst>
        </pc:spChg>
      </pc:sldChg>
      <pc:sldChg chg="addSp delSp modSp">
        <pc:chgData name="胡 奔" userId="8ce566785a119505" providerId="LiveId" clId="{9CDA75DC-4E8E-7E41-85B4-AB8ECB296BCB}" dt="2020-01-05T08:29:41.132" v="3952" actId="1036"/>
        <pc:sldMkLst>
          <pc:docMk/>
          <pc:sldMk cId="2989670544" sldId="263"/>
        </pc:sldMkLst>
        <pc:spChg chg="add del mod">
          <ac:chgData name="胡 奔" userId="8ce566785a119505" providerId="LiveId" clId="{9CDA75DC-4E8E-7E41-85B4-AB8ECB296BCB}" dt="2020-01-05T06:28:49.839" v="1581"/>
          <ac:spMkLst>
            <pc:docMk/>
            <pc:sldMk cId="2989670544" sldId="263"/>
            <ac:spMk id="2" creationId="{761B876A-EBE0-9748-B06B-D2EA6D31E49E}"/>
          </ac:spMkLst>
        </pc:spChg>
        <pc:spChg chg="mod">
          <ac:chgData name="胡 奔" userId="8ce566785a119505" providerId="LiveId" clId="{9CDA75DC-4E8E-7E41-85B4-AB8ECB296BCB}" dt="2020-01-05T08:29:41.132" v="3952" actId="1036"/>
          <ac:spMkLst>
            <pc:docMk/>
            <pc:sldMk cId="2989670544" sldId="263"/>
            <ac:spMk id="4" creationId="{2C39B80F-361F-2C4A-98B4-2CB2D409C0DC}"/>
          </ac:spMkLst>
        </pc:spChg>
      </pc:sldChg>
      <pc:sldChg chg="del">
        <pc:chgData name="胡 奔" userId="8ce566785a119505" providerId="LiveId" clId="{9CDA75DC-4E8E-7E41-85B4-AB8ECB296BCB}" dt="2020-01-05T05:56:32.066" v="2" actId="2696"/>
        <pc:sldMkLst>
          <pc:docMk/>
          <pc:sldMk cId="872694831" sldId="281"/>
        </pc:sldMkLst>
      </pc:sldChg>
      <pc:sldChg chg="addSp delSp modSp">
        <pc:chgData name="胡 奔" userId="8ce566785a119505" providerId="LiveId" clId="{9CDA75DC-4E8E-7E41-85B4-AB8ECB296BCB}" dt="2020-01-05T06:35:22.508" v="1668"/>
        <pc:sldMkLst>
          <pc:docMk/>
          <pc:sldMk cId="898835286" sldId="283"/>
        </pc:sldMkLst>
        <pc:spChg chg="add del mod">
          <ac:chgData name="胡 奔" userId="8ce566785a119505" providerId="LiveId" clId="{9CDA75DC-4E8E-7E41-85B4-AB8ECB296BCB}" dt="2020-01-05T06:35:22.508" v="1668"/>
          <ac:spMkLst>
            <pc:docMk/>
            <pc:sldMk cId="898835286" sldId="283"/>
            <ac:spMk id="2" creationId="{40448A40-E39E-144E-98A4-E0A4E5726DB7}"/>
          </ac:spMkLst>
        </pc:spChg>
        <pc:spChg chg="mod">
          <ac:chgData name="胡 奔" userId="8ce566785a119505" providerId="LiveId" clId="{9CDA75DC-4E8E-7E41-85B4-AB8ECB296BCB}" dt="2020-01-05T06:34:24.907" v="1665" actId="20577"/>
          <ac:spMkLst>
            <pc:docMk/>
            <pc:sldMk cId="898835286" sldId="283"/>
            <ac:spMk id="4" creationId="{2C39B80F-361F-2C4A-98B4-2CB2D409C0DC}"/>
          </ac:spMkLst>
        </pc:spChg>
      </pc:sldChg>
      <pc:sldChg chg="modSp">
        <pc:chgData name="胡 奔" userId="8ce566785a119505" providerId="LiveId" clId="{9CDA75DC-4E8E-7E41-85B4-AB8ECB296BCB}" dt="2020-01-05T06:37:51.011" v="1699" actId="20577"/>
        <pc:sldMkLst>
          <pc:docMk/>
          <pc:sldMk cId="2796375748" sldId="284"/>
        </pc:sldMkLst>
        <pc:spChg chg="mod">
          <ac:chgData name="胡 奔" userId="8ce566785a119505" providerId="LiveId" clId="{9CDA75DC-4E8E-7E41-85B4-AB8ECB296BCB}" dt="2020-01-05T06:37:51.011" v="1699" actId="20577"/>
          <ac:spMkLst>
            <pc:docMk/>
            <pc:sldMk cId="2796375748" sldId="284"/>
            <ac:spMk id="4" creationId="{2C39B80F-361F-2C4A-98B4-2CB2D409C0DC}"/>
          </ac:spMkLst>
        </pc:spChg>
      </pc:sldChg>
      <pc:sldChg chg="del">
        <pc:chgData name="胡 奔" userId="8ce566785a119505" providerId="LiveId" clId="{9CDA75DC-4E8E-7E41-85B4-AB8ECB296BCB}" dt="2020-01-05T05:56:33.670" v="4" actId="2696"/>
        <pc:sldMkLst>
          <pc:docMk/>
          <pc:sldMk cId="90674852" sldId="285"/>
        </pc:sldMkLst>
      </pc:sldChg>
      <pc:sldChg chg="del">
        <pc:chgData name="胡 奔" userId="8ce566785a119505" providerId="LiveId" clId="{9CDA75DC-4E8E-7E41-85B4-AB8ECB296BCB}" dt="2020-01-05T05:56:32.793" v="3" actId="2696"/>
        <pc:sldMkLst>
          <pc:docMk/>
          <pc:sldMk cId="1073939274" sldId="286"/>
        </pc:sldMkLst>
      </pc:sldChg>
      <pc:sldChg chg="del">
        <pc:chgData name="胡 奔" userId="8ce566785a119505" providerId="LiveId" clId="{9CDA75DC-4E8E-7E41-85B4-AB8ECB296BCB}" dt="2020-01-05T05:56:34.506" v="5" actId="2696"/>
        <pc:sldMkLst>
          <pc:docMk/>
          <pc:sldMk cId="3916302944" sldId="287"/>
        </pc:sldMkLst>
      </pc:sldChg>
      <pc:sldChg chg="modSp">
        <pc:chgData name="胡 奔" userId="8ce566785a119505" providerId="LiveId" clId="{9CDA75DC-4E8E-7E41-85B4-AB8ECB296BCB}" dt="2020-01-05T06:39:44.916" v="1709" actId="20577"/>
        <pc:sldMkLst>
          <pc:docMk/>
          <pc:sldMk cId="3109089039" sldId="288"/>
        </pc:sldMkLst>
        <pc:spChg chg="mod">
          <ac:chgData name="胡 奔" userId="8ce566785a119505" providerId="LiveId" clId="{9CDA75DC-4E8E-7E41-85B4-AB8ECB296BCB}" dt="2020-01-05T06:39:44.916" v="1709" actId="20577"/>
          <ac:spMkLst>
            <pc:docMk/>
            <pc:sldMk cId="3109089039" sldId="288"/>
            <ac:spMk id="5" creationId="{05AECF7D-9692-5F4D-B7A2-4BE94D8775C4}"/>
          </ac:spMkLst>
        </pc:spChg>
      </pc:sldChg>
      <pc:sldChg chg="addSp delSp modSp">
        <pc:chgData name="胡 奔" userId="8ce566785a119505" providerId="LiveId" clId="{9CDA75DC-4E8E-7E41-85B4-AB8ECB296BCB}" dt="2020-01-05T07:00:28.236" v="1998"/>
        <pc:sldMkLst>
          <pc:docMk/>
          <pc:sldMk cId="2425171234" sldId="290"/>
        </pc:sldMkLst>
        <pc:spChg chg="add del mod">
          <ac:chgData name="胡 奔" userId="8ce566785a119505" providerId="LiveId" clId="{9CDA75DC-4E8E-7E41-85B4-AB8ECB296BCB}" dt="2020-01-05T07:00:28.236" v="1998"/>
          <ac:spMkLst>
            <pc:docMk/>
            <pc:sldMk cId="2425171234" sldId="290"/>
            <ac:spMk id="2" creationId="{76CE8B8C-1A47-A243-BD44-46A43EF13F3C}"/>
          </ac:spMkLst>
        </pc:spChg>
        <pc:spChg chg="mod">
          <ac:chgData name="胡 奔" userId="8ce566785a119505" providerId="LiveId" clId="{9CDA75DC-4E8E-7E41-85B4-AB8ECB296BCB}" dt="2020-01-05T06:48:54.005" v="1768" actId="20577"/>
          <ac:spMkLst>
            <pc:docMk/>
            <pc:sldMk cId="2425171234" sldId="290"/>
            <ac:spMk id="6" creationId="{00CD39FB-D942-C54B-AAD0-A062C20B7AFF}"/>
          </ac:spMkLst>
        </pc:spChg>
      </pc:sldChg>
      <pc:sldChg chg="modSp">
        <pc:chgData name="胡 奔" userId="8ce566785a119505" providerId="LiveId" clId="{9CDA75DC-4E8E-7E41-85B4-AB8ECB296BCB}" dt="2020-01-05T06:51:38.168" v="1834" actId="20577"/>
        <pc:sldMkLst>
          <pc:docMk/>
          <pc:sldMk cId="1547658609" sldId="291"/>
        </pc:sldMkLst>
        <pc:spChg chg="mod">
          <ac:chgData name="胡 奔" userId="8ce566785a119505" providerId="LiveId" clId="{9CDA75DC-4E8E-7E41-85B4-AB8ECB296BCB}" dt="2020-01-05T06:50:41.586" v="1824" actId="20577"/>
          <ac:spMkLst>
            <pc:docMk/>
            <pc:sldMk cId="1547658609" sldId="291"/>
            <ac:spMk id="3" creationId="{553CCEAC-5656-7E4D-AD6B-9CBACD8B8226}"/>
          </ac:spMkLst>
        </pc:spChg>
        <pc:spChg chg="mod">
          <ac:chgData name="胡 奔" userId="8ce566785a119505" providerId="LiveId" clId="{9CDA75DC-4E8E-7E41-85B4-AB8ECB296BCB}" dt="2020-01-05T06:51:38.168" v="1834" actId="20577"/>
          <ac:spMkLst>
            <pc:docMk/>
            <pc:sldMk cId="1547658609" sldId="291"/>
            <ac:spMk id="5" creationId="{AC192F83-0DF8-AE4C-96CC-A0A5A2633DBC}"/>
          </ac:spMkLst>
        </pc:spChg>
      </pc:sldChg>
      <pc:sldChg chg="modSp">
        <pc:chgData name="胡 奔" userId="8ce566785a119505" providerId="LiveId" clId="{9CDA75DC-4E8E-7E41-85B4-AB8ECB296BCB}" dt="2020-01-05T07:21:35.457" v="2588" actId="20577"/>
        <pc:sldMkLst>
          <pc:docMk/>
          <pc:sldMk cId="2061090133" sldId="292"/>
        </pc:sldMkLst>
        <pc:spChg chg="mod">
          <ac:chgData name="胡 奔" userId="8ce566785a119505" providerId="LiveId" clId="{9CDA75DC-4E8E-7E41-85B4-AB8ECB296BCB}" dt="2020-01-05T07:21:35.457" v="2588" actId="20577"/>
          <ac:spMkLst>
            <pc:docMk/>
            <pc:sldMk cId="2061090133" sldId="292"/>
            <ac:spMk id="6" creationId="{B7740FE9-12D5-A849-A2A3-3F85DAC7E9D3}"/>
          </ac:spMkLst>
        </pc:spChg>
      </pc:sldChg>
      <pc:sldChg chg="modSp">
        <pc:chgData name="胡 奔" userId="8ce566785a119505" providerId="LiveId" clId="{9CDA75DC-4E8E-7E41-85B4-AB8ECB296BCB}" dt="2020-01-05T07:29:03.536" v="2756" actId="20577"/>
        <pc:sldMkLst>
          <pc:docMk/>
          <pc:sldMk cId="3338062255" sldId="293"/>
        </pc:sldMkLst>
        <pc:spChg chg="mod">
          <ac:chgData name="胡 奔" userId="8ce566785a119505" providerId="LiveId" clId="{9CDA75DC-4E8E-7E41-85B4-AB8ECB296BCB}" dt="2020-01-05T07:29:03.536" v="2756" actId="20577"/>
          <ac:spMkLst>
            <pc:docMk/>
            <pc:sldMk cId="3338062255" sldId="293"/>
            <ac:spMk id="3" creationId="{B43F4AB2-950F-1246-A681-01440001917A}"/>
          </ac:spMkLst>
        </pc:spChg>
        <pc:picChg chg="mod">
          <ac:chgData name="胡 奔" userId="8ce566785a119505" providerId="LiveId" clId="{9CDA75DC-4E8E-7E41-85B4-AB8ECB296BCB}" dt="2020-01-05T07:27:31.466" v="2685" actId="1036"/>
          <ac:picMkLst>
            <pc:docMk/>
            <pc:sldMk cId="3338062255" sldId="293"/>
            <ac:picMk id="4" creationId="{56677D32-6E1D-114D-9D97-1C887EBE3003}"/>
          </ac:picMkLst>
        </pc:picChg>
      </pc:sldChg>
      <pc:sldChg chg="modSp">
        <pc:chgData name="胡 奔" userId="8ce566785a119505" providerId="LiveId" clId="{9CDA75DC-4E8E-7E41-85B4-AB8ECB296BCB}" dt="2020-01-05T07:30:28.936" v="2799" actId="20577"/>
        <pc:sldMkLst>
          <pc:docMk/>
          <pc:sldMk cId="4246226807" sldId="294"/>
        </pc:sldMkLst>
        <pc:spChg chg="mod">
          <ac:chgData name="胡 奔" userId="8ce566785a119505" providerId="LiveId" clId="{9CDA75DC-4E8E-7E41-85B4-AB8ECB296BCB}" dt="2020-01-05T07:30:28.936" v="2799" actId="20577"/>
          <ac:spMkLst>
            <pc:docMk/>
            <pc:sldMk cId="4246226807" sldId="294"/>
            <ac:spMk id="4" creationId="{662C747C-F9AA-AB45-BA6D-93B75EDE0669}"/>
          </ac:spMkLst>
        </pc:spChg>
      </pc:sldChg>
      <pc:sldChg chg="modSp">
        <pc:chgData name="胡 奔" userId="8ce566785a119505" providerId="LiveId" clId="{9CDA75DC-4E8E-7E41-85B4-AB8ECB296BCB}" dt="2020-01-05T07:36:53.855" v="2940" actId="20577"/>
        <pc:sldMkLst>
          <pc:docMk/>
          <pc:sldMk cId="209764437" sldId="295"/>
        </pc:sldMkLst>
        <pc:spChg chg="mod">
          <ac:chgData name="胡 奔" userId="8ce566785a119505" providerId="LiveId" clId="{9CDA75DC-4E8E-7E41-85B4-AB8ECB296BCB}" dt="2020-01-05T07:36:53.855" v="2940" actId="20577"/>
          <ac:spMkLst>
            <pc:docMk/>
            <pc:sldMk cId="209764437" sldId="295"/>
            <ac:spMk id="3" creationId="{52299B0F-42C6-6F46-A0D6-33A650D2C222}"/>
          </ac:spMkLst>
        </pc:spChg>
      </pc:sldChg>
      <pc:sldChg chg="modSp">
        <pc:chgData name="胡 奔" userId="8ce566785a119505" providerId="LiveId" clId="{9CDA75DC-4E8E-7E41-85B4-AB8ECB296BCB}" dt="2020-01-05T07:44:26.828" v="3014" actId="20577"/>
        <pc:sldMkLst>
          <pc:docMk/>
          <pc:sldMk cId="3291046572" sldId="296"/>
        </pc:sldMkLst>
        <pc:spChg chg="mod">
          <ac:chgData name="胡 奔" userId="8ce566785a119505" providerId="LiveId" clId="{9CDA75DC-4E8E-7E41-85B4-AB8ECB296BCB}" dt="2020-01-05T07:44:26.828" v="3014" actId="20577"/>
          <ac:spMkLst>
            <pc:docMk/>
            <pc:sldMk cId="3291046572" sldId="296"/>
            <ac:spMk id="3" creationId="{032CBD9A-BF4A-1043-856B-3030B1D23E4A}"/>
          </ac:spMkLst>
        </pc:spChg>
      </pc:sldChg>
      <pc:sldChg chg="modSp">
        <pc:chgData name="胡 奔" userId="8ce566785a119505" providerId="LiveId" clId="{9CDA75DC-4E8E-7E41-85B4-AB8ECB296BCB}" dt="2020-01-05T07:47:52.934" v="3121" actId="1036"/>
        <pc:sldMkLst>
          <pc:docMk/>
          <pc:sldMk cId="857855610" sldId="297"/>
        </pc:sldMkLst>
        <pc:spChg chg="mod">
          <ac:chgData name="胡 奔" userId="8ce566785a119505" providerId="LiveId" clId="{9CDA75DC-4E8E-7E41-85B4-AB8ECB296BCB}" dt="2020-01-05T07:46:33.780" v="3087" actId="1036"/>
          <ac:spMkLst>
            <pc:docMk/>
            <pc:sldMk cId="857855610" sldId="297"/>
            <ac:spMk id="2" creationId="{F7B5FAF7-4680-3B4D-86A7-E0C21A81B70E}"/>
          </ac:spMkLst>
        </pc:spChg>
        <pc:spChg chg="mod">
          <ac:chgData name="胡 奔" userId="8ce566785a119505" providerId="LiveId" clId="{9CDA75DC-4E8E-7E41-85B4-AB8ECB296BCB}" dt="2020-01-05T07:46:33.780" v="3087" actId="1036"/>
          <ac:spMkLst>
            <pc:docMk/>
            <pc:sldMk cId="857855610" sldId="297"/>
            <ac:spMk id="3" creationId="{DC94D9E3-8ABA-6A41-801E-141FB286EFC1}"/>
          </ac:spMkLst>
        </pc:spChg>
        <pc:spChg chg="mod">
          <ac:chgData name="胡 奔" userId="8ce566785a119505" providerId="LiveId" clId="{9CDA75DC-4E8E-7E41-85B4-AB8ECB296BCB}" dt="2020-01-05T07:46:33.780" v="3087" actId="1036"/>
          <ac:spMkLst>
            <pc:docMk/>
            <pc:sldMk cId="857855610" sldId="297"/>
            <ac:spMk id="4" creationId="{83F04C3C-24DC-5942-83BA-CCD97B8B41FC}"/>
          </ac:spMkLst>
        </pc:spChg>
        <pc:spChg chg="mod">
          <ac:chgData name="胡 奔" userId="8ce566785a119505" providerId="LiveId" clId="{9CDA75DC-4E8E-7E41-85B4-AB8ECB296BCB}" dt="2020-01-05T07:47:52.934" v="3121" actId="1036"/>
          <ac:spMkLst>
            <pc:docMk/>
            <pc:sldMk cId="857855610" sldId="297"/>
            <ac:spMk id="5" creationId="{6B4092EF-648C-9843-AF8F-F1D8B25A5F96}"/>
          </ac:spMkLst>
        </pc:spChg>
        <pc:picChg chg="mod">
          <ac:chgData name="胡 奔" userId="8ce566785a119505" providerId="LiveId" clId="{9CDA75DC-4E8E-7E41-85B4-AB8ECB296BCB}" dt="2020-01-05T07:46:33.780" v="3087" actId="1036"/>
          <ac:picMkLst>
            <pc:docMk/>
            <pc:sldMk cId="857855610" sldId="297"/>
            <ac:picMk id="7" creationId="{77A050F1-AFD4-9044-AC12-700D4C5F7DF2}"/>
          </ac:picMkLst>
        </pc:picChg>
      </pc:sldChg>
      <pc:sldChg chg="modSp">
        <pc:chgData name="胡 奔" userId="8ce566785a119505" providerId="LiveId" clId="{9CDA75DC-4E8E-7E41-85B4-AB8ECB296BCB}" dt="2020-01-05T08:09:38.654" v="3719" actId="20577"/>
        <pc:sldMkLst>
          <pc:docMk/>
          <pc:sldMk cId="464558171" sldId="298"/>
        </pc:sldMkLst>
        <pc:spChg chg="mod">
          <ac:chgData name="胡 奔" userId="8ce566785a119505" providerId="LiveId" clId="{9CDA75DC-4E8E-7E41-85B4-AB8ECB296BCB}" dt="2020-01-05T08:08:41.746" v="3678" actId="1035"/>
          <ac:spMkLst>
            <pc:docMk/>
            <pc:sldMk cId="464558171" sldId="298"/>
            <ac:spMk id="2" creationId="{3FEF6C5F-160D-7646-A993-78ACDAF2F9E1}"/>
          </ac:spMkLst>
        </pc:spChg>
        <pc:spChg chg="mod">
          <ac:chgData name="胡 奔" userId="8ce566785a119505" providerId="LiveId" clId="{9CDA75DC-4E8E-7E41-85B4-AB8ECB296BCB}" dt="2020-01-05T08:09:38.654" v="3719" actId="20577"/>
          <ac:spMkLst>
            <pc:docMk/>
            <pc:sldMk cId="464558171" sldId="298"/>
            <ac:spMk id="3" creationId="{9261B69C-86A3-C745-80AB-8203FE467211}"/>
          </ac:spMkLst>
        </pc:spChg>
      </pc:sldChg>
      <pc:sldChg chg="del">
        <pc:chgData name="胡 奔" userId="8ce566785a119505" providerId="LiveId" clId="{9CDA75DC-4E8E-7E41-85B4-AB8ECB296BCB}" dt="2020-01-05T08:09:45.200" v="3720" actId="2696"/>
        <pc:sldMkLst>
          <pc:docMk/>
          <pc:sldMk cId="2429495464" sldId="299"/>
        </pc:sldMkLst>
      </pc:sldChg>
      <pc:sldChg chg="addSp delSp modSp">
        <pc:chgData name="胡 奔" userId="8ce566785a119505" providerId="LiveId" clId="{9CDA75DC-4E8E-7E41-85B4-AB8ECB296BCB}" dt="2020-01-05T06:02:19.243" v="291" actId="113"/>
        <pc:sldMkLst>
          <pc:docMk/>
          <pc:sldMk cId="574537454" sldId="300"/>
        </pc:sldMkLst>
        <pc:spChg chg="add mod">
          <ac:chgData name="胡 奔" userId="8ce566785a119505" providerId="LiveId" clId="{9CDA75DC-4E8E-7E41-85B4-AB8ECB296BCB}" dt="2020-01-05T06:02:19.243" v="291" actId="113"/>
          <ac:spMkLst>
            <pc:docMk/>
            <pc:sldMk cId="574537454" sldId="300"/>
            <ac:spMk id="2" creationId="{04BB209A-D250-ED45-AA84-32B8EEF96E92}"/>
          </ac:spMkLst>
        </pc:spChg>
        <pc:spChg chg="del mod">
          <ac:chgData name="胡 奔" userId="8ce566785a119505" providerId="LiveId" clId="{9CDA75DC-4E8E-7E41-85B4-AB8ECB296BCB}" dt="2020-01-05T06:00:51.223" v="268"/>
          <ac:spMkLst>
            <pc:docMk/>
            <pc:sldMk cId="574537454" sldId="300"/>
            <ac:spMk id="4" creationId="{EF477570-8E28-1C4C-B47A-6EA57695CABA}"/>
          </ac:spMkLst>
        </pc:spChg>
        <pc:spChg chg="del">
          <ac:chgData name="胡 奔" userId="8ce566785a119505" providerId="LiveId" clId="{9CDA75DC-4E8E-7E41-85B4-AB8ECB296BCB}" dt="2020-01-05T05:56:26.833" v="0" actId="478"/>
          <ac:spMkLst>
            <pc:docMk/>
            <pc:sldMk cId="574537454" sldId="300"/>
            <ac:spMk id="5" creationId="{B3B36242-0931-1E4D-AC63-AE61B5C4C2B5}"/>
          </ac:spMkLst>
        </pc:spChg>
        <pc:picChg chg="add mod">
          <ac:chgData name="胡 奔" userId="8ce566785a119505" providerId="LiveId" clId="{9CDA75DC-4E8E-7E41-85B4-AB8ECB296BCB}" dt="2020-01-05T06:01:14.722" v="279" actId="1076"/>
          <ac:picMkLst>
            <pc:docMk/>
            <pc:sldMk cId="574537454" sldId="300"/>
            <ac:picMk id="6" creationId="{82EAB04D-61B5-F048-85F1-89FD9AF0A2F4}"/>
          </ac:picMkLst>
        </pc:picChg>
        <pc:picChg chg="add mod">
          <ac:chgData name="胡 奔" userId="8ce566785a119505" providerId="LiveId" clId="{9CDA75DC-4E8E-7E41-85B4-AB8ECB296BCB}" dt="2020-01-05T06:01:16.703" v="280" actId="1076"/>
          <ac:picMkLst>
            <pc:docMk/>
            <pc:sldMk cId="574537454" sldId="300"/>
            <ac:picMk id="8" creationId="{C928C9D5-6953-5F46-BBB2-649BF3C9A248}"/>
          </ac:picMkLst>
        </pc:picChg>
        <pc:picChg chg="add mod">
          <ac:chgData name="胡 奔" userId="8ce566785a119505" providerId="LiveId" clId="{9CDA75DC-4E8E-7E41-85B4-AB8ECB296BCB}" dt="2020-01-05T06:01:18.444" v="281" actId="1076"/>
          <ac:picMkLst>
            <pc:docMk/>
            <pc:sldMk cId="574537454" sldId="300"/>
            <ac:picMk id="10" creationId="{0F6F748F-4B2C-3C43-89AD-97F6B2888644}"/>
          </ac:picMkLst>
        </pc:picChg>
        <pc:picChg chg="add mod">
          <ac:chgData name="胡 奔" userId="8ce566785a119505" providerId="LiveId" clId="{9CDA75DC-4E8E-7E41-85B4-AB8ECB296BCB}" dt="2020-01-05T06:01:52.716" v="288" actId="14100"/>
          <ac:picMkLst>
            <pc:docMk/>
            <pc:sldMk cId="574537454" sldId="300"/>
            <ac:picMk id="12" creationId="{6254E154-8B9B-9A43-B768-348ACA0A804E}"/>
          </ac:picMkLst>
        </pc:picChg>
      </pc:sldChg>
      <pc:sldChg chg="addSp delSp modSp add ord">
        <pc:chgData name="胡 奔" userId="8ce566785a119505" providerId="LiveId" clId="{9CDA75DC-4E8E-7E41-85B4-AB8ECB296BCB}" dt="2020-01-05T08:14:47.648" v="3897" actId="20577"/>
        <pc:sldMkLst>
          <pc:docMk/>
          <pc:sldMk cId="989384960" sldId="301"/>
        </pc:sldMkLst>
        <pc:spChg chg="del">
          <ac:chgData name="胡 奔" userId="8ce566785a119505" providerId="LiveId" clId="{9CDA75DC-4E8E-7E41-85B4-AB8ECB296BCB}" dt="2020-01-05T06:00:56.606" v="271" actId="478"/>
          <ac:spMkLst>
            <pc:docMk/>
            <pc:sldMk cId="989384960" sldId="301"/>
            <ac:spMk id="2" creationId="{A05C303A-FF44-C742-BCE9-0ECBD19C6B65}"/>
          </ac:spMkLst>
        </pc:spChg>
        <pc:spChg chg="del">
          <ac:chgData name="胡 奔" userId="8ce566785a119505" providerId="LiveId" clId="{9CDA75DC-4E8E-7E41-85B4-AB8ECB296BCB}" dt="2020-01-05T06:00:56.606" v="271" actId="478"/>
          <ac:spMkLst>
            <pc:docMk/>
            <pc:sldMk cId="989384960" sldId="301"/>
            <ac:spMk id="3" creationId="{5D2245BA-CFB0-DB46-803E-06203D01FA81}"/>
          </ac:spMkLst>
        </pc:spChg>
        <pc:spChg chg="add mod">
          <ac:chgData name="胡 奔" userId="8ce566785a119505" providerId="LiveId" clId="{9CDA75DC-4E8E-7E41-85B4-AB8ECB296BCB}" dt="2020-01-05T08:14:47.648" v="3897" actId="20577"/>
          <ac:spMkLst>
            <pc:docMk/>
            <pc:sldMk cId="989384960" sldId="301"/>
            <ac:spMk id="4" creationId="{76AAD5F0-133A-CB46-AD9B-D0F881BD5544}"/>
          </ac:spMkLst>
        </pc:spChg>
      </pc:sldChg>
      <pc:sldChg chg="addSp delSp modSp add">
        <pc:chgData name="胡 奔" userId="8ce566785a119505" providerId="LiveId" clId="{9CDA75DC-4E8E-7E41-85B4-AB8ECB296BCB}" dt="2020-01-05T08:21:05.715" v="3932" actId="20577"/>
        <pc:sldMkLst>
          <pc:docMk/>
          <pc:sldMk cId="1510553831" sldId="302"/>
        </pc:sldMkLst>
        <pc:spChg chg="del">
          <ac:chgData name="胡 奔" userId="8ce566785a119505" providerId="LiveId" clId="{9CDA75DC-4E8E-7E41-85B4-AB8ECB296BCB}" dt="2020-01-05T06:02:16.219" v="290" actId="478"/>
          <ac:spMkLst>
            <pc:docMk/>
            <pc:sldMk cId="1510553831" sldId="302"/>
            <ac:spMk id="2" creationId="{0C6708DD-D01C-7248-9950-8EAE6D456CB7}"/>
          </ac:spMkLst>
        </pc:spChg>
        <pc:spChg chg="del">
          <ac:chgData name="胡 奔" userId="8ce566785a119505" providerId="LiveId" clId="{9CDA75DC-4E8E-7E41-85B4-AB8ECB296BCB}" dt="2020-01-05T06:02:16.219" v="290" actId="478"/>
          <ac:spMkLst>
            <pc:docMk/>
            <pc:sldMk cId="1510553831" sldId="302"/>
            <ac:spMk id="3" creationId="{A318FDC3-C754-D94D-9DE3-594FFCB23567}"/>
          </ac:spMkLst>
        </pc:spChg>
        <pc:spChg chg="add mod">
          <ac:chgData name="胡 奔" userId="8ce566785a119505" providerId="LiveId" clId="{9CDA75DC-4E8E-7E41-85B4-AB8ECB296BCB}" dt="2020-01-05T08:21:05.715" v="3932" actId="20577"/>
          <ac:spMkLst>
            <pc:docMk/>
            <pc:sldMk cId="1510553831" sldId="302"/>
            <ac:spMk id="4" creationId="{DC41425E-7934-CC47-9B3B-B9D585EEEC03}"/>
          </ac:spMkLst>
        </pc:spChg>
        <pc:picChg chg="add del mod">
          <ac:chgData name="胡 奔" userId="8ce566785a119505" providerId="LiveId" clId="{9CDA75DC-4E8E-7E41-85B4-AB8ECB296BCB}" dt="2020-01-05T06:05:57.106" v="843" actId="478"/>
          <ac:picMkLst>
            <pc:docMk/>
            <pc:sldMk cId="1510553831" sldId="302"/>
            <ac:picMk id="6" creationId="{3A672720-51AC-7940-AF73-B402B3B5A99F}"/>
          </ac:picMkLst>
        </pc:picChg>
        <pc:picChg chg="add mod">
          <ac:chgData name="胡 奔" userId="8ce566785a119505" providerId="LiveId" clId="{9CDA75DC-4E8E-7E41-85B4-AB8ECB296BCB}" dt="2020-01-05T06:12:11.067" v="1150" actId="1076"/>
          <ac:picMkLst>
            <pc:docMk/>
            <pc:sldMk cId="1510553831" sldId="302"/>
            <ac:picMk id="8" creationId="{B2C56AA4-4017-494C-BA23-3B1B993F0B35}"/>
          </ac:picMkLst>
        </pc:picChg>
      </pc:sldChg>
      <pc:sldChg chg="addSp delSp modSp add modAnim">
        <pc:chgData name="胡 奔" userId="8ce566785a119505" providerId="LiveId" clId="{9CDA75DC-4E8E-7E41-85B4-AB8ECB296BCB}" dt="2020-01-05T06:08:05.235" v="997" actId="1076"/>
        <pc:sldMkLst>
          <pc:docMk/>
          <pc:sldMk cId="3317796413" sldId="303"/>
        </pc:sldMkLst>
        <pc:spChg chg="del">
          <ac:chgData name="胡 奔" userId="8ce566785a119505" providerId="LiveId" clId="{9CDA75DC-4E8E-7E41-85B4-AB8ECB296BCB}" dt="2020-01-05T06:07:29.803" v="993" actId="478"/>
          <ac:spMkLst>
            <pc:docMk/>
            <pc:sldMk cId="3317796413" sldId="303"/>
            <ac:spMk id="2" creationId="{56E0AE47-61FE-9C4C-840A-46538C77DF68}"/>
          </ac:spMkLst>
        </pc:spChg>
        <pc:spChg chg="del">
          <ac:chgData name="胡 奔" userId="8ce566785a119505" providerId="LiveId" clId="{9CDA75DC-4E8E-7E41-85B4-AB8ECB296BCB}" dt="2020-01-05T06:07:29.803" v="993" actId="478"/>
          <ac:spMkLst>
            <pc:docMk/>
            <pc:sldMk cId="3317796413" sldId="303"/>
            <ac:spMk id="3" creationId="{AE12E3B5-A554-F64E-97C3-E2D040A1BC29}"/>
          </ac:spMkLst>
        </pc:spChg>
        <pc:picChg chg="add mod">
          <ac:chgData name="胡 奔" userId="8ce566785a119505" providerId="LiveId" clId="{9CDA75DC-4E8E-7E41-85B4-AB8ECB296BCB}" dt="2020-01-05T06:08:05.235" v="997" actId="1076"/>
          <ac:picMkLst>
            <pc:docMk/>
            <pc:sldMk cId="3317796413" sldId="303"/>
            <ac:picMk id="4" creationId="{3BF5BA71-71A2-DB41-850B-3D62D42F95AC}"/>
          </ac:picMkLst>
        </pc:picChg>
      </pc:sldChg>
      <pc:sldChg chg="addSp delSp modSp add">
        <pc:chgData name="胡 奔" userId="8ce566785a119505" providerId="LiveId" clId="{9CDA75DC-4E8E-7E41-85B4-AB8ECB296BCB}" dt="2020-01-05T07:02:30.848" v="2100" actId="20577"/>
        <pc:sldMkLst>
          <pc:docMk/>
          <pc:sldMk cId="3197901857" sldId="304"/>
        </pc:sldMkLst>
        <pc:spChg chg="mod">
          <ac:chgData name="胡 奔" userId="8ce566785a119505" providerId="LiveId" clId="{9CDA75DC-4E8E-7E41-85B4-AB8ECB296BCB}" dt="2020-01-05T06:54:26.241" v="1837"/>
          <ac:spMkLst>
            <pc:docMk/>
            <pc:sldMk cId="3197901857" sldId="304"/>
            <ac:spMk id="2" creationId="{0653CD45-71F6-DC4B-82FC-F9C3AE3B4379}"/>
          </ac:spMkLst>
        </pc:spChg>
        <pc:spChg chg="del">
          <ac:chgData name="胡 奔" userId="8ce566785a119505" providerId="LiveId" clId="{9CDA75DC-4E8E-7E41-85B4-AB8ECB296BCB}" dt="2020-01-05T06:54:30.308" v="1838" actId="478"/>
          <ac:spMkLst>
            <pc:docMk/>
            <pc:sldMk cId="3197901857" sldId="304"/>
            <ac:spMk id="3" creationId="{553CCEAC-5656-7E4D-AD6B-9CBACD8B8226}"/>
          </ac:spMkLst>
        </pc:spChg>
        <pc:spChg chg="del">
          <ac:chgData name="胡 奔" userId="8ce566785a119505" providerId="LiveId" clId="{9CDA75DC-4E8E-7E41-85B4-AB8ECB296BCB}" dt="2020-01-05T06:54:30.308" v="1838" actId="478"/>
          <ac:spMkLst>
            <pc:docMk/>
            <pc:sldMk cId="3197901857" sldId="304"/>
            <ac:spMk id="5" creationId="{AC192F83-0DF8-AE4C-96CC-A0A5A2633DBC}"/>
          </ac:spMkLst>
        </pc:spChg>
        <pc:spChg chg="add mod">
          <ac:chgData name="胡 奔" userId="8ce566785a119505" providerId="LiveId" clId="{9CDA75DC-4E8E-7E41-85B4-AB8ECB296BCB}" dt="2020-01-05T07:02:30.848" v="2100" actId="20577"/>
          <ac:spMkLst>
            <pc:docMk/>
            <pc:sldMk cId="3197901857" sldId="304"/>
            <ac:spMk id="6" creationId="{5A00C06B-2205-B14C-B908-27F681899C76}"/>
          </ac:spMkLst>
        </pc:spChg>
        <pc:picChg chg="del">
          <ac:chgData name="胡 奔" userId="8ce566785a119505" providerId="LiveId" clId="{9CDA75DC-4E8E-7E41-85B4-AB8ECB296BCB}" dt="2020-01-05T06:54:31.494" v="1839" actId="478"/>
          <ac:picMkLst>
            <pc:docMk/>
            <pc:sldMk cId="3197901857" sldId="304"/>
            <ac:picMk id="4" creationId="{4E3AE682-F8E1-4F45-B0DC-65F6D2A6C655}"/>
          </ac:picMkLst>
        </pc:picChg>
        <pc:picChg chg="del">
          <ac:chgData name="胡 奔" userId="8ce566785a119505" providerId="LiveId" clId="{9CDA75DC-4E8E-7E41-85B4-AB8ECB296BCB}" dt="2020-01-05T06:54:30.308" v="1838" actId="478"/>
          <ac:picMkLst>
            <pc:docMk/>
            <pc:sldMk cId="3197901857" sldId="304"/>
            <ac:picMk id="7" creationId="{81319BE3-DEEC-7841-959C-F0DB15A3B1A1}"/>
          </ac:picMkLst>
        </pc:picChg>
      </pc:sldChg>
      <pc:sldChg chg="addSp delSp modSp add">
        <pc:chgData name="胡 奔" userId="8ce566785a119505" providerId="LiveId" clId="{9CDA75DC-4E8E-7E41-85B4-AB8ECB296BCB}" dt="2020-01-05T07:17:28.777" v="2499" actId="207"/>
        <pc:sldMkLst>
          <pc:docMk/>
          <pc:sldMk cId="204622603" sldId="305"/>
        </pc:sldMkLst>
        <pc:spChg chg="mod">
          <ac:chgData name="胡 奔" userId="8ce566785a119505" providerId="LiveId" clId="{9CDA75DC-4E8E-7E41-85B4-AB8ECB296BCB}" dt="2020-01-05T07:02:51.533" v="2106" actId="20577"/>
          <ac:spMkLst>
            <pc:docMk/>
            <pc:sldMk cId="204622603" sldId="305"/>
            <ac:spMk id="2" creationId="{0653CD45-71F6-DC4B-82FC-F9C3AE3B4379}"/>
          </ac:spMkLst>
        </pc:spChg>
        <pc:spChg chg="add del mod">
          <ac:chgData name="胡 奔" userId="8ce566785a119505" providerId="LiveId" clId="{9CDA75DC-4E8E-7E41-85B4-AB8ECB296BCB}" dt="2020-01-05T07:13:54.706" v="2360"/>
          <ac:spMkLst>
            <pc:docMk/>
            <pc:sldMk cId="204622603" sldId="305"/>
            <ac:spMk id="3" creationId="{96E7E489-2297-3A41-B1EA-F128284CAA59}"/>
          </ac:spMkLst>
        </pc:spChg>
        <pc:spChg chg="mod">
          <ac:chgData name="胡 奔" userId="8ce566785a119505" providerId="LiveId" clId="{9CDA75DC-4E8E-7E41-85B4-AB8ECB296BCB}" dt="2020-01-05T07:17:28.777" v="2499" actId="207"/>
          <ac:spMkLst>
            <pc:docMk/>
            <pc:sldMk cId="204622603" sldId="305"/>
            <ac:spMk id="6" creationId="{5A00C06B-2205-B14C-B908-27F681899C76}"/>
          </ac:spMkLst>
        </pc:spChg>
      </pc:sldChg>
      <pc:sldChg chg="add del">
        <pc:chgData name="胡 奔" userId="8ce566785a119505" providerId="LiveId" clId="{9CDA75DC-4E8E-7E41-85B4-AB8ECB296BCB}" dt="2020-01-05T08:09:46.230" v="3721" actId="2696"/>
        <pc:sldMkLst>
          <pc:docMk/>
          <pc:sldMk cId="645869520" sldId="306"/>
        </pc:sldMkLst>
      </pc:sldChg>
    </pc:docChg>
  </pc:docChgLst>
  <pc:docChgLst>
    <pc:chgData name="胡 奔" userId="8ce566785a119505" providerId="LiveId" clId="{435DB289-37A5-9149-AE66-3429A9492C8F}"/>
    <pc:docChg chg="undo custSel addSld delSld modSld sldOrd">
      <pc:chgData name="胡 奔" userId="8ce566785a119505" providerId="LiveId" clId="{435DB289-37A5-9149-AE66-3429A9492C8F}" dt="2019-12-15T11:10:39.844" v="2902" actId="1076"/>
      <pc:docMkLst>
        <pc:docMk/>
      </pc:docMkLst>
      <pc:sldChg chg="modSp">
        <pc:chgData name="胡 奔" userId="8ce566785a119505" providerId="LiveId" clId="{435DB289-37A5-9149-AE66-3429A9492C8F}" dt="2019-12-15T10:04:21.530" v="2387" actId="20577"/>
        <pc:sldMkLst>
          <pc:docMk/>
          <pc:sldMk cId="2989670544" sldId="263"/>
        </pc:sldMkLst>
        <pc:spChg chg="mod">
          <ac:chgData name="胡 奔" userId="8ce566785a119505" providerId="LiveId" clId="{435DB289-37A5-9149-AE66-3429A9492C8F}" dt="2019-12-15T10:04:21.530" v="2387" actId="20577"/>
          <ac:spMkLst>
            <pc:docMk/>
            <pc:sldMk cId="2989670544" sldId="263"/>
            <ac:spMk id="4" creationId="{2C39B80F-361F-2C4A-98B4-2CB2D409C0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07E03-45A3-4041-BDEE-23E8B1F9D8B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F3A37-8FB9-E546-8E1B-9653A7395C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42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50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41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25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94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95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F3A37-8FB9-E546-8E1B-9653A7395C9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980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103BA-87D7-9645-A435-28D05B2B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F0E88C-D945-6340-917B-5EAD9FA1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F7D8F-98FA-1043-A7CA-BCB441C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085AD-90A4-DA49-9994-233A49F2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09503-CD2F-6D41-8965-AD64345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4D383-FAD4-E944-8D0F-A656899F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52417-7A4B-CF49-BD9A-8A2F6E35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5964B-3F54-AB4A-B70E-A8EF5941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30DD8-DEC5-504E-A177-D1B705EB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DD602-49E9-EE48-B04B-C5097A3E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05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3A7430-23B0-D541-9EDF-1146981F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6656A-2202-1744-A982-F054C73F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03614-9C2B-404A-BE5D-0B43F59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551E2-2129-C540-8B7D-DC39577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1B427-BDBB-4B40-9CBA-0114C03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2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ECCB-BADA-FE4C-B028-EF3F1AFF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B425B-9408-D045-AAA7-6833CC5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A8F8-18CA-3B4F-AE39-A2ED187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D46E-E841-8445-984C-38635BC9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8A92B-82C4-1D4F-AD77-A8FB41DA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57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81BE-04E1-9547-94FB-FE8663D2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5B1AB-21D9-5848-B2C5-0EEB78C1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F3DB1-D1D6-8243-9D76-1FE80D51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F050C-88A6-BA48-84FF-FEE8FE2F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A704B-A01C-8847-8A37-3F5CEE70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6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D9A45-0A52-DF46-AC26-3A28C390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80D09-2371-F94A-AD16-129557726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67E2A-2025-C34E-86C5-3045E9CA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39B36-F97F-6B45-8D5F-4FC7631D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CE84F-51A7-2340-AB96-00300745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E90C49-4CD4-6249-B423-B3B458A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718E9-C1A1-684C-888F-69F50D9C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D42E6-FCE8-1D47-82F7-3AD3FB58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9099A-E7A3-1041-81ED-9BA062D30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6BC69C-9B96-4B48-89A6-D504A19A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41F3B-B699-5F46-86DE-7FE0841C5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A4310-E2C1-C946-8887-05D37B1E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BCEA2-B259-7844-933C-B1458F6B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4B278-8637-0348-BD11-D3B13BF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5249-80D9-E64D-B67F-6BDF48D6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C0A0AD-36F3-7045-8720-199E0DB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AF1B1-EBC8-3545-B0EE-0E4B39EF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59230-2DBB-CD47-B6F2-690EFD63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04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541A97-D367-4E42-8B4B-059120A5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F5623-1729-AF48-84F9-D6ADDE31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4FFB31-936E-D24B-A61C-941C2692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9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E1DD-6CBE-7E47-A7C9-02FFF7C5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0E85B-CE6B-B844-BD91-E7687B03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5B1C08-B224-7445-8483-430D58CCA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FC6C0-1636-6840-9FBA-FE9D9B0E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CD03B7-2660-BA4C-927E-E00E8FA0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AD927-2289-CC46-8730-B7695D0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4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1BCF-31BB-F54C-9899-C10CD6AE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BB493-4CCB-3341-A313-0F8B1DD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E240E-ECA8-E64E-8A73-2B49A46F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7A9CD-BF35-0A42-BBF8-4E66ABE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812FD-AD52-A046-92DE-7A2BDAA9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3E4F8-AC9B-9640-A8D8-2EA0E375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1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73DED7-A2CC-B446-9FD0-31BB1181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E1432-CAC0-9B44-874D-B5B326D3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29ED-8908-5A4B-A052-71E5E1B35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FE2B-19BE-864F-81B5-0DCE719FB98A}" type="datetimeFigureOut">
              <a:rPr kumimoji="1" lang="zh-CN" altLang="en-US" smtClean="0"/>
              <a:t>2020/7/24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5D142-CD0B-E44F-BDB1-55994CE08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BA5F9-B505-3645-9FB7-204FEBFFD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3FAE-2BA3-4240-B973-EEA6E3CFE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936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3449FA-280F-BA46-924A-FC80D9622CF3}"/>
              </a:ext>
            </a:extLst>
          </p:cNvPr>
          <p:cNvSpPr/>
          <p:nvPr/>
        </p:nvSpPr>
        <p:spPr>
          <a:xfrm>
            <a:off x="182521" y="2135718"/>
            <a:ext cx="118269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Visual Stimulus(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刺激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Disrupts(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干扰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the Spatial(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空间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Localization of a Tactile Sensation(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触觉</a:t>
            </a:r>
            <a:r>
              <a:rPr lang="en-US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in Virtual Reality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15E5E5-3A94-F74F-BEA4-C94714191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82"/>
          <a:stretch/>
        </p:blipFill>
        <p:spPr>
          <a:xfrm>
            <a:off x="2052590" y="3508611"/>
            <a:ext cx="8086818" cy="476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5A7874-164F-5A4D-BC06-8D206ED4ABDB}"/>
              </a:ext>
            </a:extLst>
          </p:cNvPr>
          <p:cNvSpPr txBox="1"/>
          <p:nvPr/>
        </p:nvSpPr>
        <p:spPr>
          <a:xfrm>
            <a:off x="5323191" y="4923192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IEEE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5350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53CD45-71F6-DC4B-82FC-F9C3AE3B4379}"/>
              </a:ext>
            </a:extLst>
          </p:cNvPr>
          <p:cNvSpPr/>
          <p:nvPr/>
        </p:nvSpPr>
        <p:spPr>
          <a:xfrm>
            <a:off x="344519" y="273474"/>
            <a:ext cx="4917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00C06B-2205-B14C-B908-27F681899C76}"/>
              </a:ext>
            </a:extLst>
          </p:cNvPr>
          <p:cNvSpPr/>
          <p:nvPr/>
        </p:nvSpPr>
        <p:spPr>
          <a:xfrm>
            <a:off x="344519" y="1305342"/>
            <a:ext cx="113947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had a choice of either male or female arms. Sections followed anatomical(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解剖学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landmarks(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界标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as fingers, wrist and knuckles(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指关节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arms were divided into 100 sections in total.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sections were not equal in size as however each section was big enough for the vibration modules to fit into, the sections went from 1 to 100 wrapped(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around the arm.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sections were set in numerical order up the arm for easier identification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colored(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彩色的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overlay(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placed on the hands and forearms that represented the c6 and c8 dermatomes(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validation(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some sections, to mitigate(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human error in reporting which was evidenced in the pilot study(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试点研究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little evidence to suggest(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没有证据证明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colouring(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多色彩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influence relocation of the vibrotactile sensation however caution(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谨慎使用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findings will be taken. </a:t>
            </a:r>
          </a:p>
        </p:txBody>
      </p:sp>
    </p:spTree>
    <p:extLst>
      <p:ext uri="{BB962C8B-B14F-4D97-AF65-F5344CB8AC3E}">
        <p14:creationId xmlns:p14="http://schemas.microsoft.com/office/powerpoint/2010/main" val="319790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53CD45-71F6-DC4B-82FC-F9C3AE3B4379}"/>
              </a:ext>
            </a:extLst>
          </p:cNvPr>
          <p:cNvSpPr/>
          <p:nvPr/>
        </p:nvSpPr>
        <p:spPr>
          <a:xfrm>
            <a:off x="344519" y="273474"/>
            <a:ext cx="1221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00C06B-2205-B14C-B908-27F681899C76}"/>
              </a:ext>
            </a:extLst>
          </p:cNvPr>
          <p:cNvSpPr/>
          <p:nvPr/>
        </p:nvSpPr>
        <p:spPr>
          <a:xfrm>
            <a:off x="344519" y="1305342"/>
            <a:ext cx="11394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were triggered(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on a button press,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triggered, the preset(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预置装置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combination of lights and/or vibrations(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presented to(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反馈给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participant depending on the phase(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participant was in.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participant was asked to state the section number location in which they felt the vibration.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were also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any other comments(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评论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about the experience after each condition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were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the entire virtual arm in view(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视野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the duration of the study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Participants were able to move their arms throughout the study, but they were asked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make any sudden(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突然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large movements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limited the amount the cables moved(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限制线缆的移动量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kept the tracking stable.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observations were made by the lead researcher to make sure this was the case(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alleviate(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减缓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arm fatigue(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疲劳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enforced breaks were issued after trials 23, 39 and 59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break was issued in the middle of a group(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小组中间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to not disrupt the flow(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groups and to control for rhythm tendencies(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节奏感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participants. During the break’s participants were asked to lower(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their arms to their sides(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minimum of 30 seconds, so they had time to recover from any arm or neck(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颈部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fatigue(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疲劳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0462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3C1867-42D6-EC40-B0FA-F09D099B7B83}"/>
              </a:ext>
            </a:extLst>
          </p:cNvPr>
          <p:cNvSpPr/>
          <p:nvPr/>
        </p:nvSpPr>
        <p:spPr>
          <a:xfrm>
            <a:off x="344519" y="273474"/>
            <a:ext cx="2473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77D5E16-E784-6842-A7B9-F1B634C8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3" y="3698714"/>
            <a:ext cx="5916587" cy="23331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740FE9-12D5-A849-A2A3-3F85DAC7E9D3}"/>
              </a:ext>
            </a:extLst>
          </p:cNvPr>
          <p:cNvSpPr/>
          <p:nvPr/>
        </p:nvSpPr>
        <p:spPr>
          <a:xfrm>
            <a:off x="344519" y="981360"/>
            <a:ext cx="116976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conditions showed participants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able to accurately locate the vibrotactile stimulus(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振动刺激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evident in the heat maps that a displaced(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visual stimulus in virtual reality can disrupt accurate spatial(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perception(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distribution(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response(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had high variance(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towards the virtual stimulus.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check whether participants were stating the position of the vibration modules based on the inactive sensation(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their skin, a post questionnaire at the end of the study asking people 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aware were you of the vibration modules when they were not vibrating?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on a scale of 0-9 was issued with 0 being unaware of them all together and 9 being aware of them.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4350FE-2B9F-CB48-94FF-6E1FBABD6EEC}"/>
              </a:ext>
            </a:extLst>
          </p:cNvPr>
          <p:cNvSpPr/>
          <p:nvPr/>
        </p:nvSpPr>
        <p:spPr>
          <a:xfrm>
            <a:off x="344519" y="3566683"/>
            <a:ext cx="57514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" pitchFamily="2" charset="0"/>
              </a:rPr>
              <a:t>The results show that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majority of the participants were not very aware of the vibration modules on their skin</a:t>
            </a:r>
            <a:r>
              <a:rPr lang="en-US" altLang="zh-CN" b="1" dirty="0">
                <a:latin typeface="Times" pitchFamily="2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when they were not vibrating </a:t>
            </a:r>
            <a:r>
              <a:rPr lang="en-US" altLang="zh-CN" b="1" dirty="0">
                <a:latin typeface="Times" pitchFamily="2" charset="0"/>
              </a:rPr>
              <a:t>which means they were not stating the locations of vibration modules and were stating where they felt the vibrations.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6109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7F9FA5-419F-2D4A-A590-014258367F38}"/>
              </a:ext>
            </a:extLst>
          </p:cNvPr>
          <p:cNvSpPr/>
          <p:nvPr/>
        </p:nvSpPr>
        <p:spPr>
          <a:xfrm>
            <a:off x="344519" y="273474"/>
            <a:ext cx="2776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3F4AB2-950F-1246-A681-01440001917A}"/>
              </a:ext>
            </a:extLst>
          </p:cNvPr>
          <p:cNvSpPr/>
          <p:nvPr/>
        </p:nvSpPr>
        <p:spPr>
          <a:xfrm>
            <a:off x="344519" y="1246151"/>
            <a:ext cx="562090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Within the control condition where no light was present responses were centered(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中心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around the physical vibration location(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物理振动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). </a:t>
            </a:r>
          </a:p>
          <a:p>
            <a:pPr algn="just"/>
            <a:endParaRPr lang="en-US" altLang="zh-CN" b="1" dirty="0">
              <a:solidFill>
                <a:srgbClr val="C00000"/>
              </a:solidFill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both the right and left hand control conditions, 64 responses were recorded.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the left and right forearm control conditions 62 responses were recorded.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Mode(</a:t>
            </a:r>
            <a:r>
              <a:rPr lang="zh-CN" altLang="en-US" b="1" dirty="0">
                <a:latin typeface="Times" pitchFamily="2" charset="0"/>
              </a:rPr>
              <a:t>方式</a:t>
            </a:r>
            <a:r>
              <a:rPr lang="en-US" altLang="zh-CN" b="1" dirty="0">
                <a:latin typeface="Times" pitchFamily="2" charset="0"/>
              </a:rPr>
              <a:t>) of responses: Left forearm = section 17, Left hand = section 15, Right forearm = section 17 and Right hand = section 15.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Distribution around these modes were generally adjacent sections. There were responses in the proximal(</a:t>
            </a:r>
            <a:r>
              <a:rPr lang="zh-CN" altLang="en-US" b="1" dirty="0">
                <a:latin typeface="Times" pitchFamily="2" charset="0"/>
              </a:rPr>
              <a:t>近端</a:t>
            </a:r>
            <a:r>
              <a:rPr lang="en-US" altLang="zh-CN" b="1" dirty="0">
                <a:latin typeface="Times" pitchFamily="2" charset="0"/>
              </a:rPr>
              <a:t>) positions (closest sections) on the forearms where the light would have been in a different condition. 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677D32-6E1D-114D-9D97-1C887EBE3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3464"/>
            <a:ext cx="5620903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6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6D14FC-6DF0-2C4F-A562-EFC62E97936C}"/>
              </a:ext>
            </a:extLst>
          </p:cNvPr>
          <p:cNvSpPr/>
          <p:nvPr/>
        </p:nvSpPr>
        <p:spPr>
          <a:xfrm>
            <a:off x="344519" y="273474"/>
            <a:ext cx="3738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2C747C-F9AA-AB45-BA6D-93B75EDE0669}"/>
              </a:ext>
            </a:extLst>
          </p:cNvPr>
          <p:cNvSpPr/>
          <p:nvPr/>
        </p:nvSpPr>
        <p:spPr>
          <a:xfrm>
            <a:off x="344520" y="1182602"/>
            <a:ext cx="53291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association condition,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visual stimulus was present in close proximity to the physical stimulus(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视觉刺激和物理刺激非常接近的地方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responses were centered around the physical vibration location.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the right and left hand association conditions, 64 responses were recorded.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left forearm association condition 62 responses were recorded and for the right forearm 62.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Mode: Left forearm = section 17, Left hand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section 15, Right forearm = section 17 and Right hand = section 15, however there was a large redistribution(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重新分布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responses towards the visual stimulus especially on the forearm responses.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8A2081-6F45-9643-973A-BD473B15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80" y="930945"/>
            <a:ext cx="6108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2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E74346-B27E-8D48-92E2-C3D720C1B607}"/>
              </a:ext>
            </a:extLst>
          </p:cNvPr>
          <p:cNvSpPr/>
          <p:nvPr/>
        </p:nvSpPr>
        <p:spPr>
          <a:xfrm>
            <a:off x="344519" y="273474"/>
            <a:ext cx="3789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DISRUPTION</a:t>
            </a:r>
            <a:r>
              <a:rPr lang="zh-CN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99B0F-42C6-6F46-A0D6-33A650D2C222}"/>
              </a:ext>
            </a:extLst>
          </p:cNvPr>
          <p:cNvSpPr/>
          <p:nvPr/>
        </p:nvSpPr>
        <p:spPr>
          <a:xfrm>
            <a:off x="344519" y="1175408"/>
            <a:ext cx="56800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" pitchFamily="2" charset="0"/>
              </a:rPr>
              <a:t>In the disruption 1 condition,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where the visual stimulus was presented on the contralateral side(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对侧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), responses were centered around the physical vibration location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both the right and left hand Disruption 1 conditions, 64 responses were recorded.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the left forearm Disruption 1 condition 60 responses were recorded and for the right forearm 64.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Mode: Left forearm = section 17, Left hand = section 15, Right forearm = section 17 and Right hand = section 15.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Distribution of responses were similar to their control counterparts(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副本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on all sites apart from(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除了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on the left forearm where there was a drastic(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剧烈的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redistribution(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重新分布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towards the C8 dermatome(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皮片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algn="just"/>
            <a:r>
              <a:rPr lang="en-US" altLang="zh-CN" b="1" dirty="0">
                <a:latin typeface="Times" pitchFamily="2" charset="0"/>
              </a:rPr>
              <a:t>The left hand also had an anomalous</a:t>
            </a:r>
            <a:r>
              <a:rPr lang="zh-CN" altLang="en-US" b="1" dirty="0">
                <a:latin typeface="Times" pitchFamily="2" charset="0"/>
              </a:rPr>
              <a:t> </a:t>
            </a:r>
            <a:r>
              <a:rPr lang="en-US" altLang="zh-CN" b="1" dirty="0">
                <a:latin typeface="Times" pitchFamily="2" charset="0"/>
              </a:rPr>
              <a:t>result(</a:t>
            </a:r>
            <a:r>
              <a:rPr lang="zh-CN" altLang="en-US" b="1" dirty="0">
                <a:latin typeface="Times" pitchFamily="2" charset="0"/>
              </a:rPr>
              <a:t>异常结果</a:t>
            </a:r>
            <a:r>
              <a:rPr lang="en-US" altLang="zh-CN" b="1" dirty="0">
                <a:latin typeface="Times" pitchFamily="2" charset="0"/>
              </a:rPr>
              <a:t>) however this was only 1 response. 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580390-3901-CB40-86FF-B06E3177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10" y="1104900"/>
            <a:ext cx="5880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F881FF-9A3D-0A48-A93D-2CDF2A24D6C2}"/>
              </a:ext>
            </a:extLst>
          </p:cNvPr>
          <p:cNvSpPr/>
          <p:nvPr/>
        </p:nvSpPr>
        <p:spPr>
          <a:xfrm>
            <a:off x="344519" y="273474"/>
            <a:ext cx="37898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2CBD9A-BF4A-1043-856B-3030B1D23E4A}"/>
              </a:ext>
            </a:extLst>
          </p:cNvPr>
          <p:cNvSpPr/>
          <p:nvPr/>
        </p:nvSpPr>
        <p:spPr>
          <a:xfrm>
            <a:off x="192505" y="981360"/>
            <a:ext cx="56949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latin typeface="Times" pitchFamily="2" charset="0"/>
              </a:rPr>
              <a:t>In the disruption 2 condition, </a:t>
            </a:r>
            <a:r>
              <a:rPr lang="en-US" altLang="zh-CN" sz="1600" b="1" dirty="0">
                <a:solidFill>
                  <a:srgbClr val="C00000"/>
                </a:solidFill>
                <a:latin typeface="Times" pitchFamily="2" charset="0"/>
              </a:rPr>
              <a:t>where the visual stimulus was presented either proximal(</a:t>
            </a:r>
            <a:r>
              <a:rPr lang="zh-CN" altLang="en-US" sz="1600" b="1" dirty="0">
                <a:solidFill>
                  <a:srgbClr val="C00000"/>
                </a:solidFill>
                <a:latin typeface="Times" pitchFamily="2" charset="0"/>
              </a:rPr>
              <a:t>近端</a:t>
            </a:r>
            <a:r>
              <a:rPr lang="en-US" altLang="zh-CN" sz="1600" b="1" dirty="0">
                <a:solidFill>
                  <a:srgbClr val="C00000"/>
                </a:solidFill>
                <a:latin typeface="Times" pitchFamily="2" charset="0"/>
              </a:rPr>
              <a:t>) or distal(</a:t>
            </a:r>
            <a:r>
              <a:rPr lang="zh-CN" altLang="en-US" sz="1600" b="1" dirty="0">
                <a:solidFill>
                  <a:srgbClr val="C00000"/>
                </a:solidFill>
                <a:latin typeface="Times" pitchFamily="2" charset="0"/>
              </a:rPr>
              <a:t>远端</a:t>
            </a:r>
            <a:r>
              <a:rPr lang="en-US" altLang="zh-CN" sz="1600" b="1" dirty="0">
                <a:solidFill>
                  <a:srgbClr val="C00000"/>
                </a:solidFill>
                <a:latin typeface="Times" pitchFamily="2" charset="0"/>
              </a:rPr>
              <a:t>) from the vibration stimulus</a:t>
            </a:r>
            <a:r>
              <a:rPr lang="en-US" altLang="zh-CN" sz="1600" b="1" dirty="0">
                <a:latin typeface="Times" pitchFamily="2" charset="0"/>
              </a:rPr>
              <a:t>, responses were centered around the physical vibration location. </a:t>
            </a:r>
          </a:p>
          <a:p>
            <a:pPr algn="just"/>
            <a:endParaRPr lang="en-US" altLang="zh-CN" sz="1600" b="1" dirty="0">
              <a:latin typeface="Times" pitchFamily="2" charset="0"/>
            </a:endParaRPr>
          </a:p>
          <a:p>
            <a:pPr algn="just"/>
            <a:r>
              <a:rPr lang="en-US" altLang="zh-CN" sz="1600" b="1" dirty="0">
                <a:latin typeface="Times" pitchFamily="2" charset="0"/>
              </a:rPr>
              <a:t>For both the right and left hand Disruption 2 conditions, 64 responses were recorded. </a:t>
            </a:r>
          </a:p>
          <a:p>
            <a:pPr algn="just"/>
            <a:endParaRPr lang="en-US" altLang="zh-CN" sz="1600" b="1" dirty="0">
              <a:latin typeface="Times" pitchFamily="2" charset="0"/>
            </a:endParaRPr>
          </a:p>
          <a:p>
            <a:pPr algn="just"/>
            <a:r>
              <a:rPr lang="en-US" altLang="zh-CN" sz="1600" b="1" dirty="0">
                <a:latin typeface="Times" pitchFamily="2" charset="0"/>
              </a:rPr>
              <a:t>For the left forearm Disruption 2 condition 58 responses were recorded and for the right forearm 64. </a:t>
            </a:r>
          </a:p>
          <a:p>
            <a:pPr algn="just"/>
            <a:endParaRPr lang="en-US" altLang="zh-CN" sz="1600" b="1" dirty="0">
              <a:latin typeface="Times" pitchFamily="2" charset="0"/>
            </a:endParaRPr>
          </a:p>
          <a:p>
            <a:pPr algn="just"/>
            <a:r>
              <a:rPr lang="en-US" altLang="zh-CN" sz="1600" b="1" dirty="0">
                <a:latin typeface="Times" pitchFamily="2" charset="0"/>
              </a:rPr>
              <a:t>Mode: Left forearm = section 17, Left hand = section 15, Right forearm = section 17 and Right hand = section 15. </a:t>
            </a:r>
          </a:p>
          <a:p>
            <a:pPr algn="just"/>
            <a:endParaRPr lang="en-US" altLang="zh-CN" sz="1600" b="1" dirty="0">
              <a:latin typeface="Times" pitchFamily="2" charset="0"/>
            </a:endParaRPr>
          </a:p>
          <a:p>
            <a:pPr algn="just"/>
            <a:r>
              <a:rPr lang="en-US" altLang="zh-CN" sz="1600" b="1" dirty="0">
                <a:latin typeface="Times" pitchFamily="2" charset="0"/>
              </a:rPr>
              <a:t>The left forearm had many more responses near the hand </a:t>
            </a:r>
            <a:r>
              <a:rPr lang="en-US" altLang="zh-CN" sz="1600" b="1" dirty="0">
                <a:solidFill>
                  <a:srgbClr val="C00000"/>
                </a:solidFill>
                <a:latin typeface="Times" pitchFamily="2" charset="0"/>
              </a:rPr>
              <a:t>where the visual stimulus was located (section 14), </a:t>
            </a:r>
            <a:r>
              <a:rPr lang="en-US" altLang="zh-CN" sz="1600" b="1" dirty="0">
                <a:latin typeface="Times" pitchFamily="2" charset="0"/>
              </a:rPr>
              <a:t>which was not observed on any other condition on the left forearm. </a:t>
            </a:r>
          </a:p>
          <a:p>
            <a:pPr algn="just"/>
            <a:endParaRPr lang="en-US" altLang="zh-CN" sz="1600" b="1" dirty="0">
              <a:latin typeface="Times" pitchFamily="2" charset="0"/>
            </a:endParaRPr>
          </a:p>
          <a:p>
            <a:pPr algn="just"/>
            <a:r>
              <a:rPr lang="en-US" altLang="zh-CN" sz="1600" b="1" dirty="0">
                <a:latin typeface="Times" pitchFamily="2" charset="0"/>
              </a:rPr>
              <a:t>When the vibration(</a:t>
            </a:r>
            <a:r>
              <a:rPr lang="zh-CN" altLang="en-US" sz="1600" b="1" dirty="0">
                <a:latin typeface="Times" pitchFamily="2" charset="0"/>
              </a:rPr>
              <a:t>振动</a:t>
            </a:r>
            <a:r>
              <a:rPr lang="en-US" altLang="zh-CN" sz="1600" b="1" dirty="0">
                <a:latin typeface="Times" pitchFamily="2" charset="0"/>
              </a:rPr>
              <a:t>) was present on the hands and the visual stimulus was present on the forearms there was also a disruption of accurate tactile perception(</a:t>
            </a:r>
            <a:r>
              <a:rPr lang="zh-CN" altLang="en-US" sz="1600" b="1" dirty="0">
                <a:latin typeface="Times" pitchFamily="2" charset="0"/>
              </a:rPr>
              <a:t>触觉感知</a:t>
            </a:r>
            <a:r>
              <a:rPr lang="en-US" altLang="zh-CN" sz="1600" b="1" dirty="0">
                <a:latin typeface="Times" pitchFamily="2" charset="0"/>
              </a:rPr>
              <a:t>) towards the visual stimulus on the forearm.</a:t>
            </a:r>
          </a:p>
        </p:txBody>
      </p:sp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8EFD73DD-BFF5-EF43-9544-46FF9F68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53" y="874713"/>
            <a:ext cx="6146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B5FAF7-4680-3B4D-86A7-E0C21A81B70E}"/>
              </a:ext>
            </a:extLst>
          </p:cNvPr>
          <p:cNvSpPr/>
          <p:nvPr/>
        </p:nvSpPr>
        <p:spPr>
          <a:xfrm>
            <a:off x="344519" y="-40854"/>
            <a:ext cx="38675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94D9E3-8ABA-6A41-801E-141FB286EFC1}"/>
              </a:ext>
            </a:extLst>
          </p:cNvPr>
          <p:cNvSpPr/>
          <p:nvPr/>
        </p:nvSpPr>
        <p:spPr>
          <a:xfrm>
            <a:off x="344518" y="868050"/>
            <a:ext cx="115266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" pitchFamily="2" charset="0"/>
              </a:rPr>
              <a:t>In The expectation condition,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where the visual stimulus was presented with no vibration stimulus(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振动刺激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</a:t>
            </a:r>
            <a:r>
              <a:rPr lang="en-US" altLang="zh-CN" b="1" dirty="0">
                <a:latin typeface="Times" pitchFamily="2" charset="0"/>
              </a:rPr>
              <a:t>, there were no responses apart from one isolated case(</a:t>
            </a:r>
            <a:r>
              <a:rPr lang="zh-CN" altLang="en-US" b="1" dirty="0">
                <a:latin typeface="Times" pitchFamily="2" charset="0"/>
              </a:rPr>
              <a:t>孤立的部位</a:t>
            </a:r>
            <a:r>
              <a:rPr lang="en-US" altLang="zh-CN" b="1" dirty="0">
                <a:latin typeface="Times" pitchFamily="2" charset="0"/>
              </a:rPr>
              <a:t>) where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a participant felt something in section 5 on their left hand when the visual stimulus was presented on their left hand</a:t>
            </a:r>
            <a:r>
              <a:rPr lang="en-US" altLang="zh-CN" b="1" dirty="0">
                <a:latin typeface="Times" pitchFamily="2" charset="0"/>
              </a:rPr>
              <a:t>. </a:t>
            </a:r>
            <a:endParaRPr lang="en-US" altLang="zh-CN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F04C3C-24DC-5942-83BA-CCD97B8B41FC}"/>
              </a:ext>
            </a:extLst>
          </p:cNvPr>
          <p:cNvSpPr/>
          <p:nvPr/>
        </p:nvSpPr>
        <p:spPr>
          <a:xfrm>
            <a:off x="344519" y="1992398"/>
            <a:ext cx="4234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4092EF-648C-9843-AF8F-F1D8B25A5F96}"/>
              </a:ext>
            </a:extLst>
          </p:cNvPr>
          <p:cNvSpPr/>
          <p:nvPr/>
        </p:nvSpPr>
        <p:spPr>
          <a:xfrm>
            <a:off x="185738" y="2727534"/>
            <a:ext cx="6494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" pitchFamily="2" charset="0"/>
              </a:rPr>
              <a:t>Within the control condition,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where no light was present, responses were centered around the physical vibration location</a:t>
            </a:r>
            <a:r>
              <a:rPr lang="en-US" altLang="zh-CN" b="1" dirty="0">
                <a:latin typeface="Times" pitchFamily="2" charset="0"/>
              </a:rPr>
              <a:t>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both the right and left hand Post Control conditions, 64 responses were recorded.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For the left forearm Post Control condition 60 responses were recorded and for the right forearm 64. </a:t>
            </a:r>
            <a:r>
              <a:rPr lang="zh-CN" altLang="en-US" b="1" dirty="0">
                <a:latin typeface="Times" pitchFamily="2" charset="0"/>
              </a:rPr>
              <a:t>  </a:t>
            </a:r>
            <a:endParaRPr lang="en-US" altLang="zh-CN" b="1" dirty="0">
              <a:latin typeface="Times" pitchFamily="2" charset="0"/>
            </a:endParaRP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Mode: Left forearm = section 17, Left hand = section 15, Right forearm = section 17 and Right hand = section 15. </a:t>
            </a:r>
          </a:p>
          <a:p>
            <a:pPr algn="just"/>
            <a:endParaRPr lang="en-US" altLang="zh-CN" b="1" dirty="0">
              <a:latin typeface="Times" pitchFamily="2" charset="0"/>
            </a:endParaRPr>
          </a:p>
          <a:p>
            <a:pPr algn="just"/>
            <a:r>
              <a:rPr lang="en-US" altLang="zh-CN" b="1" dirty="0">
                <a:latin typeface="Times" pitchFamily="2" charset="0"/>
              </a:rPr>
              <a:t>Compared to the control, 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the post-control responses were more accurate at pinpointing(</a:t>
            </a:r>
            <a:r>
              <a:rPr lang="zh-CN" altLang="en-US" b="1" dirty="0">
                <a:solidFill>
                  <a:srgbClr val="C00000"/>
                </a:solidFill>
                <a:latin typeface="Times" pitchFamily="2" charset="0"/>
              </a:rPr>
              <a:t>指出</a:t>
            </a:r>
            <a:r>
              <a:rPr lang="en-US" altLang="zh-CN" b="1" dirty="0">
                <a:solidFill>
                  <a:srgbClr val="C00000"/>
                </a:solidFill>
                <a:latin typeface="Times" pitchFamily="2" charset="0"/>
              </a:rPr>
              <a:t>) the physical vibrotactile sensation</a:t>
            </a:r>
            <a:r>
              <a:rPr lang="en-US" altLang="zh-CN" b="1" dirty="0">
                <a:latin typeface="Times" pitchFamily="2" charset="0"/>
              </a:rPr>
              <a:t>.</a:t>
            </a:r>
            <a:endParaRPr lang="en-US" altLang="zh-CN" b="1" dirty="0"/>
          </a:p>
        </p:txBody>
      </p:sp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77A050F1-AFD4-9044-AC12-700D4C5F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10" y="2346341"/>
            <a:ext cx="4908874" cy="37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5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EF6C5F-160D-7646-A993-78ACDAF2F9E1}"/>
              </a:ext>
            </a:extLst>
          </p:cNvPr>
          <p:cNvSpPr/>
          <p:nvPr/>
        </p:nvSpPr>
        <p:spPr>
          <a:xfrm>
            <a:off x="344519" y="30579"/>
            <a:ext cx="3321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61B69C-86A3-C745-80AB-8203FE467211}"/>
              </a:ext>
            </a:extLst>
          </p:cNvPr>
          <p:cNvSpPr/>
          <p:nvPr/>
        </p:nvSpPr>
        <p:spPr>
          <a:xfrm>
            <a:off x="344519" y="686223"/>
            <a:ext cx="114464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suggest that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stimulus in virtual reality can disrupt(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干扰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accurate spatial localization of a vibrotactile sensation(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触觉振动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disruption(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tactile sensation seems to follow(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location of a visual stimulus(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视觉刺激的定位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This finding corroborates(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证实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expands on some of the findings in the rubber hand(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橡胶手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illusion(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幻觉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mirror therapy.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Disruption 2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some of the most profound(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意义深远的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responses on all positions especially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forearms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responses on the hands when the physical vibrotactile(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振动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sensation was presented on their forearms.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did not corroborate(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证实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findings from virtual mirror therapy where contralateral(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对侧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tactile decoupling(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触觉去耦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achieved.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Sano et al. provided evidence that contralaterally(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relocating a tactile sensation via(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visual stimulus was achievable.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this study demonstrated(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cross modal interaction(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交叉作用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between vision and touch however it did not demonstrate a substitutional(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experience.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investigation into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 stroking(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抚摸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device may change the efficacy of inducing(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引起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this visuo-tactile interaction(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time between stimulations(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刺激之间的时间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have had an impact(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ability to substitute(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visual stimulus for a tactile sensation.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demonstrates(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visual capture(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视觉捕捉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 tactile stimulus(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触觉刺激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be possible in virtual reality for use in phantom limb pain treatment using a decoupled(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visuo-tactile interface, however further investigation is needed. </a:t>
            </a:r>
          </a:p>
        </p:txBody>
      </p:sp>
    </p:spTree>
    <p:extLst>
      <p:ext uri="{BB962C8B-B14F-4D97-AF65-F5344CB8AC3E}">
        <p14:creationId xmlns:p14="http://schemas.microsoft.com/office/powerpoint/2010/main" val="46455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6CBD6A-EE26-D846-A05D-67AF11FA863A}"/>
              </a:ext>
            </a:extLst>
          </p:cNvPr>
          <p:cNvSpPr/>
          <p:nvPr/>
        </p:nvSpPr>
        <p:spPr>
          <a:xfrm>
            <a:off x="344519" y="273474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39B80F-361F-2C4A-98B4-2CB2D409C0DC}"/>
              </a:ext>
            </a:extLst>
          </p:cNvPr>
          <p:cNvSpPr/>
          <p:nvPr/>
        </p:nvSpPr>
        <p:spPr>
          <a:xfrm>
            <a:off x="344519" y="1110696"/>
            <a:ext cx="114631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Phantom Limb Pain(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幻肢疼痛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common condition suffered by 45-85% of amputees(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截肢患者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a person experiences pain in a limb that is not present.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generally classified as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Neuropathic(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神经性的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nature, which means the pain derives(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brain and other parts of the central nervous system(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中枢神经系统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treatments for phantom limb pain including various pharmacological(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药物的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surgical(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外科的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methods, however,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认知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methods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Mirror Therapy (MT) and in extension, Graded Motor Imagery(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电机图像分级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(GMI) have gained favor as they are non-invasive(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非侵害的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have fewer evident side effects.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 therapy is the third stage in GMI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has been used as a standalone(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treatment for phantom limb pain.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therapy has been translated technologically with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Mirror Therapy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(VMT) as the closest treatment in terms of procedure and underlying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基础前提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Amputees(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截肢患者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placed in a virtual environment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either a data glove(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手套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optical tracking on the intact limb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is then mapped to a digital representation of the missing limb reflected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give the impression that it is the phantom limb which will be referred to as Virtual Mirroring. The amputee can then control their intact(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完整的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limb in such a way as to attempt to alleviate(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pain in their phantom limb .</a:t>
            </a:r>
          </a:p>
        </p:txBody>
      </p:sp>
    </p:spTree>
    <p:extLst>
      <p:ext uri="{BB962C8B-B14F-4D97-AF65-F5344CB8AC3E}">
        <p14:creationId xmlns:p14="http://schemas.microsoft.com/office/powerpoint/2010/main" val="29896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6CBD6A-EE26-D846-A05D-67AF11FA863A}"/>
              </a:ext>
            </a:extLst>
          </p:cNvPr>
          <p:cNvSpPr/>
          <p:nvPr/>
        </p:nvSpPr>
        <p:spPr>
          <a:xfrm>
            <a:off x="344519" y="3654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39B80F-361F-2C4A-98B4-2CB2D409C0DC}"/>
              </a:ext>
            </a:extLst>
          </p:cNvPr>
          <p:cNvSpPr/>
          <p:nvPr/>
        </p:nvSpPr>
        <p:spPr>
          <a:xfrm>
            <a:off x="344519" y="688476"/>
            <a:ext cx="1146313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mirroring and simulated extension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both shown to be useful.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virtual reality applications have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reintroducing motor cortex stimulation(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重新引入运动皮层刺激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reintroduction of somatosensory stimulation via tactile sensation(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通过触觉来重新引入体感刺激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tactile sensation and movement are interlinked, they are represented differently in the brain and activation of both these areas of the brain have shown to be useful in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alleviation(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phantom limb pain.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mirror therapy where clinician will generally massage(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intact limb or stretch(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伸展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limb while reflected into a mirror to relieve pain in the phantom limb in the same way that someone would instinctively(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本能地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rub(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摩擦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massage or stretch(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拉紧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cramp(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痉挛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an intact limb, technological treatments have made the reintroduction of tactile sensation difficult, as commercial data gloves inhibit(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禁止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use of passive touch, which is sometimes used in mirror therapy.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there is only one study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explored the use of active touch in virtual reality specifically for use in phantom limb pain treatments. Sano found that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tactile feedback could be delivered to a phantom limb using principles from virtual mirror therapy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(visuo-tactile sensation).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inclusion of active tactile sensation had a 13% increase to pain alleviating(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缓解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efficacy(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not only gives some indication that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delivering tactile sensation can be accomplished in virtual reality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also shows that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reintroducing a sense of touch holds benefits over exclusive(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单独的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motor imagery or virtual mirror therapy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88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6CBD6A-EE26-D846-A05D-67AF11FA863A}"/>
              </a:ext>
            </a:extLst>
          </p:cNvPr>
          <p:cNvSpPr/>
          <p:nvPr/>
        </p:nvSpPr>
        <p:spPr>
          <a:xfrm>
            <a:off x="344519" y="273474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39B80F-361F-2C4A-98B4-2CB2D409C0DC}"/>
              </a:ext>
            </a:extLst>
          </p:cNvPr>
          <p:cNvSpPr/>
          <p:nvPr/>
        </p:nvSpPr>
        <p:spPr>
          <a:xfrm>
            <a:off x="344519" y="958296"/>
            <a:ext cx="114631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interaction has shown to be useful in pain reduction,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does not reflect the methods used in mirror therapy in which a clinician would touch, massage or manipulate(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arm (passive touch).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 touch, as used in some Mirror Therapy protocols elicits(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greater somatosensory(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躯体感觉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response than active touch may be possible. In addition, passive touch has also shown to be disproportionately(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有一定比例的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better at activating neurons in the somatosensory(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躯体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cortex(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皮层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than active touch.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Sano’s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required an intact limb in order to create the tactile perception(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which in some circumstances maybe an issue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aims 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up Sano’s findings in investigating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tactile perceptions(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transferred to a virtual arm in virtual reality in the form of passive rather than active touch. 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an investigation into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this technique has potential for simulated extension applications using visuals(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视觉的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cues(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线索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decoupled(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脱离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tactile stimulus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ultimately provide insight into visuo-tactile perceptual(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interfaces. </a:t>
            </a:r>
          </a:p>
        </p:txBody>
      </p:sp>
    </p:spTree>
    <p:extLst>
      <p:ext uri="{BB962C8B-B14F-4D97-AF65-F5344CB8AC3E}">
        <p14:creationId xmlns:p14="http://schemas.microsoft.com/office/powerpoint/2010/main" val="279637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9DFC71-FC9A-234F-9080-7027175DA988}"/>
              </a:ext>
            </a:extLst>
          </p:cNvPr>
          <p:cNvSpPr/>
          <p:nvPr/>
        </p:nvSpPr>
        <p:spPr>
          <a:xfrm>
            <a:off x="264227" y="2362206"/>
            <a:ext cx="274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 therapy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镜像治疗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208EEF-6FC8-5C4E-B2A5-B7DDF11D3204}"/>
              </a:ext>
            </a:extLst>
          </p:cNvPr>
          <p:cNvSpPr/>
          <p:nvPr/>
        </p:nvSpPr>
        <p:spPr>
          <a:xfrm>
            <a:off x="264138" y="2806011"/>
            <a:ext cx="11590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镜像治疗(Mirror Therapy)起源于20世纪90年代，Ramachandran于1994年最早应用镜子治疗于截肢后幻肢痛患者，后陆续有镜像治疗应用于脑卒中、外伤、慢性区域性疼痛综合征患者的报道。</a:t>
            </a:r>
            <a:endParaRPr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/>
              <a:t>镜像疗法是基于重复想象力和心理训练的一种</a:t>
            </a:r>
            <a:r>
              <a:rPr lang="zh-CN" altLang="en-US" b="1" dirty="0">
                <a:solidFill>
                  <a:srgbClr val="C00000"/>
                </a:solidFill>
              </a:rPr>
              <a:t>运动表象训练</a:t>
            </a:r>
            <a:r>
              <a:rPr lang="zh-CN" altLang="en-US" b="1" dirty="0"/>
              <a:t>，镜像疗法在视觉刺激基础上</a:t>
            </a:r>
            <a:r>
              <a:rPr lang="zh-CN" altLang="en-US" b="1" dirty="0">
                <a:solidFill>
                  <a:srgbClr val="C00000"/>
                </a:solidFill>
              </a:rPr>
              <a:t>应用躯体感觉输入</a:t>
            </a:r>
            <a:r>
              <a:rPr lang="zh-CN" altLang="en-US" b="1" dirty="0"/>
              <a:t>来辅助运动功能恢复，其方便可行、易于操作。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镜像疗法可以通过将患者注意力转移到患侧肢体，增加肢体存在感并结合康复训练动作，在患侧肢体被“治愈”的错误图像刺激下，多次反复训练。</a:t>
            </a:r>
            <a:endParaRPr lang="en-US" altLang="zh-CN" b="1" dirty="0"/>
          </a:p>
          <a:p>
            <a:pPr algn="just"/>
            <a:endParaRPr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视觉作为知觉的主导，向大脑传输人体感知外界的主要信息来源。利用镜像装置，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将健侧肢体活动的画面复制到患侧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，患者通过这样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视觉反馈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，进行运动观察，模仿以及再学习。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通过不断的视觉反馈刺激人脑主要运动皮质，影响皮质的电活动及兴奋性，促进脑功能重塑，诱发运动功能恢复。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通过操作性训练，增强其感受器，效应器的能力，促进本体感觉的进一步提高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，治疗之前治疗师对于病人的宣教也是特别重要，其目的一方面增加可操作性和治疗有效率，另一方面给予病人心理支持，暗示等增加其主动康复的意愿。</a:t>
            </a:r>
            <a:endParaRPr lang="en-US" altLang="zh-CN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EE920-9065-2F44-A6AA-0C509ADCF8E7}"/>
              </a:ext>
            </a:extLst>
          </p:cNvPr>
          <p:cNvSpPr/>
          <p:nvPr/>
        </p:nvSpPr>
        <p:spPr>
          <a:xfrm>
            <a:off x="264227" y="384592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Phantom Limb Pain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幻肢痛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073332-4096-6E4E-9034-98F2C4219873}"/>
              </a:ext>
            </a:extLst>
          </p:cNvPr>
          <p:cNvSpPr txBox="1"/>
          <p:nvPr/>
        </p:nvSpPr>
        <p:spPr>
          <a:xfrm>
            <a:off x="264138" y="860671"/>
            <a:ext cx="115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幻肢痛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(phantom limb pain, PLP)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主观感觉已被截除的肢体仍然存在并有不同程度、不同性质疼痛的现象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。幻肢痛是截肢患者术后常见的并发症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发生率为</a:t>
            </a:r>
            <a:r>
              <a:rPr lang="en-US" altLang="zh-CN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50%~90%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。幻肢痛的病理生理机制尚未完全阐明，新近的研究提示，幻肢痛可能与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大脑皮质功能重组、大脑机能改变，脊髓机能改变及外周神经机能改变有关</a:t>
            </a:r>
            <a:r>
              <a:rPr lang="zh-C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。也有研究显示，幻肢痛与心理和记忆等多种因素有关。</a:t>
            </a:r>
            <a:endParaRPr kumimoji="1" lang="zh-CN" altLang="en-US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FC0145-9BFC-664A-B9E7-858C49200917}"/>
              </a:ext>
            </a:extLst>
          </p:cNvPr>
          <p:cNvSpPr/>
          <p:nvPr/>
        </p:nvSpPr>
        <p:spPr>
          <a:xfrm>
            <a:off x="344519" y="273474"/>
            <a:ext cx="21515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AECF7D-9692-5F4D-B7A2-4BE94D8775C4}"/>
              </a:ext>
            </a:extLst>
          </p:cNvPr>
          <p:cNvSpPr/>
          <p:nvPr/>
        </p:nvSpPr>
        <p:spPr>
          <a:xfrm>
            <a:off x="344519" y="958296"/>
            <a:ext cx="11463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principles from mirror therapy there will be an investigation into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a passive tactile perception can be relocated down the arm towards the fingers from the forearm(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(distally(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远侧的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or to the opposite arm (contralaterally(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对侧的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by using an innocuous(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无害的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visual cue(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线索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a decoupled(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脱离的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vibrotactile(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stimulus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Non-amputees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in this quasi-experiment(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准实验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establish whether visuo-tactile interactions are possible with this protocol.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within subjects(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实验对象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repeated measures study was created in which participants viewed virtual arms which were textured(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纹理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such that the skin surface was divided into distinct sections.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80350F55-9BC4-A64F-8AAC-0959E7B8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760" y="3732552"/>
            <a:ext cx="5162848" cy="300483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00D1FE2-634A-2447-AD50-9C2F3FC7B993}"/>
              </a:ext>
            </a:extLst>
          </p:cNvPr>
          <p:cNvSpPr/>
          <p:nvPr/>
        </p:nvSpPr>
        <p:spPr>
          <a:xfrm>
            <a:off x="344519" y="41453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vibrotactile(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sensation (passive) was delivered to one of 4 positions on the arms.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some conditions, a virtual light was located on in 1 of 4 positions. The location in which the participant felt the vibrotactile sensation was recorded. A distribution of the responses was then visualized in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heat map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D9388E-9F37-E54B-9676-CB85084E21B9}"/>
              </a:ext>
            </a:extLst>
          </p:cNvPr>
          <p:cNvSpPr txBox="1"/>
          <p:nvPr/>
        </p:nvSpPr>
        <p:spPr>
          <a:xfrm>
            <a:off x="344519" y="6073460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Distal</a:t>
            </a:r>
            <a:r>
              <a:rPr kumimoji="1" lang="zh-CN" altLang="en-US" b="1" dirty="0"/>
              <a:t>：远端的，</a:t>
            </a:r>
            <a:r>
              <a:rPr kumimoji="1" lang="en-US" altLang="zh-CN" b="1" dirty="0"/>
              <a:t>Proximal</a:t>
            </a:r>
            <a:r>
              <a:rPr kumimoji="1" lang="zh-CN" altLang="en-US" b="1" dirty="0"/>
              <a:t>：近端的</a:t>
            </a:r>
            <a:endParaRPr kumimoji="1" lang="en-US" altLang="zh-CN" b="1" dirty="0"/>
          </a:p>
          <a:p>
            <a:r>
              <a:rPr kumimoji="1" lang="en-US" altLang="zh-CN" b="1" dirty="0"/>
              <a:t>Lateral</a:t>
            </a:r>
            <a:r>
              <a:rPr kumimoji="1" lang="zh-CN" altLang="en-US" b="1" dirty="0"/>
              <a:t>：侧面的，</a:t>
            </a:r>
            <a:r>
              <a:rPr kumimoji="1" lang="en-US" altLang="zh-CN" b="1" dirty="0"/>
              <a:t>Medial</a:t>
            </a:r>
            <a:r>
              <a:rPr kumimoji="1" lang="zh-CN" altLang="en-US" b="1" dirty="0"/>
              <a:t>：中间的</a:t>
            </a:r>
          </a:p>
        </p:txBody>
      </p:sp>
    </p:spTree>
    <p:extLst>
      <p:ext uri="{BB962C8B-B14F-4D97-AF65-F5344CB8AC3E}">
        <p14:creationId xmlns:p14="http://schemas.microsoft.com/office/powerpoint/2010/main" val="310908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586374-6E09-9F46-8FEE-2C051A9A91AC}"/>
              </a:ext>
            </a:extLst>
          </p:cNvPr>
          <p:cNvSpPr/>
          <p:nvPr/>
        </p:nvSpPr>
        <p:spPr>
          <a:xfrm>
            <a:off x="344519" y="273474"/>
            <a:ext cx="39360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E44A71-A8E8-6048-B78C-6F34AA3DB7AD}"/>
              </a:ext>
            </a:extLst>
          </p:cNvPr>
          <p:cNvSpPr/>
          <p:nvPr/>
        </p:nvSpPr>
        <p:spPr>
          <a:xfrm>
            <a:off x="344519" y="958296"/>
            <a:ext cx="11463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adults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 limbs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the study 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female 6 male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with an age ranging 22-57 (M= 32.9, SD=8.8).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participants were right-handed, two were left-handed and one person was ambidextrous(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exclusion(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criteria(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this study were: Visual impairments(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visual field epilepsy(</a:t>
            </a:r>
            <a:r>
              <a:rPr lang="zh-CN" altLang="en-US" dirty="0"/>
              <a:t>癫痫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heightened tactile defensiveness(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触觉敏感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any known tactile discrimination(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辨别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deficits(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缺陷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recurrent(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)/chronic(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慢性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pins and needles(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手脚发麻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numbness(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麻木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arms. 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participants gave written consent(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take part in the study and for results to be published. </a:t>
            </a:r>
          </a:p>
        </p:txBody>
      </p:sp>
    </p:spTree>
    <p:extLst>
      <p:ext uri="{BB962C8B-B14F-4D97-AF65-F5344CB8AC3E}">
        <p14:creationId xmlns:p14="http://schemas.microsoft.com/office/powerpoint/2010/main" val="26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500E59-6B9F-BE4B-AECC-FD906ABDE5A0}"/>
              </a:ext>
            </a:extLst>
          </p:cNvPr>
          <p:cNvSpPr/>
          <p:nvPr/>
        </p:nvSpPr>
        <p:spPr>
          <a:xfrm>
            <a:off x="344519" y="273474"/>
            <a:ext cx="6682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D0B33F61-3BE9-F442-9DF8-A414AD8DD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849" y="46494"/>
            <a:ext cx="396815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CD39FB-D942-C54B-AAD0-A062C20B7AFF}"/>
              </a:ext>
            </a:extLst>
          </p:cNvPr>
          <p:cNvSpPr/>
          <p:nvPr/>
        </p:nvSpPr>
        <p:spPr>
          <a:xfrm>
            <a:off x="344519" y="981360"/>
            <a:ext cx="787933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were categorized into groups: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Control, association, disruption 1 &amp; 2, expectation, and a post control group. </a:t>
            </a:r>
          </a:p>
          <a:p>
            <a:pPr algn="just"/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group (including the post control group) was vibrations(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振动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without any lights. This was used to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gauge(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测量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where the participants felt the vibrations(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to situate(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)/calibrate(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校正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baseline location of the tactile perception. 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Association group comprised(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vibrations and lights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located in close proximity(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接近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each other. The vibration and light were not directly collocated(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 as to disrupt(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干扰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localization from the control condition. This stopped participants creating a biased(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有偏见的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pre-picture(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预图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situation but also linking the light with the vibration. 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disruption groups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group where the lights were decoupled(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脱离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vibrations contralaterally(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对侧地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(on the opposite arm) and the other either proximal(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近端的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distal(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远端的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same arm.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lights were used without vibrations. </a:t>
            </a:r>
          </a:p>
          <a:p>
            <a:pPr algn="just"/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pilot study(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试点研究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it was found that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over 100 trials caused an issue with arm fatigue(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疲劳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amount of trials per participant was constrained(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under 100 trials.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group had 4 conditions and each condition was conducted 4 times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participant, totaling 96 trials per participant.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16=96</a:t>
            </a:r>
          </a:p>
        </p:txBody>
      </p:sp>
    </p:spTree>
    <p:extLst>
      <p:ext uri="{BB962C8B-B14F-4D97-AF65-F5344CB8AC3E}">
        <p14:creationId xmlns:p14="http://schemas.microsoft.com/office/powerpoint/2010/main" val="242517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53CD45-71F6-DC4B-82FC-F9C3AE3B4379}"/>
              </a:ext>
            </a:extLst>
          </p:cNvPr>
          <p:cNvSpPr/>
          <p:nvPr/>
        </p:nvSpPr>
        <p:spPr>
          <a:xfrm>
            <a:off x="344519" y="273474"/>
            <a:ext cx="10497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APPARATUS(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材料和设备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3CCEAC-5656-7E4D-AD6B-9CBACD8B8226}"/>
              </a:ext>
            </a:extLst>
          </p:cNvPr>
          <p:cNvSpPr/>
          <p:nvPr/>
        </p:nvSpPr>
        <p:spPr>
          <a:xfrm>
            <a:off x="344518" y="1092040"/>
            <a:ext cx="11620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was created in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assets created in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3ds Max 2015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Oculus Rift CV1(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头显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 to display the virtual environment for the participant. 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LEAP motion device(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体感控制器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 to track the participants hands and mapped the movement to the arms in the virtual environment (VE). Attached to these arms were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virtual lights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(switched off by default). The lights were situated on the hand (between the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and ring finger knuckles(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指关节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forearm on the left and right sides respectively.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lights were luminous(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发光的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icosahedrons(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二十面体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a diameter of 1cm. 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4E3AE682-F8E1-4F45-B0DC-65F6D2A6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34" y="3068664"/>
            <a:ext cx="5685857" cy="33092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192F83-0DF8-AE4C-96CC-A0A5A2633DBC}"/>
              </a:ext>
            </a:extLst>
          </p:cNvPr>
          <p:cNvSpPr txBox="1"/>
          <p:nvPr/>
        </p:nvSpPr>
        <p:spPr>
          <a:xfrm>
            <a:off x="344517" y="3099661"/>
            <a:ext cx="673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vibration(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振动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modules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attached to the participant’s arms using medical grade adhesive(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医用胶带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图片包含 室内, 桌子, 木, 人&#10;&#10;描述已自动生成">
            <a:extLst>
              <a:ext uri="{FF2B5EF4-FFF2-40B4-BE49-F238E27FC236}">
                <a16:creationId xmlns:a16="http://schemas.microsoft.com/office/drawing/2014/main" id="{81319BE3-DEEC-7841-959C-F0DB15A3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7" y="4011635"/>
            <a:ext cx="4933877" cy="27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5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3735</Words>
  <Application>Microsoft Macintosh PowerPoint</Application>
  <PresentationFormat>宽屏</PresentationFormat>
  <Paragraphs>166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奔</dc:creator>
  <cp:lastModifiedBy>胡 奔</cp:lastModifiedBy>
  <cp:revision>377</cp:revision>
  <dcterms:created xsi:type="dcterms:W3CDTF">2019-12-08T08:38:47Z</dcterms:created>
  <dcterms:modified xsi:type="dcterms:W3CDTF">2020-07-24T01:26:54Z</dcterms:modified>
</cp:coreProperties>
</file>