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2" r:id="rId5"/>
    <p:sldId id="261" r:id="rId6"/>
    <p:sldId id="263" r:id="rId7"/>
    <p:sldId id="269" r:id="rId8"/>
    <p:sldId id="270" r:id="rId9"/>
    <p:sldId id="266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奔" initials="胡" lastIdx="4" clrIdx="0">
    <p:extLst>
      <p:ext uri="{19B8F6BF-5375-455C-9EA6-DF929625EA0E}">
        <p15:presenceInfo xmlns:p15="http://schemas.microsoft.com/office/powerpoint/2012/main" userId="8ce566785a1195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A84F2-EC4C-5C49-8D7C-ADFB13A9EBD0}" v="14" dt="2020-03-01T00:59:42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7" autoAdjust="0"/>
    <p:restoredTop sz="96327"/>
  </p:normalViewPr>
  <p:slideViewPr>
    <p:cSldViewPr snapToGrid="0" showGuides="1">
      <p:cViewPr>
        <p:scale>
          <a:sx n="95" d="100"/>
          <a:sy n="95" d="100"/>
        </p:scale>
        <p:origin x="664" y="856"/>
      </p:cViewPr>
      <p:guideLst>
        <p:guide orient="horz" pos="202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 奔" userId="8ce566785a119505" providerId="LiveId" clId="{159B8801-1908-4E85-BA70-2AFBF9164128}"/>
    <pc:docChg chg="undo custSel addSld delSld modSld">
      <pc:chgData name="胡 奔" userId="8ce566785a119505" providerId="LiveId" clId="{159B8801-1908-4E85-BA70-2AFBF9164128}" dt="2020-02-23T06:51:30.448" v="3076" actId="1076"/>
      <pc:docMkLst>
        <pc:docMk/>
      </pc:docMkLst>
      <pc:sldChg chg="del">
        <pc:chgData name="胡 奔" userId="8ce566785a119505" providerId="LiveId" clId="{159B8801-1908-4E85-BA70-2AFBF9164128}" dt="2020-02-23T04:52:57.093" v="0" actId="47"/>
        <pc:sldMkLst>
          <pc:docMk/>
          <pc:sldMk cId="2122125974" sldId="256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501976260" sldId="257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2600576858" sldId="258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887754351" sldId="259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427478216" sldId="260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184225547" sldId="261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697230550" sldId="262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323432663" sldId="263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320510726" sldId="264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628454591" sldId="265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768156181" sldId="266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224448084" sldId="267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806041112" sldId="268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04187121" sldId="269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262347218" sldId="271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2469273591" sldId="272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2384761601" sldId="273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986938939" sldId="275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608043471" sldId="276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3461117570" sldId="277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2081749583" sldId="278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51577520" sldId="279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603537854" sldId="280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1154134968" sldId="281"/>
        </pc:sldMkLst>
      </pc:sldChg>
      <pc:sldChg chg="del">
        <pc:chgData name="胡 奔" userId="8ce566785a119505" providerId="LiveId" clId="{159B8801-1908-4E85-BA70-2AFBF9164128}" dt="2020-02-23T04:52:57.093" v="0" actId="47"/>
        <pc:sldMkLst>
          <pc:docMk/>
          <pc:sldMk cId="581866008" sldId="282"/>
        </pc:sldMkLst>
      </pc:sldChg>
      <pc:sldChg chg="modSp">
        <pc:chgData name="胡 奔" userId="8ce566785a119505" providerId="LiveId" clId="{159B8801-1908-4E85-BA70-2AFBF9164128}" dt="2020-02-23T04:53:04.967" v="32"/>
        <pc:sldMkLst>
          <pc:docMk/>
          <pc:sldMk cId="627910182" sldId="283"/>
        </pc:sldMkLst>
        <pc:spChg chg="mod">
          <ac:chgData name="胡 奔" userId="8ce566785a119505" providerId="LiveId" clId="{159B8801-1908-4E85-BA70-2AFBF9164128}" dt="2020-02-23T04:53:04.967" v="32"/>
          <ac:spMkLst>
            <pc:docMk/>
            <pc:sldMk cId="627910182" sldId="283"/>
            <ac:spMk id="4" creationId="{5C44DA44-C93A-4401-8A7F-FB1D5D0B511C}"/>
          </ac:spMkLst>
        </pc:spChg>
      </pc:sldChg>
      <pc:sldChg chg="addSp modSp add">
        <pc:chgData name="胡 奔" userId="8ce566785a119505" providerId="LiveId" clId="{159B8801-1908-4E85-BA70-2AFBF9164128}" dt="2020-02-23T05:40:56.355" v="1517" actId="1076"/>
        <pc:sldMkLst>
          <pc:docMk/>
          <pc:sldMk cId="2495437803" sldId="284"/>
        </pc:sldMkLst>
        <pc:spChg chg="mod">
          <ac:chgData name="胡 奔" userId="8ce566785a119505" providerId="LiveId" clId="{159B8801-1908-4E85-BA70-2AFBF9164128}" dt="2020-02-23T04:55:03.836" v="184" actId="1076"/>
          <ac:spMkLst>
            <pc:docMk/>
            <pc:sldMk cId="2495437803" sldId="284"/>
            <ac:spMk id="4" creationId="{5C44DA44-C93A-4401-8A7F-FB1D5D0B511C}"/>
          </ac:spMkLst>
        </pc:spChg>
        <pc:spChg chg="add mod">
          <ac:chgData name="胡 奔" userId="8ce566785a119505" providerId="LiveId" clId="{159B8801-1908-4E85-BA70-2AFBF9164128}" dt="2020-02-23T05:40:56.355" v="1517" actId="1076"/>
          <ac:spMkLst>
            <pc:docMk/>
            <pc:sldMk cId="2495437803" sldId="284"/>
            <ac:spMk id="5" creationId="{7EE54548-4206-4187-93B3-5145B72A367D}"/>
          </ac:spMkLst>
        </pc:spChg>
        <pc:picChg chg="add mod">
          <ac:chgData name="胡 奔" userId="8ce566785a119505" providerId="LiveId" clId="{159B8801-1908-4E85-BA70-2AFBF9164128}" dt="2020-02-23T05:11:07.004" v="289" actId="1076"/>
          <ac:picMkLst>
            <pc:docMk/>
            <pc:sldMk cId="2495437803" sldId="284"/>
            <ac:picMk id="3" creationId="{D24964AC-E8BA-4515-A868-D67C41AA4019}"/>
          </ac:picMkLst>
        </pc:picChg>
      </pc:sldChg>
      <pc:sldChg chg="addSp delSp modSp add">
        <pc:chgData name="胡 奔" userId="8ce566785a119505" providerId="LiveId" clId="{159B8801-1908-4E85-BA70-2AFBF9164128}" dt="2020-02-23T05:30:47.876" v="1358" actId="20577"/>
        <pc:sldMkLst>
          <pc:docMk/>
          <pc:sldMk cId="521768424" sldId="285"/>
        </pc:sldMkLst>
        <pc:spChg chg="add mod">
          <ac:chgData name="胡 奔" userId="8ce566785a119505" providerId="LiveId" clId="{159B8801-1908-4E85-BA70-2AFBF9164128}" dt="2020-02-23T05:13:29.017" v="510"/>
          <ac:spMkLst>
            <pc:docMk/>
            <pc:sldMk cId="521768424" sldId="285"/>
            <ac:spMk id="3" creationId="{C98CE354-94CE-4151-BA18-D7ECF1D1E28A}"/>
          </ac:spMkLst>
        </pc:spChg>
        <pc:spChg chg="del">
          <ac:chgData name="胡 奔" userId="8ce566785a119505" providerId="LiveId" clId="{159B8801-1908-4E85-BA70-2AFBF9164128}" dt="2020-02-23T05:13:21.291" v="478" actId="478"/>
          <ac:spMkLst>
            <pc:docMk/>
            <pc:sldMk cId="521768424" sldId="285"/>
            <ac:spMk id="4" creationId="{5C44DA44-C93A-4401-8A7F-FB1D5D0B511C}"/>
          </ac:spMkLst>
        </pc:spChg>
        <pc:spChg chg="add mod">
          <ac:chgData name="胡 奔" userId="8ce566785a119505" providerId="LiveId" clId="{159B8801-1908-4E85-BA70-2AFBF9164128}" dt="2020-02-23T05:30:47.876" v="1358" actId="20577"/>
          <ac:spMkLst>
            <pc:docMk/>
            <pc:sldMk cId="521768424" sldId="285"/>
            <ac:spMk id="6" creationId="{63193FA1-15A3-4CF5-AA55-117FF6F26047}"/>
          </ac:spMkLst>
        </pc:spChg>
        <pc:spChg chg="add del">
          <ac:chgData name="胡 奔" userId="8ce566785a119505" providerId="LiveId" clId="{159B8801-1908-4E85-BA70-2AFBF9164128}" dt="2020-02-23T05:14:37.537" v="545"/>
          <ac:spMkLst>
            <pc:docMk/>
            <pc:sldMk cId="521768424" sldId="285"/>
            <ac:spMk id="7" creationId="{4AE6FA47-61A5-48A6-BDE4-DAF616217D4F}"/>
          </ac:spMkLst>
        </pc:spChg>
        <pc:picChg chg="add mod">
          <ac:chgData name="胡 奔" userId="8ce566785a119505" providerId="LiveId" clId="{159B8801-1908-4E85-BA70-2AFBF9164128}" dt="2020-02-23T05:22:13.699" v="1130" actId="1076"/>
          <ac:picMkLst>
            <pc:docMk/>
            <pc:sldMk cId="521768424" sldId="285"/>
            <ac:picMk id="5" creationId="{9C135BFA-386C-4A8A-93A3-9CAB88063892}"/>
          </ac:picMkLst>
        </pc:picChg>
        <pc:picChg chg="add mod">
          <ac:chgData name="胡 奔" userId="8ce566785a119505" providerId="LiveId" clId="{159B8801-1908-4E85-BA70-2AFBF9164128}" dt="2020-02-23T05:23:15.691" v="1183" actId="14100"/>
          <ac:picMkLst>
            <pc:docMk/>
            <pc:sldMk cId="521768424" sldId="285"/>
            <ac:picMk id="9" creationId="{526CE0AC-34B1-4F4C-93DD-8A5AF7C52A0B}"/>
          </ac:picMkLst>
        </pc:picChg>
      </pc:sldChg>
      <pc:sldChg chg="addSp delSp modSp add">
        <pc:chgData name="胡 奔" userId="8ce566785a119505" providerId="LiveId" clId="{159B8801-1908-4E85-BA70-2AFBF9164128}" dt="2020-02-23T06:22:50.474" v="1985" actId="962"/>
        <pc:sldMkLst>
          <pc:docMk/>
          <pc:sldMk cId="3199657514" sldId="286"/>
        </pc:sldMkLst>
        <pc:spChg chg="add mod">
          <ac:chgData name="胡 奔" userId="8ce566785a119505" providerId="LiveId" clId="{159B8801-1908-4E85-BA70-2AFBF9164128}" dt="2020-02-23T06:10:33.216" v="1520"/>
          <ac:spMkLst>
            <pc:docMk/>
            <pc:sldMk cId="3199657514" sldId="286"/>
            <ac:spMk id="3" creationId="{7D702F8F-086A-4DBA-8E8F-2CDA24A1149F}"/>
          </ac:spMkLst>
        </pc:spChg>
        <pc:spChg chg="del">
          <ac:chgData name="胡 奔" userId="8ce566785a119505" providerId="LiveId" clId="{159B8801-1908-4E85-BA70-2AFBF9164128}" dt="2020-02-23T06:07:59.129" v="1518" actId="478"/>
          <ac:spMkLst>
            <pc:docMk/>
            <pc:sldMk cId="3199657514" sldId="286"/>
            <ac:spMk id="4" creationId="{5C44DA44-C93A-4401-8A7F-FB1D5D0B511C}"/>
          </ac:spMkLst>
        </pc:spChg>
        <pc:picChg chg="add mod">
          <ac:chgData name="胡 奔" userId="8ce566785a119505" providerId="LiveId" clId="{159B8801-1908-4E85-BA70-2AFBF9164128}" dt="2020-02-23T06:22:50.474" v="1985" actId="962"/>
          <ac:picMkLst>
            <pc:docMk/>
            <pc:sldMk cId="3199657514" sldId="286"/>
            <ac:picMk id="5" creationId="{790EC066-C113-4C4B-BFB4-BD7DD8B42394}"/>
          </ac:picMkLst>
        </pc:picChg>
      </pc:sldChg>
      <pc:sldChg chg="addSp delSp modSp add">
        <pc:chgData name="胡 奔" userId="8ce566785a119505" providerId="LiveId" clId="{159B8801-1908-4E85-BA70-2AFBF9164128}" dt="2020-02-23T06:41:21.439" v="2429" actId="1076"/>
        <pc:sldMkLst>
          <pc:docMk/>
          <pc:sldMk cId="2037108773" sldId="287"/>
        </pc:sldMkLst>
        <pc:spChg chg="add mod">
          <ac:chgData name="胡 奔" userId="8ce566785a119505" providerId="LiveId" clId="{159B8801-1908-4E85-BA70-2AFBF9164128}" dt="2020-02-23T06:10:45.464" v="1539"/>
          <ac:spMkLst>
            <pc:docMk/>
            <pc:sldMk cId="2037108773" sldId="287"/>
            <ac:spMk id="3" creationId="{1140E611-CCB2-4D30-AD28-FC6C7E2E3018}"/>
          </ac:spMkLst>
        </pc:spChg>
        <pc:spChg chg="del">
          <ac:chgData name="胡 奔" userId="8ce566785a119505" providerId="LiveId" clId="{159B8801-1908-4E85-BA70-2AFBF9164128}" dt="2020-02-23T06:10:40.742" v="1521" actId="478"/>
          <ac:spMkLst>
            <pc:docMk/>
            <pc:sldMk cId="2037108773" sldId="287"/>
            <ac:spMk id="4" creationId="{5C44DA44-C93A-4401-8A7F-FB1D5D0B511C}"/>
          </ac:spMkLst>
        </pc:spChg>
        <pc:spChg chg="add mod">
          <ac:chgData name="胡 奔" userId="8ce566785a119505" providerId="LiveId" clId="{159B8801-1908-4E85-BA70-2AFBF9164128}" dt="2020-02-23T06:20:20.426" v="1981"/>
          <ac:spMkLst>
            <pc:docMk/>
            <pc:sldMk cId="2037108773" sldId="287"/>
            <ac:spMk id="6" creationId="{609ED9B0-F883-4D09-9491-99B91794A184}"/>
          </ac:spMkLst>
        </pc:spChg>
        <pc:picChg chg="add del mod">
          <ac:chgData name="胡 奔" userId="8ce566785a119505" providerId="LiveId" clId="{159B8801-1908-4E85-BA70-2AFBF9164128}" dt="2020-02-23T06:12:15.005" v="1547" actId="478"/>
          <ac:picMkLst>
            <pc:docMk/>
            <pc:sldMk cId="2037108773" sldId="287"/>
            <ac:picMk id="5" creationId="{994E4B7B-3D79-4AA1-B942-A273E05BD632}"/>
          </ac:picMkLst>
        </pc:picChg>
        <pc:picChg chg="add del mod">
          <ac:chgData name="胡 奔" userId="8ce566785a119505" providerId="LiveId" clId="{159B8801-1908-4E85-BA70-2AFBF9164128}" dt="2020-02-23T06:38:05.771" v="1991" actId="478"/>
          <ac:picMkLst>
            <pc:docMk/>
            <pc:sldMk cId="2037108773" sldId="287"/>
            <ac:picMk id="8" creationId="{3BB34189-1A37-4F57-B335-306B91C680C6}"/>
          </ac:picMkLst>
        </pc:picChg>
        <pc:picChg chg="add mod">
          <ac:chgData name="胡 奔" userId="8ce566785a119505" providerId="LiveId" clId="{159B8801-1908-4E85-BA70-2AFBF9164128}" dt="2020-02-23T06:41:21.439" v="2429" actId="1076"/>
          <ac:picMkLst>
            <pc:docMk/>
            <pc:sldMk cId="2037108773" sldId="287"/>
            <ac:picMk id="10" creationId="{CCDDAF83-9A9E-453A-9C6C-F5484817A6C7}"/>
          </ac:picMkLst>
        </pc:picChg>
      </pc:sldChg>
      <pc:sldChg chg="addSp delSp modSp add addCm delCm">
        <pc:chgData name="胡 奔" userId="8ce566785a119505" providerId="LiveId" clId="{159B8801-1908-4E85-BA70-2AFBF9164128}" dt="2020-02-23T06:51:30.448" v="3076" actId="1076"/>
        <pc:sldMkLst>
          <pc:docMk/>
          <pc:sldMk cId="2743417552" sldId="288"/>
        </pc:sldMkLst>
        <pc:spChg chg="add mod">
          <ac:chgData name="胡 奔" userId="8ce566785a119505" providerId="LiveId" clId="{159B8801-1908-4E85-BA70-2AFBF9164128}" dt="2020-02-23T06:51:10.003" v="3064" actId="20577"/>
          <ac:spMkLst>
            <pc:docMk/>
            <pc:sldMk cId="2743417552" sldId="288"/>
            <ac:spMk id="4" creationId="{C551AB5A-182C-45FA-9CFC-AA81C7A6216C}"/>
          </ac:spMkLst>
        </pc:spChg>
        <pc:spChg chg="add del">
          <ac:chgData name="胡 奔" userId="8ce566785a119505" providerId="LiveId" clId="{159B8801-1908-4E85-BA70-2AFBF9164128}" dt="2020-02-23T06:41:38.059" v="2440"/>
          <ac:spMkLst>
            <pc:docMk/>
            <pc:sldMk cId="2743417552" sldId="288"/>
            <ac:spMk id="5" creationId="{B9D79F5F-7A4B-4726-BE2E-16B9372E2EB8}"/>
          </ac:spMkLst>
        </pc:spChg>
        <pc:picChg chg="add mod">
          <ac:chgData name="胡 奔" userId="8ce566785a119505" providerId="LiveId" clId="{159B8801-1908-4E85-BA70-2AFBF9164128}" dt="2020-02-23T06:50:57.776" v="3046" actId="1076"/>
          <ac:picMkLst>
            <pc:docMk/>
            <pc:sldMk cId="2743417552" sldId="288"/>
            <ac:picMk id="6" creationId="{D06C0904-8A80-40A4-A045-1064E201D4C8}"/>
          </ac:picMkLst>
        </pc:picChg>
        <pc:picChg chg="add mod">
          <ac:chgData name="胡 奔" userId="8ce566785a119505" providerId="LiveId" clId="{159B8801-1908-4E85-BA70-2AFBF9164128}" dt="2020-02-23T06:51:19.712" v="3070" actId="1076"/>
          <ac:picMkLst>
            <pc:docMk/>
            <pc:sldMk cId="2743417552" sldId="288"/>
            <ac:picMk id="8" creationId="{98A5DFCA-157A-4C2C-81A4-AE0D9653644A}"/>
          </ac:picMkLst>
        </pc:picChg>
        <pc:picChg chg="add mod">
          <ac:chgData name="胡 奔" userId="8ce566785a119505" providerId="LiveId" clId="{159B8801-1908-4E85-BA70-2AFBF9164128}" dt="2020-02-23T06:51:30.448" v="3076" actId="1076"/>
          <ac:picMkLst>
            <pc:docMk/>
            <pc:sldMk cId="2743417552" sldId="288"/>
            <ac:picMk id="10" creationId="{221D5407-228E-443D-8352-06CEDB283A23}"/>
          </ac:picMkLst>
        </pc:picChg>
      </pc:sldChg>
      <pc:sldChg chg="addSp delSp modSp add del">
        <pc:chgData name="胡 奔" userId="8ce566785a119505" providerId="LiveId" clId="{159B8801-1908-4E85-BA70-2AFBF9164128}" dt="2020-02-23T06:41:45.231" v="2450" actId="47"/>
        <pc:sldMkLst>
          <pc:docMk/>
          <pc:sldMk cId="860375982" sldId="289"/>
        </pc:sldMkLst>
        <pc:spChg chg="add del mod">
          <ac:chgData name="胡 奔" userId="8ce566785a119505" providerId="LiveId" clId="{159B8801-1908-4E85-BA70-2AFBF9164128}" dt="2020-02-23T06:41:44.719" v="2449"/>
          <ac:spMkLst>
            <pc:docMk/>
            <pc:sldMk cId="860375982" sldId="289"/>
            <ac:spMk id="3" creationId="{1140E611-CCB2-4D30-AD28-FC6C7E2E3018}"/>
          </ac:spMkLst>
        </pc:spChg>
      </pc:sldChg>
    </pc:docChg>
  </pc:docChgLst>
  <pc:docChgLst>
    <pc:chgData name="胡 奔" userId="8ce566785a119505" providerId="LiveId" clId="{25CA84F2-EC4C-5C49-8D7C-ADFB13A9EBD0}"/>
    <pc:docChg chg="custSel addSld delSld modSld">
      <pc:chgData name="胡 奔" userId="8ce566785a119505" providerId="LiveId" clId="{25CA84F2-EC4C-5C49-8D7C-ADFB13A9EBD0}" dt="2020-03-01T00:59:58.239" v="333" actId="1076"/>
      <pc:docMkLst>
        <pc:docMk/>
      </pc:docMkLst>
      <pc:sldChg chg="modSp">
        <pc:chgData name="胡 奔" userId="8ce566785a119505" providerId="LiveId" clId="{25CA84F2-EC4C-5C49-8D7C-ADFB13A9EBD0}" dt="2020-03-01T00:56:37.796" v="184" actId="2711"/>
        <pc:sldMkLst>
          <pc:docMk/>
          <pc:sldMk cId="627910182" sldId="283"/>
        </pc:sldMkLst>
        <pc:spChg chg="mod">
          <ac:chgData name="胡 奔" userId="8ce566785a119505" providerId="LiveId" clId="{25CA84F2-EC4C-5C49-8D7C-ADFB13A9EBD0}" dt="2020-03-01T00:56:37.796" v="184" actId="2711"/>
          <ac:spMkLst>
            <pc:docMk/>
            <pc:sldMk cId="627910182" sldId="283"/>
            <ac:spMk id="4" creationId="{5C44DA44-C93A-4401-8A7F-FB1D5D0B511C}"/>
          </ac:spMkLst>
        </pc:spChg>
      </pc:sldChg>
      <pc:sldChg chg="addSp delSp modSp add modAnim">
        <pc:chgData name="胡 奔" userId="8ce566785a119505" providerId="LiveId" clId="{25CA84F2-EC4C-5C49-8D7C-ADFB13A9EBD0}" dt="2020-02-29T07:41:09.368" v="9" actId="1076"/>
        <pc:sldMkLst>
          <pc:docMk/>
          <pc:sldMk cId="1507046676" sldId="284"/>
        </pc:sldMkLst>
        <pc:spChg chg="del">
          <ac:chgData name="胡 奔" userId="8ce566785a119505" providerId="LiveId" clId="{25CA84F2-EC4C-5C49-8D7C-ADFB13A9EBD0}" dt="2020-02-29T07:41:03.178" v="7" actId="478"/>
          <ac:spMkLst>
            <pc:docMk/>
            <pc:sldMk cId="1507046676" sldId="284"/>
            <ac:spMk id="2" creationId="{FC2639AC-E992-544B-AC9A-910BA1DB5631}"/>
          </ac:spMkLst>
        </pc:spChg>
        <pc:spChg chg="del">
          <ac:chgData name="胡 奔" userId="8ce566785a119505" providerId="LiveId" clId="{25CA84F2-EC4C-5C49-8D7C-ADFB13A9EBD0}" dt="2020-02-29T07:41:03.178" v="7" actId="478"/>
          <ac:spMkLst>
            <pc:docMk/>
            <pc:sldMk cId="1507046676" sldId="284"/>
            <ac:spMk id="3" creationId="{07C8A3DB-119E-F448-8DDD-6C1F9CE541AB}"/>
          </ac:spMkLst>
        </pc:spChg>
        <pc:picChg chg="add mod">
          <ac:chgData name="胡 奔" userId="8ce566785a119505" providerId="LiveId" clId="{25CA84F2-EC4C-5C49-8D7C-ADFB13A9EBD0}" dt="2020-02-29T07:41:09.368" v="9" actId="1076"/>
          <ac:picMkLst>
            <pc:docMk/>
            <pc:sldMk cId="1507046676" sldId="284"/>
            <ac:picMk id="4" creationId="{F456156E-C3A8-5441-A9CE-875EB83985DD}"/>
          </ac:picMkLst>
        </pc:picChg>
      </pc:sldChg>
      <pc:sldChg chg="del">
        <pc:chgData name="胡 奔" userId="8ce566785a119505" providerId="LiveId" clId="{25CA84F2-EC4C-5C49-8D7C-ADFB13A9EBD0}" dt="2020-02-29T07:40:55.809" v="0" actId="2696"/>
        <pc:sldMkLst>
          <pc:docMk/>
          <pc:sldMk cId="2495437803" sldId="284"/>
        </pc:sldMkLst>
      </pc:sldChg>
      <pc:sldChg chg="del">
        <pc:chgData name="胡 奔" userId="8ce566785a119505" providerId="LiveId" clId="{25CA84F2-EC4C-5C49-8D7C-ADFB13A9EBD0}" dt="2020-02-29T07:40:56.983" v="1" actId="2696"/>
        <pc:sldMkLst>
          <pc:docMk/>
          <pc:sldMk cId="521768424" sldId="285"/>
        </pc:sldMkLst>
      </pc:sldChg>
      <pc:sldChg chg="addSp delSp modSp add">
        <pc:chgData name="胡 奔" userId="8ce566785a119505" providerId="LiveId" clId="{25CA84F2-EC4C-5C49-8D7C-ADFB13A9EBD0}" dt="2020-03-01T00:56:16.851" v="180" actId="2711"/>
        <pc:sldMkLst>
          <pc:docMk/>
          <pc:sldMk cId="4287569070" sldId="285"/>
        </pc:sldMkLst>
        <pc:spChg chg="add mod">
          <ac:chgData name="胡 奔" userId="8ce566785a119505" providerId="LiveId" clId="{25CA84F2-EC4C-5C49-8D7C-ADFB13A9EBD0}" dt="2020-03-01T00:56:16.851" v="180" actId="2711"/>
          <ac:spMkLst>
            <pc:docMk/>
            <pc:sldMk cId="4287569070" sldId="285"/>
            <ac:spMk id="2" creationId="{74AC16FE-1EC1-A341-83E1-B13584A21E18}"/>
          </ac:spMkLst>
        </pc:spChg>
        <pc:spChg chg="del">
          <ac:chgData name="胡 奔" userId="8ce566785a119505" providerId="LiveId" clId="{25CA84F2-EC4C-5C49-8D7C-ADFB13A9EBD0}" dt="2020-02-29T07:41:41.005" v="11" actId="478"/>
          <ac:spMkLst>
            <pc:docMk/>
            <pc:sldMk cId="4287569070" sldId="285"/>
            <ac:spMk id="2" creationId="{DF9C4520-C075-264E-B235-3FE0FC407BBA}"/>
          </ac:spMkLst>
        </pc:spChg>
        <pc:spChg chg="del">
          <ac:chgData name="胡 奔" userId="8ce566785a119505" providerId="LiveId" clId="{25CA84F2-EC4C-5C49-8D7C-ADFB13A9EBD0}" dt="2020-02-29T07:41:41.005" v="11" actId="478"/>
          <ac:spMkLst>
            <pc:docMk/>
            <pc:sldMk cId="4287569070" sldId="285"/>
            <ac:spMk id="3" creationId="{E5008EFD-899E-3146-BCFF-57D45C8BABAC}"/>
          </ac:spMkLst>
        </pc:spChg>
        <pc:picChg chg="add mod">
          <ac:chgData name="胡 奔" userId="8ce566785a119505" providerId="LiveId" clId="{25CA84F2-EC4C-5C49-8D7C-ADFB13A9EBD0}" dt="2020-02-29T07:41:54.812" v="16" actId="1076"/>
          <ac:picMkLst>
            <pc:docMk/>
            <pc:sldMk cId="4287569070" sldId="285"/>
            <ac:picMk id="5" creationId="{631DE578-B75F-414B-B1A8-ED1A1D293904}"/>
          </ac:picMkLst>
        </pc:picChg>
      </pc:sldChg>
      <pc:sldChg chg="delSp add del">
        <pc:chgData name="胡 奔" userId="8ce566785a119505" providerId="LiveId" clId="{25CA84F2-EC4C-5C49-8D7C-ADFB13A9EBD0}" dt="2020-02-29T07:42:04.416" v="20" actId="2696"/>
        <pc:sldMkLst>
          <pc:docMk/>
          <pc:sldMk cId="1165277007" sldId="286"/>
        </pc:sldMkLst>
        <pc:spChg chg="del">
          <ac:chgData name="胡 奔" userId="8ce566785a119505" providerId="LiveId" clId="{25CA84F2-EC4C-5C49-8D7C-ADFB13A9EBD0}" dt="2020-02-29T07:42:01.931" v="18" actId="478"/>
          <ac:spMkLst>
            <pc:docMk/>
            <pc:sldMk cId="1165277007" sldId="286"/>
            <ac:spMk id="2" creationId="{57BD29DF-FF7F-6E43-93EF-3DEDF83ED3E7}"/>
          </ac:spMkLst>
        </pc:spChg>
        <pc:spChg chg="del">
          <ac:chgData name="胡 奔" userId="8ce566785a119505" providerId="LiveId" clId="{25CA84F2-EC4C-5C49-8D7C-ADFB13A9EBD0}" dt="2020-02-29T07:42:01.931" v="18" actId="478"/>
          <ac:spMkLst>
            <pc:docMk/>
            <pc:sldMk cId="1165277007" sldId="286"/>
            <ac:spMk id="3" creationId="{7E731083-3270-8547-A849-0043925AF5EF}"/>
          </ac:spMkLst>
        </pc:spChg>
      </pc:sldChg>
      <pc:sldChg chg="del">
        <pc:chgData name="胡 奔" userId="8ce566785a119505" providerId="LiveId" clId="{25CA84F2-EC4C-5C49-8D7C-ADFB13A9EBD0}" dt="2020-02-29T07:40:57.400" v="2" actId="2696"/>
        <pc:sldMkLst>
          <pc:docMk/>
          <pc:sldMk cId="3199657514" sldId="286"/>
        </pc:sldMkLst>
      </pc:sldChg>
      <pc:sldChg chg="del">
        <pc:chgData name="胡 奔" userId="8ce566785a119505" providerId="LiveId" clId="{25CA84F2-EC4C-5C49-8D7C-ADFB13A9EBD0}" dt="2020-02-29T07:40:57.787" v="3" actId="2696"/>
        <pc:sldMkLst>
          <pc:docMk/>
          <pc:sldMk cId="2037108773" sldId="287"/>
        </pc:sldMkLst>
      </pc:sldChg>
      <pc:sldChg chg="addSp modSp add">
        <pc:chgData name="胡 奔" userId="8ce566785a119505" providerId="LiveId" clId="{25CA84F2-EC4C-5C49-8D7C-ADFB13A9EBD0}" dt="2020-03-01T00:59:58.239" v="333" actId="1076"/>
        <pc:sldMkLst>
          <pc:docMk/>
          <pc:sldMk cId="3896565875" sldId="287"/>
        </pc:sldMkLst>
        <pc:spChg chg="add mod">
          <ac:chgData name="胡 奔" userId="8ce566785a119505" providerId="LiveId" clId="{25CA84F2-EC4C-5C49-8D7C-ADFB13A9EBD0}" dt="2020-03-01T00:59:58.239" v="333" actId="1076"/>
          <ac:spMkLst>
            <pc:docMk/>
            <pc:sldMk cId="3896565875" sldId="287"/>
            <ac:spMk id="3" creationId="{C4F9F8C8-3F07-554C-AFD4-13DB0F799277}"/>
          </ac:spMkLst>
        </pc:spChg>
        <pc:spChg chg="mod">
          <ac:chgData name="胡 奔" userId="8ce566785a119505" providerId="LiveId" clId="{25CA84F2-EC4C-5C49-8D7C-ADFB13A9EBD0}" dt="2020-03-01T00:58:24.051" v="318" actId="1076"/>
          <ac:spMkLst>
            <pc:docMk/>
            <pc:sldMk cId="3896565875" sldId="287"/>
            <ac:spMk id="4" creationId="{5C44DA44-C93A-4401-8A7F-FB1D5D0B511C}"/>
          </ac:spMkLst>
        </pc:spChg>
      </pc:sldChg>
      <pc:sldChg chg="del">
        <pc:chgData name="胡 奔" userId="8ce566785a119505" providerId="LiveId" clId="{25CA84F2-EC4C-5C49-8D7C-ADFB13A9EBD0}" dt="2020-02-29T07:40:59.275" v="4" actId="2696"/>
        <pc:sldMkLst>
          <pc:docMk/>
          <pc:sldMk cId="2743417552" sldId="288"/>
        </pc:sldMkLst>
      </pc:sldChg>
      <pc:sldChg chg="add del">
        <pc:chgData name="胡 奔" userId="8ce566785a119505" providerId="LiveId" clId="{25CA84F2-EC4C-5C49-8D7C-ADFB13A9EBD0}" dt="2020-03-01T00:56:51.345" v="186"/>
        <pc:sldMkLst>
          <pc:docMk/>
          <pc:sldMk cId="3608199119" sldId="288"/>
        </pc:sldMkLst>
      </pc:sldChg>
      <pc:sldChg chg="del">
        <pc:chgData name="胡 奔" userId="8ce566785a119505" providerId="LiveId" clId="{25CA84F2-EC4C-5C49-8D7C-ADFB13A9EBD0}" dt="2020-02-29T07:40:59.956" v="5" actId="2696"/>
        <pc:sldMkLst>
          <pc:docMk/>
          <pc:sldMk cId="1881114257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B3CF7-3395-9245-99CE-4FE3F6D6C131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1D3C8-76F7-E84C-861D-28AF4420D3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74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53FDD-294F-4E6F-AF31-81B832767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E76276-F479-4E74-A48E-CB230DFC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0001C-1267-4B38-8196-D6F2066B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28BB0-11E7-402E-BAFE-5AA2D579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41FEB-AD44-4A02-895A-3C8E118A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81A47-3C91-4223-9CC3-1BBD8BA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2256BB-B9F6-4B94-923B-DEABB64CD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732FB-CC9A-4C08-8C82-E4002F45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277C8-5DF8-4169-9180-6C219ED5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7EFBD-55C0-4769-A652-5E7C7F92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6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A76CD-60DA-4F1F-B0E1-DA324421A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98BFE-218E-4898-AC2B-401576B9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42F98-ED02-44C6-ACBA-0DD5906D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79B7B-1303-4ACF-9D41-3FFFC47C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82B28-179C-450A-951B-39556EEF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85BE-8246-441B-90A9-BAD543B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234F5-4541-47FD-9B7E-25D6C31F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5832F-6083-42D0-8D15-2DF997F1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AD376-5E9E-4FB5-AD65-14C61F0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5F60-F242-41C4-9E81-BF9B57EE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B66C3-BBD6-4AB4-AE8A-02B74194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69650-45DE-4E97-A84E-D5C9950B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5EC96-8B13-48C1-AC59-FE9E970C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3840A-D32F-485E-8E2F-76F49F1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525E0-E901-4187-A85F-C1F24C4B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8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37381-095C-45DE-B8F4-9A961094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13E65-94C9-4A07-9320-12BBB5AC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7AFDE-EC60-4AC3-AA6A-25A70F54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49E9B-D35C-4AF9-BE36-852706A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B26AF-A46C-46C3-8555-9D344019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1BABD-B335-44BD-B166-38266BCC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B9B7-F4B0-40AC-BFC5-5B8C37DA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29581-FB46-477B-A588-7C40A124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575CE-9314-40AF-8BDF-4AD8FD32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45E621-8780-4D26-9487-5C0888E6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ED25C2-E864-4033-9795-6BADCBD2D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CEB1D-75EE-4BDC-A9B0-4F17C8F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60481B-DA8A-4B9F-B02F-C7DC69E4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1CB4E8-54CA-46DC-959A-B798170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1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7439B-B512-415B-9148-4D8FC519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B35B03-20E5-4A3C-ACFF-842CF1CE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362F7-FEC8-4D81-9067-3A51EE8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CD2D9-BB66-466F-A385-2BAE9478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24FC8-48D4-415F-BF2E-0D1B05F8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C49FF-681E-4506-AFE4-3873D88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736BC-8144-4C0C-A5C8-ACE2448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B876-D15F-4AC3-B3A8-0E5D22C2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B71BF-7E7D-419B-A70C-74CDB06E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CB88C-ECD8-4984-9F79-4E7F8FAE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C5631-6ADE-4713-9A1F-3673C03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2DA1E-6011-4B6F-8B25-305EB648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2BDEC1-FCD6-4578-9BE9-558A988D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20B5-A90C-4102-8319-262CF898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2A1E2-618C-48EA-93B5-91C54B0C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5F1BC-357E-4688-8B29-B270C9E5D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845B7-BB9F-4250-B02B-49C17D5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41C9C-5A73-4928-A60E-E6AD370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0E704-7C62-4338-AC2C-D97F499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6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11576-32C0-4916-89CE-4405E2C2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50FD2-9AB7-435F-BE5C-8ACCA143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3236E-9DE3-4058-9438-A1EF97894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8767-3B0D-4659-BC60-05AB5535109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6AD3C-F9A6-4A90-ABE6-931D3C3BF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3809D-B1F6-4F41-B4B6-D5CBABC2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DE47-55E2-4CFC-928A-81F5F76B2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F613275-E65F-0641-9495-DD81E24FBBC0}"/>
              </a:ext>
            </a:extLst>
          </p:cNvPr>
          <p:cNvSpPr/>
          <p:nvPr/>
        </p:nvSpPr>
        <p:spPr>
          <a:xfrm>
            <a:off x="274826" y="1629018"/>
            <a:ext cx="11642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RGBD-Based Interactive System for Gaming-Driven Rehabilitation of Upper Limbs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5F5C9A-CCB6-4047-914E-1EBFEBD2E4A2}"/>
              </a:ext>
            </a:extLst>
          </p:cNvPr>
          <p:cNvSpPr/>
          <p:nvPr/>
        </p:nvSpPr>
        <p:spPr>
          <a:xfrm>
            <a:off x="5432995" y="544173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《sensors》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6582CD-56F1-B845-A90C-73027BD08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61" y="3061438"/>
            <a:ext cx="8102071" cy="21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6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785664-C239-3C43-A14B-857930320A49}"/>
              </a:ext>
            </a:extLst>
          </p:cNvPr>
          <p:cNvSpPr/>
          <p:nvPr/>
        </p:nvSpPr>
        <p:spPr>
          <a:xfrm>
            <a:off x="177504" y="162467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94590-7B66-F442-A980-B419A512FA0D}"/>
              </a:ext>
            </a:extLst>
          </p:cNvPr>
          <p:cNvSpPr/>
          <p:nvPr/>
        </p:nvSpPr>
        <p:spPr>
          <a:xfrm>
            <a:off x="304799" y="808798"/>
            <a:ext cx="115824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adult patients(diagnosed arm injury,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6M4F,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38-83 years old)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Polyclinics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exercises: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abduction,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flexion,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isometric,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concentric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3185C2-9DC5-1B42-9233-BC4B7DD01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31" y="3984866"/>
            <a:ext cx="4403137" cy="27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785664-C239-3C43-A14B-857930320A49}"/>
              </a:ext>
            </a:extLst>
          </p:cNvPr>
          <p:cNvSpPr/>
          <p:nvPr/>
        </p:nvSpPr>
        <p:spPr>
          <a:xfrm>
            <a:off x="177504" y="162467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94590-7B66-F442-A980-B419A512FA0D}"/>
              </a:ext>
            </a:extLst>
          </p:cNvPr>
          <p:cNvSpPr/>
          <p:nvPr/>
        </p:nvSpPr>
        <p:spPr>
          <a:xfrm>
            <a:off x="304799" y="808798"/>
            <a:ext cx="115824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Study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84.5 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0B80FD-9655-6444-9DD8-DCF870329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40" y="1694694"/>
            <a:ext cx="10230519" cy="48731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0304E1-6FD9-EF4E-A31D-75A319AB2EF6}"/>
              </a:ext>
            </a:extLst>
          </p:cNvPr>
          <p:cNvSpPr/>
          <p:nvPr/>
        </p:nvSpPr>
        <p:spPr>
          <a:xfrm>
            <a:off x="980740" y="4961965"/>
            <a:ext cx="10230519" cy="13850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43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785664-C239-3C43-A14B-857930320A49}"/>
              </a:ext>
            </a:extLst>
          </p:cNvPr>
          <p:cNvSpPr/>
          <p:nvPr/>
        </p:nvSpPr>
        <p:spPr>
          <a:xfrm>
            <a:off x="177504" y="162467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94590-7B66-F442-A980-B419A512FA0D}"/>
              </a:ext>
            </a:extLst>
          </p:cNvPr>
          <p:cNvSpPr/>
          <p:nvPr/>
        </p:nvSpPr>
        <p:spPr>
          <a:xfrm>
            <a:off x="304799" y="808798"/>
            <a:ext cx="1158240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Study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and the sensitivity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measures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Isometric-based measures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Isometric Abduction Index (IAI):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daily sessions of three series of a single isometric abduction each, resulting in 18 IAI measurements in total.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Isometric Flexion Index (IFI):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daily sessions of three series of a single isometric flexion each, resulting in 18 IFI measurements in total.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Concentric-based measures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Concentric Abduction Index (CAI):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daily sessions of three series of 20 concentric abductions each, resulting in 360 CAI measurements in total.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Concentric Flexion Index (CFI):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daily sessions of three series of 20 concentric flexions each, resulting in 360 CFI measurements in total.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4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785664-C239-3C43-A14B-857930320A49}"/>
              </a:ext>
            </a:extLst>
          </p:cNvPr>
          <p:cNvSpPr/>
          <p:nvPr/>
        </p:nvSpPr>
        <p:spPr>
          <a:xfrm>
            <a:off x="177504" y="162467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94590-7B66-F442-A980-B419A512FA0D}"/>
              </a:ext>
            </a:extLst>
          </p:cNvPr>
          <p:cNvSpPr/>
          <p:nvPr/>
        </p:nvSpPr>
        <p:spPr>
          <a:xfrm>
            <a:off x="304799" y="808798"/>
            <a:ext cx="115824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Accuracy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analyses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healthy physiotherapist(perform an abduction and a flexion up to 80◦)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abduction(80.12◦,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0.15%),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flexion(80.06◦,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0.075%)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IAI = 43.65 s, IFI = 44.05 s, CAI = 120◦,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CFI = 120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standard deviations of CAI and CFI across patients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8A512974-203C-9145-A8E2-84D6CEC6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02" y="3892551"/>
            <a:ext cx="7714596" cy="28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785664-C239-3C43-A14B-857930320A49}"/>
              </a:ext>
            </a:extLst>
          </p:cNvPr>
          <p:cNvSpPr/>
          <p:nvPr/>
        </p:nvSpPr>
        <p:spPr>
          <a:xfrm>
            <a:off x="177504" y="162467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94590-7B66-F442-A980-B419A512FA0D}"/>
              </a:ext>
            </a:extLst>
          </p:cNvPr>
          <p:cNvSpPr/>
          <p:nvPr/>
        </p:nvSpPr>
        <p:spPr>
          <a:xfrm>
            <a:off x="304799" y="808798"/>
            <a:ext cx="11582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Sensitivity 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A34330-46D1-B044-B732-4F6E27CB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96" y="1278085"/>
            <a:ext cx="6784833" cy="2557047"/>
          </a:xfrm>
          <a:prstGeom prst="rect">
            <a:avLst/>
          </a:prstGeom>
        </p:spPr>
      </p:pic>
      <p:pic>
        <p:nvPicPr>
          <p:cNvPr id="8" name="图片 7" descr="图表, 箱线图&#10;&#10;描述已自动生成">
            <a:extLst>
              <a:ext uri="{FF2B5EF4-FFF2-40B4-BE49-F238E27FC236}">
                <a16:creationId xmlns:a16="http://schemas.microsoft.com/office/drawing/2014/main" id="{482CAC52-087F-AC4F-80A4-B3A673DD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14" y="3956155"/>
            <a:ext cx="6726015" cy="26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0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785664-C239-3C43-A14B-857930320A49}"/>
              </a:ext>
            </a:extLst>
          </p:cNvPr>
          <p:cNvSpPr/>
          <p:nvPr/>
        </p:nvSpPr>
        <p:spPr>
          <a:xfrm>
            <a:off x="177504" y="162467"/>
            <a:ext cx="2569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94590-7B66-F442-A980-B419A512FA0D}"/>
              </a:ext>
            </a:extLst>
          </p:cNvPr>
          <p:cNvSpPr/>
          <p:nvPr/>
        </p:nvSpPr>
        <p:spPr>
          <a:xfrm>
            <a:off x="304799" y="808798"/>
            <a:ext cx="115824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has presented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RGBD-based interactive system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(KineActiv) which proposes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holistic approach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rehabilitation of upper limbs.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guides patients through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 games on augmented scenes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aims at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encouraging patients to achieve a number of goals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by the physiotherapist.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studies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conducted to evaluate KineActiv based on the experience of ten patients.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issues remain for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exercises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games to rehabilitate any part of the body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quality of games with better graphics and more engaging goals</a:t>
            </a:r>
          </a:p>
        </p:txBody>
      </p:sp>
    </p:spTree>
    <p:extLst>
      <p:ext uri="{BB962C8B-B14F-4D97-AF65-F5344CB8AC3E}">
        <p14:creationId xmlns:p14="http://schemas.microsoft.com/office/powerpoint/2010/main" val="31746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3B1ED4-C4E7-0346-AFEE-1EA846DA7F9D}"/>
              </a:ext>
            </a:extLst>
          </p:cNvPr>
          <p:cNvSpPr/>
          <p:nvPr/>
        </p:nvSpPr>
        <p:spPr>
          <a:xfrm>
            <a:off x="304799" y="351009"/>
            <a:ext cx="2805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53CECF-D780-F147-81B9-369B9A1A4FCF}"/>
              </a:ext>
            </a:extLst>
          </p:cNvPr>
          <p:cNvSpPr/>
          <p:nvPr/>
        </p:nvSpPr>
        <p:spPr>
          <a:xfrm>
            <a:off x="304799" y="997340"/>
            <a:ext cx="115824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that are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prescribed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regulated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help people with motor difficulties to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 mobility in the affected limbs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therefore, quality of life.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personnel(supervise the quantity and quality of the exercises)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exercises prescribed independently at home, without the supervision of a professional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proliferation of increasingly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cheaper sensors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allowed for the creation and development of systems capable of automatically controlling 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prescribed exercises.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patient adherence to treatment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KineActiv(Kinect)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</a:p>
        </p:txBody>
      </p:sp>
    </p:spTree>
    <p:extLst>
      <p:ext uri="{BB962C8B-B14F-4D97-AF65-F5344CB8AC3E}">
        <p14:creationId xmlns:p14="http://schemas.microsoft.com/office/powerpoint/2010/main" val="5323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DFA91-2C24-6C46-8738-9411F6265059}"/>
              </a:ext>
            </a:extLst>
          </p:cNvPr>
          <p:cNvSpPr/>
          <p:nvPr/>
        </p:nvSpPr>
        <p:spPr>
          <a:xfrm>
            <a:off x="177504" y="162467"/>
            <a:ext cx="4891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CC0A7A-A056-2540-B81A-A7A53722A156}"/>
              </a:ext>
            </a:extLst>
          </p:cNvPr>
          <p:cNvSpPr/>
          <p:nvPr/>
        </p:nvSpPr>
        <p:spPr>
          <a:xfrm>
            <a:off x="304799" y="808798"/>
            <a:ext cx="115824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gamified user interface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(customized)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(tracked/measured/assessed)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</a:t>
            </a:r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5D3B9CDB-F77D-4C43-ACF7-964013F12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00" y="2481908"/>
            <a:ext cx="8430599" cy="41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EDFA91-2C24-6C46-8738-9411F6265059}"/>
              </a:ext>
            </a:extLst>
          </p:cNvPr>
          <p:cNvSpPr/>
          <p:nvPr/>
        </p:nvSpPr>
        <p:spPr>
          <a:xfrm>
            <a:off x="177504" y="162467"/>
            <a:ext cx="48910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CC0A7A-A056-2540-B81A-A7A53722A156}"/>
              </a:ext>
            </a:extLst>
          </p:cNvPr>
          <p:cNvSpPr/>
          <p:nvPr/>
        </p:nvSpPr>
        <p:spPr>
          <a:xfrm>
            <a:off x="304799" y="808798"/>
            <a:ext cx="115824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operational workflow of KineActiv:</a:t>
            </a:r>
          </a:p>
          <a:p>
            <a:pPr marL="457200" indent="-457200" algn="just">
              <a:buAutoNum type="arabicParenBoth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</a:p>
          <a:p>
            <a:pPr marL="914400" lvl="1" indent="-457200" algn="just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data</a:t>
            </a:r>
          </a:p>
          <a:p>
            <a:pPr marL="914400" lvl="1" indent="-457200" algn="just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exercises</a:t>
            </a:r>
          </a:p>
          <a:p>
            <a:pPr algn="just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Execution and control</a:t>
            </a:r>
          </a:p>
          <a:p>
            <a:pPr marL="914400" lvl="1" indent="-457200" algn="just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customized game environment</a:t>
            </a:r>
          </a:p>
          <a:p>
            <a:pPr marL="914400" lvl="1" indent="-457200" algn="just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checks whether the execution meets the goal, according to configurable tolerance margins.</a:t>
            </a:r>
          </a:p>
          <a:p>
            <a:pPr marL="914400" lvl="1" indent="-457200" algn="just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visual feedback </a:t>
            </a:r>
          </a:p>
          <a:p>
            <a:pPr algn="just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Data registration</a:t>
            </a:r>
          </a:p>
          <a:p>
            <a:pPr marL="914400" lvl="1" indent="-457200" algn="just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series of results are stored in a database located on a server </a:t>
            </a:r>
          </a:p>
          <a:p>
            <a:pPr algn="just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Exercise analysis and scheduling</a:t>
            </a:r>
          </a:p>
          <a:p>
            <a:pPr marL="914400" lvl="1" indent="-457200" algn="just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their private web areas</a:t>
            </a:r>
          </a:p>
          <a:p>
            <a:pPr marL="914400" lvl="1" indent="-457200" algn="just">
              <a:buAutoNum type="arabicParenBoth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sessions can then be scheduled </a:t>
            </a:r>
          </a:p>
        </p:txBody>
      </p:sp>
    </p:spTree>
    <p:extLst>
      <p:ext uri="{BB962C8B-B14F-4D97-AF65-F5344CB8AC3E}">
        <p14:creationId xmlns:p14="http://schemas.microsoft.com/office/powerpoint/2010/main" val="316768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8F025B-8871-1F46-967C-040C32C29802}"/>
              </a:ext>
            </a:extLst>
          </p:cNvPr>
          <p:cNvSpPr/>
          <p:nvPr/>
        </p:nvSpPr>
        <p:spPr>
          <a:xfrm>
            <a:off x="177504" y="162467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34A460-E215-D740-92D3-F4657715F51E}"/>
              </a:ext>
            </a:extLst>
          </p:cNvPr>
          <p:cNvSpPr/>
          <p:nvPr/>
        </p:nvSpPr>
        <p:spPr>
          <a:xfrm>
            <a:off x="304799" y="808798"/>
            <a:ext cx="115824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acquisition stage consists of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gamified user environments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the Unity game engine.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3D coordinates of 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shoulder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wrist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(joints of interest) are obtained and tracked in real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patient is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positioned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upright posture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图片包含 游戏机, 物体, 钟表&#10;&#10;描述已自动生成">
            <a:extLst>
              <a:ext uri="{FF2B5EF4-FFF2-40B4-BE49-F238E27FC236}">
                <a16:creationId xmlns:a16="http://schemas.microsoft.com/office/drawing/2014/main" id="{EACABE09-A9E8-DB46-A776-3EE5169A1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277094"/>
            <a:ext cx="9245600" cy="34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4044B2-25F2-044B-AFC4-E274292CBB96}"/>
              </a:ext>
            </a:extLst>
          </p:cNvPr>
          <p:cNvSpPr/>
          <p:nvPr/>
        </p:nvSpPr>
        <p:spPr>
          <a:xfrm>
            <a:off x="177504" y="162467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ECACE8-E54B-A34C-AF7F-F8C0941A4209}"/>
              </a:ext>
            </a:extLst>
          </p:cNvPr>
          <p:cNvSpPr/>
          <p:nvPr/>
        </p:nvSpPr>
        <p:spPr>
          <a:xfrm>
            <a:off x="304799" y="808798"/>
            <a:ext cx="115824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User Environments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Concentric: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elevating the arm until reaching an objective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Isometric: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until reaching an objective angle, and keeps that position for a certain period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室内, 男人, 年轻, 男孩&#10;&#10;描述已自动生成">
            <a:extLst>
              <a:ext uri="{FF2B5EF4-FFF2-40B4-BE49-F238E27FC236}">
                <a16:creationId xmlns:a16="http://schemas.microsoft.com/office/drawing/2014/main" id="{323F1228-0090-B241-BD17-CEEC9255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2631533"/>
            <a:ext cx="70231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4044B2-25F2-044B-AFC4-E274292CBB96}"/>
              </a:ext>
            </a:extLst>
          </p:cNvPr>
          <p:cNvSpPr/>
          <p:nvPr/>
        </p:nvSpPr>
        <p:spPr>
          <a:xfrm>
            <a:off x="177504" y="162467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ECACE8-E54B-A34C-AF7F-F8C0941A4209}"/>
              </a:ext>
            </a:extLst>
          </p:cNvPr>
          <p:cNvSpPr/>
          <p:nvPr/>
        </p:nvSpPr>
        <p:spPr>
          <a:xfrm>
            <a:off x="304799" y="808798"/>
            <a:ext cx="1158240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Measurement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Patient-Based Calibration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their biometric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associated to prescribed exercises can be reliably determined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abduction, flexion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Tolerance Margin Setup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customized 3D region for each patient and exercise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of which any movement is considered an incorrect execution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joint breaks a margin, the system interprets the error, and informs the patient how to correct the exercise.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3E0C459B-F84A-6F41-A944-BE7E87D4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06" y="4639235"/>
            <a:ext cx="4965188" cy="20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0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4044B2-25F2-044B-AFC4-E274292CBB96}"/>
              </a:ext>
            </a:extLst>
          </p:cNvPr>
          <p:cNvSpPr/>
          <p:nvPr/>
        </p:nvSpPr>
        <p:spPr>
          <a:xfrm>
            <a:off x="177504" y="162467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ECACE8-E54B-A34C-AF7F-F8C0941A4209}"/>
              </a:ext>
            </a:extLst>
          </p:cNvPr>
          <p:cNvSpPr/>
          <p:nvPr/>
        </p:nvSpPr>
        <p:spPr>
          <a:xfrm>
            <a:off x="304799" y="808798"/>
            <a:ext cx="115824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Measurement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Monitoring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 provides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high-precision joint coordinates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times per second.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losing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Occlusion Handling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entail joint occlusion or loss of tracking for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small range of angles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Kinect provides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positions of the occluded joints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occluded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occlusion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occluded.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in case the joint had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 the alignment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would have been detected by the sensor again, and its actual position assessed with respect to 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tolerance margins </a:t>
            </a:r>
          </a:p>
        </p:txBody>
      </p:sp>
    </p:spTree>
    <p:extLst>
      <p:ext uri="{BB962C8B-B14F-4D97-AF65-F5344CB8AC3E}">
        <p14:creationId xmlns:p14="http://schemas.microsoft.com/office/powerpoint/2010/main" val="386521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785664-C239-3C43-A14B-857930320A49}"/>
              </a:ext>
            </a:extLst>
          </p:cNvPr>
          <p:cNvSpPr/>
          <p:nvPr/>
        </p:nvSpPr>
        <p:spPr>
          <a:xfrm>
            <a:off x="177504" y="162467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94590-7B66-F442-A980-B419A512FA0D}"/>
              </a:ext>
            </a:extLst>
          </p:cNvPr>
          <p:cNvSpPr/>
          <p:nvPr/>
        </p:nvSpPr>
        <p:spPr>
          <a:xfrm>
            <a:off x="304799" y="808798"/>
            <a:ext cx="115824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appointments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patients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rehabilitation sessions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results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evolution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scopes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prescribe an exercise routine.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 system calibration.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a patient ́s evolution.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CEC8DDAB-2D2D-5D45-B3FF-CEA4C243F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95" y="162467"/>
            <a:ext cx="6239100" cy="3106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529E2-3A5A-7247-B2C8-05934807E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02" y="3440287"/>
            <a:ext cx="5979085" cy="33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13374</TotalTime>
  <Words>859</Words>
  <Application>Microsoft Macintosh PowerPoint</Application>
  <PresentationFormat>宽屏</PresentationFormat>
  <Paragraphs>146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奔</dc:creator>
  <cp:lastModifiedBy>胡 奔</cp:lastModifiedBy>
  <cp:revision>1984</cp:revision>
  <dcterms:created xsi:type="dcterms:W3CDTF">2020-07-19T08:22:21Z</dcterms:created>
  <dcterms:modified xsi:type="dcterms:W3CDTF">2020-10-08T12:13:28Z</dcterms:modified>
</cp:coreProperties>
</file>