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8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936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27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626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0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85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6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2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4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6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6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0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2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8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38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9A5F-D2B9-4232-9222-213F6A6A9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Android</a:t>
            </a:r>
            <a:r>
              <a:rPr lang="zh-CN" altLang="en-US" dirty="0"/>
              <a:t>的日记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B47405-7028-43CD-B6EE-DE45EAC9A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答辩人：胡杰</a:t>
            </a:r>
            <a:endParaRPr lang="en-US" altLang="zh-CN" dirty="0"/>
          </a:p>
          <a:p>
            <a:r>
              <a:rPr lang="zh-CN" altLang="en-US" dirty="0"/>
              <a:t>指导老师：赵其国</a:t>
            </a:r>
          </a:p>
        </p:txBody>
      </p:sp>
    </p:spTree>
    <p:extLst>
      <p:ext uri="{BB962C8B-B14F-4D97-AF65-F5344CB8AC3E}">
        <p14:creationId xmlns:p14="http://schemas.microsoft.com/office/powerpoint/2010/main" val="35360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0ACDB-DB9A-499E-A0B2-DAA75807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/>
              <a:t>THANKS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84622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0788A-295F-436A-8E43-DB020BC8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FD92D9-E6BF-4B26-846F-D568F76EC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日记是记录生活的一种重要方式</a:t>
            </a:r>
            <a:endParaRPr lang="en-US" altLang="zh-CN" dirty="0"/>
          </a:p>
          <a:p>
            <a:r>
              <a:rPr lang="zh-CN" altLang="en-US" dirty="0"/>
              <a:t>传统的日记记录方式存在诸多不便：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易损坏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携带不方便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无法记录图片等信息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无法备份，丢失后无法找回</a:t>
            </a:r>
            <a:endParaRPr lang="en-US" altLang="zh-CN" dirty="0"/>
          </a:p>
          <a:p>
            <a:pPr indent="-285750"/>
            <a:r>
              <a:rPr lang="zh-CN" altLang="en-US" dirty="0"/>
              <a:t>市面上现有的日记</a:t>
            </a:r>
            <a:r>
              <a:rPr lang="en-US" altLang="zh-CN" dirty="0"/>
              <a:t>APP</a:t>
            </a:r>
            <a:r>
              <a:rPr lang="zh-CN" altLang="en-US" dirty="0"/>
              <a:t>存在着一些问题：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添加了过多的不相关功能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不安全，数据存放在网络上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某些重要功能需要缴纳一定的费用才可使用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72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1DD3C-C118-46C1-872B-FD170FA5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549243-9C69-4347-90CD-488AFB09A5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8607" y="1245278"/>
            <a:ext cx="7532914" cy="545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4901C-228B-4B60-9624-D9943AE4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系统的特点与优势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FD1EC-E450-4DD0-94E5-B6C416C4A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功能、界面简洁大方</a:t>
            </a:r>
            <a:endParaRPr lang="en-US" altLang="zh-CN" sz="2800" dirty="0"/>
          </a:p>
          <a:p>
            <a:r>
              <a:rPr lang="zh-CN" altLang="en-US" sz="2800" dirty="0"/>
              <a:t>数据存储在本地，无需担心隐私泄露</a:t>
            </a:r>
            <a:endParaRPr lang="en-US" altLang="zh-CN" sz="2800" dirty="0"/>
          </a:p>
          <a:p>
            <a:r>
              <a:rPr lang="zh-CN" altLang="en-US" sz="2800" dirty="0"/>
              <a:t>可备份、可导出，无需担心数据丢失</a:t>
            </a:r>
            <a:endParaRPr lang="en-US" altLang="zh-CN" sz="2800" dirty="0"/>
          </a:p>
          <a:p>
            <a:r>
              <a:rPr lang="zh-CN" altLang="en-US" sz="2800" dirty="0"/>
              <a:t>实用性强，功能均围绕写日记这一重点</a:t>
            </a:r>
            <a:endParaRPr lang="en-US" altLang="zh-CN" sz="2800" dirty="0"/>
          </a:p>
          <a:p>
            <a:r>
              <a:rPr lang="zh-CN" altLang="en-US" sz="2800" dirty="0"/>
              <a:t>自动保存、自动获取位置天气，操作简单</a:t>
            </a:r>
          </a:p>
        </p:txBody>
      </p:sp>
    </p:spTree>
    <p:extLst>
      <p:ext uri="{BB962C8B-B14F-4D97-AF65-F5344CB8AC3E}">
        <p14:creationId xmlns:p14="http://schemas.microsoft.com/office/powerpoint/2010/main" val="251789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6C03E-D23D-4EEB-B963-F210E2EF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项目成果展示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68107B-B7E9-4ADC-B528-825CB7AB91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1" y="1513841"/>
            <a:ext cx="2078638" cy="450378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21F4163-9747-4E1C-A64A-5D3049F91FE9}"/>
              </a:ext>
            </a:extLst>
          </p:cNvPr>
          <p:cNvSpPr txBox="1"/>
          <p:nvPr/>
        </p:nvSpPr>
        <p:spPr>
          <a:xfrm>
            <a:off x="1381334" y="601762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、首页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1DCBCA-C66F-47DB-90F2-08B7137AB9C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60" y="1513841"/>
            <a:ext cx="2078531" cy="45037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41378B0-193A-4640-92E4-0566FFA667F1}"/>
              </a:ext>
            </a:extLst>
          </p:cNvPr>
          <p:cNvSpPr txBox="1"/>
          <p:nvPr/>
        </p:nvSpPr>
        <p:spPr>
          <a:xfrm>
            <a:off x="4406329" y="601762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、编辑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2AE251-EB66-4D96-BEB9-7DF6DEB6849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00" y="1513841"/>
            <a:ext cx="2078531" cy="450378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24A5CC4-377B-4371-8767-1EE44B722BE3}"/>
              </a:ext>
            </a:extLst>
          </p:cNvPr>
          <p:cNvSpPr txBox="1"/>
          <p:nvPr/>
        </p:nvSpPr>
        <p:spPr>
          <a:xfrm>
            <a:off x="7431271" y="601762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、分类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467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E881D-6518-4C31-BA35-FFDDC7F3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项目成果展示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626A08-774F-4BF5-8BD2-5E234C0927C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49" y="1419497"/>
            <a:ext cx="2122042" cy="45981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5FDA71D-647A-4511-921E-D4029592A867}"/>
              </a:ext>
            </a:extLst>
          </p:cNvPr>
          <p:cNvSpPr txBox="1"/>
          <p:nvPr/>
        </p:nvSpPr>
        <p:spPr>
          <a:xfrm>
            <a:off x="1361074" y="601762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、统计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9DFDBD-2B16-4245-894E-5FE89D528EE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496" y="1419497"/>
            <a:ext cx="2122042" cy="45984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C805E08-BAD2-4882-967C-90FB0D57D17E}"/>
              </a:ext>
            </a:extLst>
          </p:cNvPr>
          <p:cNvSpPr txBox="1"/>
          <p:nvPr/>
        </p:nvSpPr>
        <p:spPr>
          <a:xfrm>
            <a:off x="4476172" y="601762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、导出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99890B-52F4-49DF-8084-B2299CAE7F7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06" y="1320131"/>
            <a:ext cx="2167959" cy="469749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06DD4D8-6758-42DB-8F25-A97E60783CC3}"/>
              </a:ext>
            </a:extLst>
          </p:cNvPr>
          <p:cNvSpPr txBox="1"/>
          <p:nvPr/>
        </p:nvSpPr>
        <p:spPr>
          <a:xfrm>
            <a:off x="7971289" y="606373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、设置</a:t>
            </a:r>
          </a:p>
        </p:txBody>
      </p:sp>
    </p:spTree>
    <p:extLst>
      <p:ext uri="{BB962C8B-B14F-4D97-AF65-F5344CB8AC3E}">
        <p14:creationId xmlns:p14="http://schemas.microsoft.com/office/powerpoint/2010/main" val="28454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85D37-1904-4E50-9FA2-55625340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8013A-30D5-4522-A010-A7936A670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一、遇到的问题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</a:t>
            </a:r>
            <a:r>
              <a:rPr lang="zh-CN" altLang="en-US" dirty="0"/>
              <a:t>、</a:t>
            </a:r>
            <a:r>
              <a:rPr lang="en-US" altLang="zh-CN" dirty="0"/>
              <a:t>Android</a:t>
            </a:r>
            <a:r>
              <a:rPr lang="zh-CN" altLang="en-US" dirty="0"/>
              <a:t>不同版本之间的权限问题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解决方法：使用</a:t>
            </a:r>
            <a:r>
              <a:rPr lang="en-US" altLang="zh-CN" dirty="0" err="1"/>
              <a:t>EasyPermission</a:t>
            </a:r>
            <a:r>
              <a:rPr lang="en-US" altLang="zh-CN" dirty="0"/>
              <a:t> </a:t>
            </a:r>
            <a:r>
              <a:rPr lang="zh-CN" altLang="en-US" dirty="0"/>
              <a:t>检查和申请相应的权限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2</a:t>
            </a:r>
            <a:r>
              <a:rPr lang="zh-CN" altLang="en-US" dirty="0"/>
              <a:t>、数据库备份数据不全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解决方法：连同</a:t>
            </a:r>
            <a:r>
              <a:rPr lang="en-US" altLang="zh-CN" dirty="0"/>
              <a:t>SQLite</a:t>
            </a:r>
            <a:r>
              <a:rPr lang="zh-CN" altLang="en-US" dirty="0"/>
              <a:t>数据库的</a:t>
            </a:r>
            <a:r>
              <a:rPr lang="en-US" altLang="zh-CN" dirty="0"/>
              <a:t>SHM</a:t>
            </a:r>
            <a:r>
              <a:rPr lang="zh-CN" altLang="en-US" dirty="0"/>
              <a:t>和</a:t>
            </a:r>
            <a:r>
              <a:rPr lang="en-US" altLang="zh-CN" dirty="0"/>
              <a:t>WAL</a:t>
            </a:r>
            <a:r>
              <a:rPr lang="zh-CN" altLang="en-US" dirty="0"/>
              <a:t>文件一起备份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3</a:t>
            </a:r>
            <a:r>
              <a:rPr lang="zh-CN" altLang="en-US" dirty="0"/>
              <a:t>、夜间模式无法对所有控件生效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解决方法：对无法通过改变主题变成夜间模式的的控件，添加相应的夜间模式</a:t>
            </a:r>
            <a:r>
              <a:rPr lang="en-US" altLang="zh-CN" dirty="0"/>
              <a:t>			   </a:t>
            </a:r>
            <a:r>
              <a:rPr lang="zh-CN" altLang="en-US" dirty="0"/>
              <a:t>资源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316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41F66-FA39-4618-8C6B-3EBF8491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18309"/>
            <a:ext cx="8596668" cy="542305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二、项目总结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本应用的开发遵循了软件开发的基本流程，各个模块的功能都已基本完成，并且的程序进行了相应的测试，目前该程序可以实现日记的管理、导出、备份及提醒和夜间模式等功能，在整个应用中，有三个部分是需要重点设计的，一是备份功能，二是导出功能，三是界面的设计，但是该程序中还有很多需要改进，很多设计不是很好，同时也可能会存在一些意想不到的</a:t>
            </a:r>
            <a:r>
              <a:rPr lang="en-US" altLang="zh-CN" dirty="0"/>
              <a:t>BUG</a:t>
            </a:r>
            <a:r>
              <a:rPr lang="zh-CN" altLang="en-US" dirty="0"/>
              <a:t>，但我仍会不断完善本应用，给用户最好的体验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三、收获总结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通过 本次的设计与开发，让我对</a:t>
            </a:r>
            <a:r>
              <a:rPr lang="en-US" altLang="zh-CN" dirty="0"/>
              <a:t>Android</a:t>
            </a:r>
            <a:r>
              <a:rPr lang="zh-CN" altLang="en-US" dirty="0"/>
              <a:t>的开发流程以及开发技能有了更深的认识，虽然遇到了不少问题，但也有了更强的解决问题的能力，更加被程序开发吸引。本次设计虽然马上就要结束了，但在以后的工作学习中，我会投入更多的精力提高自己的能力，设计和开发出更加好，更加完善的应用。</a:t>
            </a:r>
          </a:p>
        </p:txBody>
      </p:sp>
    </p:spTree>
    <p:extLst>
      <p:ext uri="{BB962C8B-B14F-4D97-AF65-F5344CB8AC3E}">
        <p14:creationId xmlns:p14="http://schemas.microsoft.com/office/powerpoint/2010/main" val="352636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8738E-B735-4F71-8AA4-54E1466B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致谢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FA290-8119-45D9-90E0-9907B0E7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15603" cy="388077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CN" sz="2400" dirty="0"/>
              <a:t>	</a:t>
            </a:r>
            <a:r>
              <a:rPr lang="zh-CN" altLang="zh-CN" sz="2400" dirty="0"/>
              <a:t>首先，要感谢</a:t>
            </a:r>
            <a:r>
              <a:rPr lang="zh-CN" altLang="en-US" sz="2400" dirty="0"/>
              <a:t>学校</a:t>
            </a:r>
            <a:r>
              <a:rPr lang="zh-CN" altLang="zh-CN" sz="2400" dirty="0"/>
              <a:t>，它为我们搭建了一个开放，共享的学习平台</a:t>
            </a:r>
            <a:r>
              <a:rPr lang="zh-CN" altLang="en-US" sz="2400" dirty="0"/>
              <a:t>。</a:t>
            </a:r>
            <a:r>
              <a:rPr lang="zh-CN" altLang="zh-CN" sz="2400" dirty="0"/>
              <a:t>让我度过了大学生活最为充实的一段时期，而且收获了理论和实践上的丰硕果实。为</a:t>
            </a:r>
            <a:r>
              <a:rPr lang="zh-CN" altLang="en-US" sz="2400" dirty="0"/>
              <a:t>自</a:t>
            </a:r>
            <a:r>
              <a:rPr lang="zh-CN" altLang="zh-CN" sz="2400" dirty="0"/>
              <a:t>己的大学</a:t>
            </a:r>
            <a:r>
              <a:rPr lang="zh-CN" altLang="en-US" sz="2400" dirty="0"/>
              <a:t>学习</a:t>
            </a:r>
            <a:r>
              <a:rPr lang="zh-CN" altLang="zh-CN" sz="2400" dirty="0"/>
              <a:t>画上一个圆满的句号。</a:t>
            </a:r>
          </a:p>
          <a:p>
            <a:pPr marL="457200" lvl="1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其次，</a:t>
            </a:r>
            <a:r>
              <a:rPr lang="zh-CN" altLang="zh-CN" sz="2400" dirty="0"/>
              <a:t>特别感谢我的指导老师赵其国！经常抽出宝贵的时间来询问毕业设计的情况。衷心感谢</a:t>
            </a:r>
            <a:r>
              <a:rPr lang="zh-CN" altLang="en-US" sz="2400" dirty="0"/>
              <a:t>赵</a:t>
            </a:r>
            <a:r>
              <a:rPr lang="zh-CN" altLang="zh-CN" sz="2400" dirty="0"/>
              <a:t>老</a:t>
            </a:r>
            <a:r>
              <a:rPr lang="zh-CN" altLang="en-US" sz="2400" dirty="0"/>
              <a:t>师</a:t>
            </a:r>
            <a:r>
              <a:rPr lang="zh-CN" altLang="zh-CN" sz="2400" dirty="0"/>
              <a:t>在设计过程中给我们的宝贵建议以及在整个设计中给我的关心。</a:t>
            </a:r>
          </a:p>
          <a:p>
            <a:pPr marL="457200" lvl="1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最后</a:t>
            </a:r>
            <a:r>
              <a:rPr lang="zh-CN" altLang="zh-CN" sz="2400" dirty="0"/>
              <a:t>，感谢班上的同学们</a:t>
            </a:r>
            <a:r>
              <a:rPr lang="zh-CN" altLang="en-US" sz="2400" dirty="0"/>
              <a:t>和网友们</a:t>
            </a:r>
            <a:r>
              <a:rPr lang="zh-CN" altLang="zh-CN" sz="2400" dirty="0"/>
              <a:t>，在设计与制作的途中，给</a:t>
            </a:r>
            <a:r>
              <a:rPr lang="zh-CN" altLang="en-US" sz="2400" dirty="0"/>
              <a:t>予我</a:t>
            </a:r>
            <a:r>
              <a:rPr lang="zh-CN" altLang="zh-CN" sz="2400" dirty="0"/>
              <a:t>的支持和帮助，以及提出</a:t>
            </a:r>
            <a:r>
              <a:rPr lang="zh-CN" altLang="en-US" sz="2400" dirty="0"/>
              <a:t>的</a:t>
            </a:r>
            <a:r>
              <a:rPr lang="zh-CN" altLang="zh-CN" sz="2400" dirty="0"/>
              <a:t>宝贵意见。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66196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363636"/>
      </a:dk1>
      <a:lt1>
        <a:sysClr val="window" lastClr="FCFCFC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174</Words>
  <Application>Microsoft Office PowerPoint</Application>
  <PresentationFormat>宽屏</PresentationFormat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平面</vt:lpstr>
      <vt:lpstr>基于Android的日记APP</vt:lpstr>
      <vt:lpstr>开发背景</vt:lpstr>
      <vt:lpstr>系统设计</vt:lpstr>
      <vt:lpstr>系统的特点与优势</vt:lpstr>
      <vt:lpstr>项目成果展示</vt:lpstr>
      <vt:lpstr>项目成果展示</vt:lpstr>
      <vt:lpstr>总结</vt:lpstr>
      <vt:lpstr>PowerPoint 演示文稿</vt:lpstr>
      <vt:lpstr>致谢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基于Android的日记APP</dc:title>
  <dc:creator>和 言</dc:creator>
  <cp:lastModifiedBy>和 言</cp:lastModifiedBy>
  <cp:revision>12</cp:revision>
  <dcterms:created xsi:type="dcterms:W3CDTF">2019-04-24T02:01:56Z</dcterms:created>
  <dcterms:modified xsi:type="dcterms:W3CDTF">2019-04-24T04:12:39Z</dcterms:modified>
</cp:coreProperties>
</file>