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6" r:id="rId2"/>
    <p:sldId id="258" r:id="rId3"/>
    <p:sldId id="259" r:id="rId4"/>
    <p:sldId id="257" r:id="rId5"/>
    <p:sldId id="260" r:id="rId6"/>
    <p:sldId id="264" r:id="rId7"/>
    <p:sldId id="265" r:id="rId8"/>
    <p:sldId id="261" r:id="rId9"/>
    <p:sldId id="268" r:id="rId10"/>
    <p:sldId id="267" r:id="rId11"/>
    <p:sldId id="266" r:id="rId12"/>
    <p:sldId id="269" r:id="rId13"/>
    <p:sldId id="275" r:id="rId14"/>
    <p:sldId id="270" r:id="rId15"/>
    <p:sldId id="271" r:id="rId16"/>
    <p:sldId id="262" r:id="rId17"/>
    <p:sldId id="273" r:id="rId18"/>
    <p:sldId id="292" r:id="rId19"/>
    <p:sldId id="277" r:id="rId20"/>
    <p:sldId id="278" r:id="rId21"/>
    <p:sldId id="274" r:id="rId22"/>
    <p:sldId id="279" r:id="rId23"/>
    <p:sldId id="280" r:id="rId24"/>
    <p:sldId id="281" r:id="rId25"/>
    <p:sldId id="272" r:id="rId26"/>
    <p:sldId id="288" r:id="rId27"/>
    <p:sldId id="287" r:id="rId28"/>
    <p:sldId id="283" r:id="rId29"/>
    <p:sldId id="285" r:id="rId30"/>
    <p:sldId id="289" r:id="rId31"/>
    <p:sldId id="290" r:id="rId32"/>
    <p:sldId id="29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0" d="100"/>
          <a:sy n="90" d="100"/>
        </p:scale>
        <p:origin x="-42"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o Hur" userId="0021e56d9fcccf1b" providerId="Windows Live" clId="Web-{782FD63E-C0C9-4BFD-A374-C608995D47A5}"/>
    <pc:docChg chg="modSld">
      <pc:chgData name="Joo Hur" userId="0021e56d9fcccf1b" providerId="Windows Live" clId="Web-{782FD63E-C0C9-4BFD-A374-C608995D47A5}" dt="2020-06-21T18:47:49.146" v="332" actId="1076"/>
      <pc:docMkLst>
        <pc:docMk/>
      </pc:docMkLst>
      <pc:sldChg chg="modSp">
        <pc:chgData name="Joo Hur" userId="0021e56d9fcccf1b" providerId="Windows Live" clId="Web-{782FD63E-C0C9-4BFD-A374-C608995D47A5}" dt="2020-06-21T18:40:39.840" v="1" actId="1076"/>
        <pc:sldMkLst>
          <pc:docMk/>
          <pc:sldMk cId="932123524" sldId="265"/>
        </pc:sldMkLst>
        <pc:picChg chg="mod">
          <ac:chgData name="Joo Hur" userId="0021e56d9fcccf1b" providerId="Windows Live" clId="Web-{782FD63E-C0C9-4BFD-A374-C608995D47A5}" dt="2020-06-21T18:40:39.840" v="1" actId="1076"/>
          <ac:picMkLst>
            <pc:docMk/>
            <pc:sldMk cId="932123524" sldId="265"/>
            <ac:picMk id="3" creationId="{DC859F9B-CA34-4640-B290-27D0F547161A}"/>
          </ac:picMkLst>
        </pc:picChg>
      </pc:sldChg>
      <pc:sldChg chg="addSp delSp modSp">
        <pc:chgData name="Joo Hur" userId="0021e56d9fcccf1b" providerId="Windows Live" clId="Web-{782FD63E-C0C9-4BFD-A374-C608995D47A5}" dt="2020-06-21T18:47:49.146" v="332" actId="1076"/>
        <pc:sldMkLst>
          <pc:docMk/>
          <pc:sldMk cId="1774518880" sldId="266"/>
        </pc:sldMkLst>
        <pc:spChg chg="mod">
          <ac:chgData name="Joo Hur" userId="0021e56d9fcccf1b" providerId="Windows Live" clId="Web-{782FD63E-C0C9-4BFD-A374-C608995D47A5}" dt="2020-06-21T18:46:26.591" v="321" actId="14100"/>
          <ac:spMkLst>
            <pc:docMk/>
            <pc:sldMk cId="1774518880" sldId="266"/>
            <ac:spMk id="8" creationId="{305D0C41-D69D-43EE-9FA3-A05A3B3CC98C}"/>
          </ac:spMkLst>
        </pc:spChg>
        <pc:spChg chg="mod">
          <ac:chgData name="Joo Hur" userId="0021e56d9fcccf1b" providerId="Windows Live" clId="Web-{782FD63E-C0C9-4BFD-A374-C608995D47A5}" dt="2020-06-21T18:46:24.591" v="320" actId="14100"/>
          <ac:spMkLst>
            <pc:docMk/>
            <pc:sldMk cId="1774518880" sldId="266"/>
            <ac:spMk id="10" creationId="{8557AD86-2374-4FFD-AB4A-DB755A74152C}"/>
          </ac:spMkLst>
        </pc:spChg>
        <pc:picChg chg="add mod">
          <ac:chgData name="Joo Hur" userId="0021e56d9fcccf1b" providerId="Windows Live" clId="Web-{782FD63E-C0C9-4BFD-A374-C608995D47A5}" dt="2020-06-21T18:46:29.467" v="322" actId="1076"/>
          <ac:picMkLst>
            <pc:docMk/>
            <pc:sldMk cId="1774518880" sldId="266"/>
            <ac:picMk id="2" creationId="{EA5CCAFF-F2E9-4D1A-BAEA-F8D93295A500}"/>
          </ac:picMkLst>
        </pc:picChg>
        <pc:picChg chg="mod">
          <ac:chgData name="Joo Hur" userId="0021e56d9fcccf1b" providerId="Windows Live" clId="Web-{782FD63E-C0C9-4BFD-A374-C608995D47A5}" dt="2020-06-21T18:46:04.417" v="319" actId="14100"/>
          <ac:picMkLst>
            <pc:docMk/>
            <pc:sldMk cId="1774518880" sldId="266"/>
            <ac:picMk id="3" creationId="{370DD60E-3C59-4F48-A7EF-2B1E0DD66E8D}"/>
          </ac:picMkLst>
        </pc:picChg>
        <pc:picChg chg="mod">
          <ac:chgData name="Joo Hur" userId="0021e56d9fcccf1b" providerId="Windows Live" clId="Web-{782FD63E-C0C9-4BFD-A374-C608995D47A5}" dt="2020-06-21T18:45:39.274" v="315" actId="14100"/>
          <ac:picMkLst>
            <pc:docMk/>
            <pc:sldMk cId="1774518880" sldId="266"/>
            <ac:picMk id="4" creationId="{DB32628F-A383-4E82-A0F5-EF387342F5D5}"/>
          </ac:picMkLst>
        </pc:picChg>
        <pc:picChg chg="add del mod">
          <ac:chgData name="Joo Hur" userId="0021e56d9fcccf1b" providerId="Windows Live" clId="Web-{782FD63E-C0C9-4BFD-A374-C608995D47A5}" dt="2020-06-21T18:47:23.409" v="327"/>
          <ac:picMkLst>
            <pc:docMk/>
            <pc:sldMk cId="1774518880" sldId="266"/>
            <ac:picMk id="5" creationId="{372D1D52-0819-44C6-9656-995EC51B481E}"/>
          </ac:picMkLst>
        </pc:picChg>
        <pc:picChg chg="add mod">
          <ac:chgData name="Joo Hur" userId="0021e56d9fcccf1b" providerId="Windows Live" clId="Web-{782FD63E-C0C9-4BFD-A374-C608995D47A5}" dt="2020-06-21T18:47:49.146" v="332" actId="1076"/>
          <ac:picMkLst>
            <pc:docMk/>
            <pc:sldMk cId="1774518880" sldId="266"/>
            <ac:picMk id="6" creationId="{B25B45C9-22A0-4C62-BBFB-F46369324677}"/>
          </ac:picMkLst>
        </pc:picChg>
      </pc:sldChg>
    </pc:docChg>
  </pc:docChgLst>
  <pc:docChgLst>
    <pc:chgData name="Joo Hur" userId="0021e56d9fcccf1b" providerId="Windows Live" clId="Web-{1C445312-59AA-4D1B-81C3-2772D56028A0}"/>
    <pc:docChg chg="modSld">
      <pc:chgData name="Joo Hur" userId="0021e56d9fcccf1b" providerId="Windows Live" clId="Web-{1C445312-59AA-4D1B-81C3-2772D56028A0}" dt="2020-06-28T17:19:20.166" v="7" actId="20577"/>
      <pc:docMkLst>
        <pc:docMk/>
      </pc:docMkLst>
      <pc:sldChg chg="modSp">
        <pc:chgData name="Joo Hur" userId="0021e56d9fcccf1b" providerId="Windows Live" clId="Web-{1C445312-59AA-4D1B-81C3-2772D56028A0}" dt="2020-06-28T17:19:19.088" v="4" actId="20577"/>
        <pc:sldMkLst>
          <pc:docMk/>
          <pc:sldMk cId="3547777658" sldId="256"/>
        </pc:sldMkLst>
        <pc:spChg chg="mod">
          <ac:chgData name="Joo Hur" userId="0021e56d9fcccf1b" providerId="Windows Live" clId="Web-{1C445312-59AA-4D1B-81C3-2772D56028A0}" dt="2020-06-28T17:19:19.088" v="4" actId="20577"/>
          <ac:spMkLst>
            <pc:docMk/>
            <pc:sldMk cId="3547777658" sldId="256"/>
            <ac:spMk id="2" creationId="{33190138-687B-46D9-A555-E03DC71BC820}"/>
          </ac:spMkLst>
        </pc:spChg>
      </pc:sldChg>
    </pc:docChg>
  </pc:docChgLst>
  <pc:docChgLst>
    <pc:chgData name="Joo Hur" userId="0021e56d9fcccf1b" providerId="Windows Live" clId="Web-{BF89C0CE-D8FE-4572-BEA0-F4528112AF49}"/>
    <pc:docChg chg="modSld">
      <pc:chgData name="Joo Hur" userId="0021e56d9fcccf1b" providerId="Windows Live" clId="Web-{BF89C0CE-D8FE-4572-BEA0-F4528112AF49}" dt="2020-06-21T16:55:03.487" v="5" actId="1076"/>
      <pc:docMkLst>
        <pc:docMk/>
      </pc:docMkLst>
      <pc:sldChg chg="addSp delSp modSp">
        <pc:chgData name="Joo Hur" userId="0021e56d9fcccf1b" providerId="Windows Live" clId="Web-{BF89C0CE-D8FE-4572-BEA0-F4528112AF49}" dt="2020-06-21T16:55:03.487" v="5" actId="1076"/>
        <pc:sldMkLst>
          <pc:docMk/>
          <pc:sldMk cId="2509707720" sldId="261"/>
        </pc:sldMkLst>
        <pc:spChg chg="mod">
          <ac:chgData name="Joo Hur" userId="0021e56d9fcccf1b" providerId="Windows Live" clId="Web-{BF89C0CE-D8FE-4572-BEA0-F4528112AF49}" dt="2020-06-21T16:52:58.331" v="2" actId="20577"/>
          <ac:spMkLst>
            <pc:docMk/>
            <pc:sldMk cId="2509707720" sldId="261"/>
            <ac:spMk id="8" creationId="{305D0C41-D69D-43EE-9FA3-A05A3B3CC98C}"/>
          </ac:spMkLst>
        </pc:spChg>
        <pc:spChg chg="mod">
          <ac:chgData name="Joo Hur" userId="0021e56d9fcccf1b" providerId="Windows Live" clId="Web-{BF89C0CE-D8FE-4572-BEA0-F4528112AF49}" dt="2020-06-21T16:52:53.862" v="0" actId="20577"/>
          <ac:spMkLst>
            <pc:docMk/>
            <pc:sldMk cId="2509707720" sldId="261"/>
            <ac:spMk id="10" creationId="{8557AD86-2374-4FFD-AB4A-DB755A74152C}"/>
          </ac:spMkLst>
        </pc:spChg>
        <pc:picChg chg="add mod">
          <ac:chgData name="Joo Hur" userId="0021e56d9fcccf1b" providerId="Windows Live" clId="Web-{BF89C0CE-D8FE-4572-BEA0-F4528112AF49}" dt="2020-06-21T16:55:03.487" v="5" actId="1076"/>
          <ac:picMkLst>
            <pc:docMk/>
            <pc:sldMk cId="2509707720" sldId="261"/>
            <ac:picMk id="2" creationId="{7911ACD9-5839-429E-8093-952FFB35237A}"/>
          </ac:picMkLst>
        </pc:picChg>
        <pc:picChg chg="del">
          <ac:chgData name="Joo Hur" userId="0021e56d9fcccf1b" providerId="Windows Live" clId="Web-{BF89C0CE-D8FE-4572-BEA0-F4528112AF49}" dt="2020-06-21T16:53:03.425" v="3"/>
          <ac:picMkLst>
            <pc:docMk/>
            <pc:sldMk cId="2509707720" sldId="261"/>
            <ac:picMk id="5" creationId="{8ADF1929-190E-4C39-9907-76100A8B9D85}"/>
          </ac:picMkLst>
        </pc:picChg>
      </pc:sldChg>
    </pc:docChg>
  </pc:docChgLst>
  <pc:docChgLst>
    <pc:chgData name="Joo Hur" userId="0021e56d9fcccf1b" providerId="LiveId" clId="{68F238CD-EFEF-4DD1-A7B7-B10399238D2B}"/>
    <pc:docChg chg="undo custSel addSld delSld modSld sldOrd">
      <pc:chgData name="Joo Hur" userId="0021e56d9fcccf1b" providerId="LiveId" clId="{68F238CD-EFEF-4DD1-A7B7-B10399238D2B}" dt="2020-07-06T19:12:35.436" v="29455" actId="6549"/>
      <pc:docMkLst>
        <pc:docMk/>
      </pc:docMkLst>
      <pc:sldChg chg="addSp delSp modSp mod delDesignElem">
        <pc:chgData name="Joo Hur" userId="0021e56d9fcccf1b" providerId="LiveId" clId="{68F238CD-EFEF-4DD1-A7B7-B10399238D2B}" dt="2020-07-04T12:17:32.890" v="29346" actId="20577"/>
        <pc:sldMkLst>
          <pc:docMk/>
          <pc:sldMk cId="3547777658" sldId="256"/>
        </pc:sldMkLst>
        <pc:spChg chg="mod">
          <ac:chgData name="Joo Hur" userId="0021e56d9fcccf1b" providerId="LiveId" clId="{68F238CD-EFEF-4DD1-A7B7-B10399238D2B}" dt="2020-06-21T12:13:43.809" v="46" actId="20577"/>
          <ac:spMkLst>
            <pc:docMk/>
            <pc:sldMk cId="3547777658" sldId="256"/>
            <ac:spMk id="2" creationId="{33190138-687B-46D9-A555-E03DC71BC820}"/>
          </ac:spMkLst>
        </pc:spChg>
        <pc:spChg chg="mod">
          <ac:chgData name="Joo Hur" userId="0021e56d9fcccf1b" providerId="LiveId" clId="{68F238CD-EFEF-4DD1-A7B7-B10399238D2B}" dt="2020-07-04T12:17:32.890" v="29346" actId="20577"/>
          <ac:spMkLst>
            <pc:docMk/>
            <pc:sldMk cId="3547777658" sldId="256"/>
            <ac:spMk id="3" creationId="{80875BF7-3184-4D19-B276-4237541C3753}"/>
          </ac:spMkLst>
        </pc:spChg>
        <pc:spChg chg="add del">
          <ac:chgData name="Joo Hur" userId="0021e56d9fcccf1b" providerId="LiveId" clId="{68F238CD-EFEF-4DD1-A7B7-B10399238D2B}" dt="2020-06-22T14:29:53.238" v="7953"/>
          <ac:spMkLst>
            <pc:docMk/>
            <pc:sldMk cId="3547777658" sldId="256"/>
            <ac:spMk id="63" creationId="{D4906370-1564-49FA-A802-58546B3922DC}"/>
          </ac:spMkLst>
        </pc:spChg>
        <pc:spChg chg="add del">
          <ac:chgData name="Joo Hur" userId="0021e56d9fcccf1b" providerId="LiveId" clId="{68F238CD-EFEF-4DD1-A7B7-B10399238D2B}" dt="2020-06-22T14:29:53.238" v="7953"/>
          <ac:spMkLst>
            <pc:docMk/>
            <pc:sldMk cId="3547777658" sldId="256"/>
            <ac:spMk id="64" creationId="{EF640709-BDFD-453B-B75D-6212E7A870BA}"/>
          </ac:spMkLst>
        </pc:spChg>
        <pc:spChg chg="add del">
          <ac:chgData name="Joo Hur" userId="0021e56d9fcccf1b" providerId="LiveId" clId="{68F238CD-EFEF-4DD1-A7B7-B10399238D2B}" dt="2020-06-22T14:29:53.238" v="7953"/>
          <ac:spMkLst>
            <pc:docMk/>
            <pc:sldMk cId="3547777658" sldId="256"/>
            <ac:spMk id="65" creationId="{B4019478-3FDC-438C-8848-1D7DA864AFC4}"/>
          </ac:spMkLst>
        </pc:spChg>
        <pc:spChg chg="add del">
          <ac:chgData name="Joo Hur" userId="0021e56d9fcccf1b" providerId="LiveId" clId="{68F238CD-EFEF-4DD1-A7B7-B10399238D2B}" dt="2020-06-22T14:29:53.238" v="7953"/>
          <ac:spMkLst>
            <pc:docMk/>
            <pc:sldMk cId="3547777658" sldId="256"/>
            <ac:spMk id="66" creationId="{FE406479-1D57-4209-B128-3C81746247C6}"/>
          </ac:spMkLst>
        </pc:spChg>
        <pc:picChg chg="mod">
          <ac:chgData name="Joo Hur" userId="0021e56d9fcccf1b" providerId="LiveId" clId="{68F238CD-EFEF-4DD1-A7B7-B10399238D2B}" dt="2020-06-22T14:29:43.658" v="7950" actId="1076"/>
          <ac:picMkLst>
            <pc:docMk/>
            <pc:sldMk cId="3547777658" sldId="256"/>
            <ac:picMk id="4" creationId="{0E9C9A4D-27C5-412E-A136-CC367AA14F14}"/>
          </ac:picMkLst>
        </pc:picChg>
      </pc:sldChg>
      <pc:sldChg chg="addSp delSp modSp mod ord">
        <pc:chgData name="Joo Hur" userId="0021e56d9fcccf1b" providerId="LiveId" clId="{68F238CD-EFEF-4DD1-A7B7-B10399238D2B}" dt="2020-06-28T17:24:50.081" v="29324" actId="14100"/>
        <pc:sldMkLst>
          <pc:docMk/>
          <pc:sldMk cId="4120084871" sldId="257"/>
        </pc:sldMkLst>
        <pc:spChg chg="del mod">
          <ac:chgData name="Joo Hur" userId="0021e56d9fcccf1b" providerId="LiveId" clId="{68F238CD-EFEF-4DD1-A7B7-B10399238D2B}" dt="2020-06-28T17:12:09.434" v="29151" actId="478"/>
          <ac:spMkLst>
            <pc:docMk/>
            <pc:sldMk cId="4120084871" sldId="257"/>
            <ac:spMk id="2" creationId="{F96BB0B6-1A78-40A4-9D2E-D5F564B156BC}"/>
          </ac:spMkLst>
        </pc:spChg>
        <pc:spChg chg="del mod">
          <ac:chgData name="Joo Hur" userId="0021e56d9fcccf1b" providerId="LiveId" clId="{68F238CD-EFEF-4DD1-A7B7-B10399238D2B}" dt="2020-06-28T17:11:54.134" v="29133" actId="478"/>
          <ac:spMkLst>
            <pc:docMk/>
            <pc:sldMk cId="4120084871" sldId="257"/>
            <ac:spMk id="3" creationId="{90C35938-1043-4B4B-99C2-BE7637C8B46E}"/>
          </ac:spMkLst>
        </pc:spChg>
        <pc:spChg chg="mod">
          <ac:chgData name="Joo Hur" userId="0021e56d9fcccf1b" providerId="LiveId" clId="{68F238CD-EFEF-4DD1-A7B7-B10399238D2B}" dt="2020-06-28T17:12:22.691" v="29163" actId="108"/>
          <ac:spMkLst>
            <pc:docMk/>
            <pc:sldMk cId="4120084871" sldId="257"/>
            <ac:spMk id="5" creationId="{6F9EC3EE-0327-4E32-A92E-FC5D8167E57B}"/>
          </ac:spMkLst>
        </pc:spChg>
        <pc:spChg chg="mod">
          <ac:chgData name="Joo Hur" userId="0021e56d9fcccf1b" providerId="LiveId" clId="{68F238CD-EFEF-4DD1-A7B7-B10399238D2B}" dt="2020-06-28T17:12:24.255" v="29164" actId="108"/>
          <ac:spMkLst>
            <pc:docMk/>
            <pc:sldMk cId="4120084871" sldId="257"/>
            <ac:spMk id="6" creationId="{6C80BA1F-DA23-4DC7-940E-10D82F2FA42A}"/>
          </ac:spMkLst>
        </pc:spChg>
        <pc:spChg chg="del mod">
          <ac:chgData name="Joo Hur" userId="0021e56d9fcccf1b" providerId="LiveId" clId="{68F238CD-EFEF-4DD1-A7B7-B10399238D2B}" dt="2020-06-28T17:11:54.134" v="29133" actId="478"/>
          <ac:spMkLst>
            <pc:docMk/>
            <pc:sldMk cId="4120084871" sldId="257"/>
            <ac:spMk id="9" creationId="{F8ED0A5A-18D2-4975-B3F7-7670A51EB2D1}"/>
          </ac:spMkLst>
        </pc:spChg>
        <pc:spChg chg="mod">
          <ac:chgData name="Joo Hur" userId="0021e56d9fcccf1b" providerId="LiveId" clId="{68F238CD-EFEF-4DD1-A7B7-B10399238D2B}" dt="2020-06-28T17:11:59.366" v="29150" actId="1036"/>
          <ac:spMkLst>
            <pc:docMk/>
            <pc:sldMk cId="4120084871" sldId="257"/>
            <ac:spMk id="10" creationId="{818C7A42-B06F-4DB0-867B-38140FC1F977}"/>
          </ac:spMkLst>
        </pc:spChg>
        <pc:spChg chg="mod">
          <ac:chgData name="Joo Hur" userId="0021e56d9fcccf1b" providerId="LiveId" clId="{68F238CD-EFEF-4DD1-A7B7-B10399238D2B}" dt="2020-06-28T17:11:59.366" v="29150" actId="1036"/>
          <ac:spMkLst>
            <pc:docMk/>
            <pc:sldMk cId="4120084871" sldId="257"/>
            <ac:spMk id="11" creationId="{9D236990-38CD-44F3-9C89-790E93EC695F}"/>
          </ac:spMkLst>
        </pc:spChg>
        <pc:spChg chg="mod">
          <ac:chgData name="Joo Hur" userId="0021e56d9fcccf1b" providerId="LiveId" clId="{68F238CD-EFEF-4DD1-A7B7-B10399238D2B}" dt="2020-06-28T17:24:50.081" v="29324" actId="14100"/>
          <ac:spMkLst>
            <pc:docMk/>
            <pc:sldMk cId="4120084871" sldId="257"/>
            <ac:spMk id="12" creationId="{1B34AA83-451C-4A08-867D-EC991B92A026}"/>
          </ac:spMkLst>
        </pc:spChg>
        <pc:spChg chg="mod">
          <ac:chgData name="Joo Hur" userId="0021e56d9fcccf1b" providerId="LiveId" clId="{68F238CD-EFEF-4DD1-A7B7-B10399238D2B}" dt="2020-06-28T17:24:50.081" v="29324" actId="14100"/>
          <ac:spMkLst>
            <pc:docMk/>
            <pc:sldMk cId="4120084871" sldId="257"/>
            <ac:spMk id="13" creationId="{5E6CE53D-B54F-4E40-8287-6DF76570C32C}"/>
          </ac:spMkLst>
        </pc:spChg>
        <pc:spChg chg="del mod">
          <ac:chgData name="Joo Hur" userId="0021e56d9fcccf1b" providerId="LiveId" clId="{68F238CD-EFEF-4DD1-A7B7-B10399238D2B}" dt="2020-06-24T12:59:17.731" v="10908" actId="478"/>
          <ac:spMkLst>
            <pc:docMk/>
            <pc:sldMk cId="4120084871" sldId="257"/>
            <ac:spMk id="14" creationId="{1B2960AC-1E64-430F-8946-1C8F6D8B4C83}"/>
          </ac:spMkLst>
        </pc:spChg>
        <pc:spChg chg="add del mod">
          <ac:chgData name="Joo Hur" userId="0021e56d9fcccf1b" providerId="LiveId" clId="{68F238CD-EFEF-4DD1-A7B7-B10399238D2B}" dt="2020-06-27T16:08:57.133" v="25586" actId="478"/>
          <ac:spMkLst>
            <pc:docMk/>
            <pc:sldMk cId="4120084871" sldId="257"/>
            <ac:spMk id="14" creationId="{495D6B6E-260B-4E3E-8D12-EE3503557378}"/>
          </ac:spMkLst>
        </pc:spChg>
        <pc:spChg chg="add mod">
          <ac:chgData name="Joo Hur" userId="0021e56d9fcccf1b" providerId="LiveId" clId="{68F238CD-EFEF-4DD1-A7B7-B10399238D2B}" dt="2020-06-28T17:12:13.474" v="29162" actId="20577"/>
          <ac:spMkLst>
            <pc:docMk/>
            <pc:sldMk cId="4120084871" sldId="257"/>
            <ac:spMk id="14" creationId="{52B9F9D2-09C6-4666-82C9-670CF16C0AA8}"/>
          </ac:spMkLst>
        </pc:spChg>
        <pc:spChg chg="del mod">
          <ac:chgData name="Joo Hur" userId="0021e56d9fcccf1b" providerId="LiveId" clId="{68F238CD-EFEF-4DD1-A7B7-B10399238D2B}" dt="2020-06-24T12:59:17.731" v="10908" actId="478"/>
          <ac:spMkLst>
            <pc:docMk/>
            <pc:sldMk cId="4120084871" sldId="257"/>
            <ac:spMk id="15" creationId="{6231730B-0C6B-488D-B836-7DA66D3DC470}"/>
          </ac:spMkLst>
        </pc:spChg>
        <pc:spChg chg="add del mod">
          <ac:chgData name="Joo Hur" userId="0021e56d9fcccf1b" providerId="LiveId" clId="{68F238CD-EFEF-4DD1-A7B7-B10399238D2B}" dt="2020-06-27T16:08:57.133" v="25586" actId="478"/>
          <ac:spMkLst>
            <pc:docMk/>
            <pc:sldMk cId="4120084871" sldId="257"/>
            <ac:spMk id="15" creationId="{BC28D4AC-50E5-42D8-8F6B-823816DE6377}"/>
          </ac:spMkLst>
        </pc:spChg>
      </pc:sldChg>
      <pc:sldChg chg="addSp delSp modSp mod">
        <pc:chgData name="Joo Hur" userId="0021e56d9fcccf1b" providerId="LiveId" clId="{68F238CD-EFEF-4DD1-A7B7-B10399238D2B}" dt="2020-06-28T17:15:52.394" v="29323" actId="20577"/>
        <pc:sldMkLst>
          <pc:docMk/>
          <pc:sldMk cId="1035509664" sldId="258"/>
        </pc:sldMkLst>
        <pc:spChg chg="mod">
          <ac:chgData name="Joo Hur" userId="0021e56d9fcccf1b" providerId="LiveId" clId="{68F238CD-EFEF-4DD1-A7B7-B10399238D2B}" dt="2020-06-23T15:23:27.541" v="9556" actId="208"/>
          <ac:spMkLst>
            <pc:docMk/>
            <pc:sldMk cId="1035509664" sldId="258"/>
            <ac:spMk id="2" creationId="{F96BB0B6-1A78-40A4-9D2E-D5F564B156BC}"/>
          </ac:spMkLst>
        </pc:spChg>
        <pc:spChg chg="add del">
          <ac:chgData name="Joo Hur" userId="0021e56d9fcccf1b" providerId="LiveId" clId="{68F238CD-EFEF-4DD1-A7B7-B10399238D2B}" dt="2020-06-22T10:56:58.470" v="7871" actId="11529"/>
          <ac:spMkLst>
            <pc:docMk/>
            <pc:sldMk cId="1035509664" sldId="258"/>
            <ac:spMk id="3" creationId="{09A5B5A6-0B09-47EB-8FB5-E72EE1B35C47}"/>
          </ac:spMkLst>
        </pc:spChg>
        <pc:spChg chg="mod">
          <ac:chgData name="Joo Hur" userId="0021e56d9fcccf1b" providerId="LiveId" clId="{68F238CD-EFEF-4DD1-A7B7-B10399238D2B}" dt="2020-06-22T11:26:47" v="7891" actId="13822"/>
          <ac:spMkLst>
            <pc:docMk/>
            <pc:sldMk cId="1035509664" sldId="258"/>
            <ac:spMk id="4" creationId="{7E360E1F-06A2-4A94-9489-A8B1D5D7C63C}"/>
          </ac:spMkLst>
        </pc:spChg>
        <pc:spChg chg="add del mod">
          <ac:chgData name="Joo Hur" userId="0021e56d9fcccf1b" providerId="LiveId" clId="{68F238CD-EFEF-4DD1-A7B7-B10399238D2B}" dt="2020-06-28T16:58:25.111" v="27941" actId="20577"/>
          <ac:spMkLst>
            <pc:docMk/>
            <pc:sldMk cId="1035509664" sldId="258"/>
            <ac:spMk id="7" creationId="{F6E131AC-AF40-4562-BD86-BADC630BCB9D}"/>
          </ac:spMkLst>
        </pc:spChg>
        <pc:spChg chg="mod">
          <ac:chgData name="Joo Hur" userId="0021e56d9fcccf1b" providerId="LiveId" clId="{68F238CD-EFEF-4DD1-A7B7-B10399238D2B}" dt="2020-06-22T11:26:47" v="7891" actId="13822"/>
          <ac:spMkLst>
            <pc:docMk/>
            <pc:sldMk cId="1035509664" sldId="258"/>
            <ac:spMk id="18" creationId="{92C5B9A7-601A-4F3E-88A6-37B2E8B0BFB1}"/>
          </ac:spMkLst>
        </pc:spChg>
        <pc:spChg chg="mod">
          <ac:chgData name="Joo Hur" userId="0021e56d9fcccf1b" providerId="LiveId" clId="{68F238CD-EFEF-4DD1-A7B7-B10399238D2B}" dt="2020-06-28T17:15:52.394" v="29323" actId="20577"/>
          <ac:spMkLst>
            <pc:docMk/>
            <pc:sldMk cId="1035509664" sldId="258"/>
            <ac:spMk id="19" creationId="{C8778E08-5433-4803-B78F-B67DC86A5817}"/>
          </ac:spMkLst>
        </pc:spChg>
      </pc:sldChg>
      <pc:sldChg chg="modSp mod">
        <pc:chgData name="Joo Hur" userId="0021e56d9fcccf1b" providerId="LiveId" clId="{68F238CD-EFEF-4DD1-A7B7-B10399238D2B}" dt="2020-06-28T17:11:19.434" v="29120" actId="20577"/>
        <pc:sldMkLst>
          <pc:docMk/>
          <pc:sldMk cId="2878165767" sldId="259"/>
        </pc:sldMkLst>
        <pc:spChg chg="mod">
          <ac:chgData name="Joo Hur" userId="0021e56d9fcccf1b" providerId="LiveId" clId="{68F238CD-EFEF-4DD1-A7B7-B10399238D2B}" dt="2020-06-23T15:23:33.620" v="9557" actId="108"/>
          <ac:spMkLst>
            <pc:docMk/>
            <pc:sldMk cId="2878165767" sldId="259"/>
            <ac:spMk id="7" creationId="{EFF7E853-008B-4DF9-B984-9EEF8D8B3CDB}"/>
          </ac:spMkLst>
        </pc:spChg>
        <pc:spChg chg="mod">
          <ac:chgData name="Joo Hur" userId="0021e56d9fcccf1b" providerId="LiveId" clId="{68F238CD-EFEF-4DD1-A7B7-B10399238D2B}" dt="2020-06-28T16:59:18.188" v="27975" actId="20577"/>
          <ac:spMkLst>
            <pc:docMk/>
            <pc:sldMk cId="2878165767" sldId="259"/>
            <ac:spMk id="8" creationId="{305D0C41-D69D-43EE-9FA3-A05A3B3CC98C}"/>
          </ac:spMkLst>
        </pc:spChg>
        <pc:spChg chg="mod">
          <ac:chgData name="Joo Hur" userId="0021e56d9fcccf1b" providerId="LiveId" clId="{68F238CD-EFEF-4DD1-A7B7-B10399238D2B}" dt="2020-06-28T17:11:19.434" v="29120" actId="20577"/>
          <ac:spMkLst>
            <pc:docMk/>
            <pc:sldMk cId="2878165767" sldId="259"/>
            <ac:spMk id="10" creationId="{8557AD86-2374-4FFD-AB4A-DB755A74152C}"/>
          </ac:spMkLst>
        </pc:spChg>
      </pc:sldChg>
      <pc:sldChg chg="addSp delSp modSp mod">
        <pc:chgData name="Joo Hur" userId="0021e56d9fcccf1b" providerId="LiveId" clId="{68F238CD-EFEF-4DD1-A7B7-B10399238D2B}" dt="2020-06-23T15:23:36.969" v="9558" actId="108"/>
        <pc:sldMkLst>
          <pc:docMk/>
          <pc:sldMk cId="1089520379" sldId="260"/>
        </pc:sldMkLst>
        <pc:spChg chg="mod">
          <ac:chgData name="Joo Hur" userId="0021e56d9fcccf1b" providerId="LiveId" clId="{68F238CD-EFEF-4DD1-A7B7-B10399238D2B}" dt="2020-06-23T15:23:36.969" v="9558" actId="108"/>
          <ac:spMkLst>
            <pc:docMk/>
            <pc:sldMk cId="1089520379" sldId="260"/>
            <ac:spMk id="7" creationId="{EFF7E853-008B-4DF9-B984-9EEF8D8B3CDB}"/>
          </ac:spMkLst>
        </pc:spChg>
        <pc:spChg chg="mod">
          <ac:chgData name="Joo Hur" userId="0021e56d9fcccf1b" providerId="LiveId" clId="{68F238CD-EFEF-4DD1-A7B7-B10399238D2B}" dt="2020-06-22T14:24:17.858" v="7896" actId="108"/>
          <ac:spMkLst>
            <pc:docMk/>
            <pc:sldMk cId="1089520379" sldId="260"/>
            <ac:spMk id="8" creationId="{305D0C41-D69D-43EE-9FA3-A05A3B3CC98C}"/>
          </ac:spMkLst>
        </pc:spChg>
        <pc:spChg chg="mod">
          <ac:chgData name="Joo Hur" userId="0021e56d9fcccf1b" providerId="LiveId" clId="{68F238CD-EFEF-4DD1-A7B7-B10399238D2B}" dt="2020-06-22T14:24:27.348" v="7898" actId="13822"/>
          <ac:spMkLst>
            <pc:docMk/>
            <pc:sldMk cId="1089520379" sldId="260"/>
            <ac:spMk id="10" creationId="{8557AD86-2374-4FFD-AB4A-DB755A74152C}"/>
          </ac:spMkLst>
        </pc:spChg>
        <pc:picChg chg="add del mod">
          <ac:chgData name="Joo Hur" userId="0021e56d9fcccf1b" providerId="LiveId" clId="{68F238CD-EFEF-4DD1-A7B7-B10399238D2B}" dt="2020-06-21T13:07:25.312" v="478" actId="478"/>
          <ac:picMkLst>
            <pc:docMk/>
            <pc:sldMk cId="1089520379" sldId="260"/>
            <ac:picMk id="2" creationId="{B51E0201-1028-4F9B-9C95-59B4EDBED0CF}"/>
          </ac:picMkLst>
        </pc:picChg>
        <pc:picChg chg="add mod">
          <ac:chgData name="Joo Hur" userId="0021e56d9fcccf1b" providerId="LiveId" clId="{68F238CD-EFEF-4DD1-A7B7-B10399238D2B}" dt="2020-06-22T17:52:48.223" v="9552" actId="208"/>
          <ac:picMkLst>
            <pc:docMk/>
            <pc:sldMk cId="1089520379" sldId="260"/>
            <ac:picMk id="3" creationId="{78746338-F34C-41C4-83EF-2F164D1662E8}"/>
          </ac:picMkLst>
        </pc:picChg>
      </pc:sldChg>
      <pc:sldChg chg="addSp delSp modSp mod">
        <pc:chgData name="Joo Hur" userId="0021e56d9fcccf1b" providerId="LiveId" clId="{68F238CD-EFEF-4DD1-A7B7-B10399238D2B}" dt="2020-06-24T14:28:57.101" v="11497" actId="14100"/>
        <pc:sldMkLst>
          <pc:docMk/>
          <pc:sldMk cId="2509707720" sldId="261"/>
        </pc:sldMkLst>
        <pc:spChg chg="mod">
          <ac:chgData name="Joo Hur" userId="0021e56d9fcccf1b" providerId="LiveId" clId="{68F238CD-EFEF-4DD1-A7B7-B10399238D2B}" dt="2020-06-23T15:23:54.863" v="9562" actId="108"/>
          <ac:spMkLst>
            <pc:docMk/>
            <pc:sldMk cId="2509707720" sldId="261"/>
            <ac:spMk id="7" creationId="{EFF7E853-008B-4DF9-B984-9EEF8D8B3CDB}"/>
          </ac:spMkLst>
        </pc:spChg>
        <pc:spChg chg="mod">
          <ac:chgData name="Joo Hur" userId="0021e56d9fcccf1b" providerId="LiveId" clId="{68F238CD-EFEF-4DD1-A7B7-B10399238D2B}" dt="2020-06-22T14:26:04.228" v="7911" actId="108"/>
          <ac:spMkLst>
            <pc:docMk/>
            <pc:sldMk cId="2509707720" sldId="261"/>
            <ac:spMk id="8" creationId="{305D0C41-D69D-43EE-9FA3-A05A3B3CC98C}"/>
          </ac:spMkLst>
        </pc:spChg>
        <pc:spChg chg="add mod ord">
          <ac:chgData name="Joo Hur" userId="0021e56d9fcccf1b" providerId="LiveId" clId="{68F238CD-EFEF-4DD1-A7B7-B10399238D2B}" dt="2020-06-24T14:28:57.101" v="11497" actId="14100"/>
          <ac:spMkLst>
            <pc:docMk/>
            <pc:sldMk cId="2509707720" sldId="261"/>
            <ac:spMk id="9" creationId="{383D3CF2-F909-4819-B188-2A8E42A668BE}"/>
          </ac:spMkLst>
        </pc:spChg>
        <pc:spChg chg="mod">
          <ac:chgData name="Joo Hur" userId="0021e56d9fcccf1b" providerId="LiveId" clId="{68F238CD-EFEF-4DD1-A7B7-B10399238D2B}" dt="2020-06-22T14:26:08.938" v="7912" actId="13822"/>
          <ac:spMkLst>
            <pc:docMk/>
            <pc:sldMk cId="2509707720" sldId="261"/>
            <ac:spMk id="10" creationId="{8557AD86-2374-4FFD-AB4A-DB755A74152C}"/>
          </ac:spMkLst>
        </pc:spChg>
        <pc:spChg chg="add mod ord">
          <ac:chgData name="Joo Hur" userId="0021e56d9fcccf1b" providerId="LiveId" clId="{68F238CD-EFEF-4DD1-A7B7-B10399238D2B}" dt="2020-06-24T14:21:08.108" v="11169" actId="166"/>
          <ac:spMkLst>
            <pc:docMk/>
            <pc:sldMk cId="2509707720" sldId="261"/>
            <ac:spMk id="11" creationId="{DE28BD92-C62D-4DB5-9C7F-09502BAF30CB}"/>
          </ac:spMkLst>
        </pc:spChg>
        <pc:spChg chg="add del mod">
          <ac:chgData name="Joo Hur" userId="0021e56d9fcccf1b" providerId="LiveId" clId="{68F238CD-EFEF-4DD1-A7B7-B10399238D2B}" dt="2020-06-24T14:20:38.671" v="11160" actId="478"/>
          <ac:spMkLst>
            <pc:docMk/>
            <pc:sldMk cId="2509707720" sldId="261"/>
            <ac:spMk id="12" creationId="{99296A9C-AD76-4C61-B527-DF87B0350920}"/>
          </ac:spMkLst>
        </pc:spChg>
        <pc:picChg chg="del mod">
          <ac:chgData name="Joo Hur" userId="0021e56d9fcccf1b" providerId="LiveId" clId="{68F238CD-EFEF-4DD1-A7B7-B10399238D2B}" dt="2020-06-21T17:20:25.303" v="3458" actId="478"/>
          <ac:picMkLst>
            <pc:docMk/>
            <pc:sldMk cId="2509707720" sldId="261"/>
            <ac:picMk id="2" creationId="{7911ACD9-5839-429E-8093-952FFB35237A}"/>
          </ac:picMkLst>
        </pc:picChg>
        <pc:picChg chg="add mod">
          <ac:chgData name="Joo Hur" userId="0021e56d9fcccf1b" providerId="LiveId" clId="{68F238CD-EFEF-4DD1-A7B7-B10399238D2B}" dt="2020-06-22T17:52:39.475" v="9551" actId="208"/>
          <ac:picMkLst>
            <pc:docMk/>
            <pc:sldMk cId="2509707720" sldId="261"/>
            <ac:picMk id="3" creationId="{9EF95310-C804-4EE9-99DD-4975BCF8A82B}"/>
          </ac:picMkLst>
        </pc:picChg>
        <pc:picChg chg="add del mod">
          <ac:chgData name="Joo Hur" userId="0021e56d9fcccf1b" providerId="LiveId" clId="{68F238CD-EFEF-4DD1-A7B7-B10399238D2B}" dt="2020-06-24T14:20:44.627" v="11161" actId="478"/>
          <ac:picMkLst>
            <pc:docMk/>
            <pc:sldMk cId="2509707720" sldId="261"/>
            <ac:picMk id="4" creationId="{1349568B-11C7-4B16-BE5E-8E9EE02A052E}"/>
          </ac:picMkLst>
        </pc:picChg>
        <pc:picChg chg="add mod">
          <ac:chgData name="Joo Hur" userId="0021e56d9fcccf1b" providerId="LiveId" clId="{68F238CD-EFEF-4DD1-A7B7-B10399238D2B}" dt="2020-06-21T13:45:17.208" v="1585"/>
          <ac:picMkLst>
            <pc:docMk/>
            <pc:sldMk cId="2509707720" sldId="261"/>
            <ac:picMk id="5" creationId="{8ADF1929-190E-4C39-9907-76100A8B9D85}"/>
          </ac:picMkLst>
        </pc:picChg>
        <pc:picChg chg="add mod ord">
          <ac:chgData name="Joo Hur" userId="0021e56d9fcccf1b" providerId="LiveId" clId="{68F238CD-EFEF-4DD1-A7B7-B10399238D2B}" dt="2020-06-24T14:22:16.326" v="11176" actId="208"/>
          <ac:picMkLst>
            <pc:docMk/>
            <pc:sldMk cId="2509707720" sldId="261"/>
            <ac:picMk id="13" creationId="{E8CA3054-FCCE-4C50-A483-BA696A6BB6B1}"/>
          </ac:picMkLst>
        </pc:picChg>
      </pc:sldChg>
      <pc:sldChg chg="addSp delSp modSp mod">
        <pc:chgData name="Joo Hur" userId="0021e56d9fcccf1b" providerId="LiveId" clId="{68F238CD-EFEF-4DD1-A7B7-B10399238D2B}" dt="2020-06-23T16:06:15.061" v="9750" actId="12"/>
        <pc:sldMkLst>
          <pc:docMk/>
          <pc:sldMk cId="2839755745" sldId="262"/>
        </pc:sldMkLst>
        <pc:spChg chg="mod">
          <ac:chgData name="Joo Hur" userId="0021e56d9fcccf1b" providerId="LiveId" clId="{68F238CD-EFEF-4DD1-A7B7-B10399238D2B}" dt="2020-06-23T15:24:19.446" v="9569" actId="108"/>
          <ac:spMkLst>
            <pc:docMk/>
            <pc:sldMk cId="2839755745" sldId="262"/>
            <ac:spMk id="7" creationId="{EFF7E853-008B-4DF9-B984-9EEF8D8B3CDB}"/>
          </ac:spMkLst>
        </pc:spChg>
        <pc:spChg chg="add del mod">
          <ac:chgData name="Joo Hur" userId="0021e56d9fcccf1b" providerId="LiveId" clId="{68F238CD-EFEF-4DD1-A7B7-B10399238D2B}" dt="2020-06-22T17:50:55.642" v="9518" actId="14100"/>
          <ac:spMkLst>
            <pc:docMk/>
            <pc:sldMk cId="2839755745" sldId="262"/>
            <ac:spMk id="8" creationId="{305D0C41-D69D-43EE-9FA3-A05A3B3CC98C}"/>
          </ac:spMkLst>
        </pc:spChg>
        <pc:spChg chg="add del mod">
          <ac:chgData name="Joo Hur" userId="0021e56d9fcccf1b" providerId="LiveId" clId="{68F238CD-EFEF-4DD1-A7B7-B10399238D2B}" dt="2020-06-23T16:06:15.061" v="9750" actId="12"/>
          <ac:spMkLst>
            <pc:docMk/>
            <pc:sldMk cId="2839755745" sldId="262"/>
            <ac:spMk id="10" creationId="{8557AD86-2374-4FFD-AB4A-DB755A74152C}"/>
          </ac:spMkLst>
        </pc:spChg>
        <pc:picChg chg="add mod">
          <ac:chgData name="Joo Hur" userId="0021e56d9fcccf1b" providerId="LiveId" clId="{68F238CD-EFEF-4DD1-A7B7-B10399238D2B}" dt="2020-06-23T15:27:43.068" v="9660" actId="208"/>
          <ac:picMkLst>
            <pc:docMk/>
            <pc:sldMk cId="2839755745" sldId="262"/>
            <ac:picMk id="2" creationId="{A8F67DCB-AA1F-4E16-9D7C-B5170C107BEB}"/>
          </ac:picMkLst>
        </pc:picChg>
        <pc:picChg chg="add mod">
          <ac:chgData name="Joo Hur" userId="0021e56d9fcccf1b" providerId="LiveId" clId="{68F238CD-EFEF-4DD1-A7B7-B10399238D2B}" dt="2020-06-23T15:27:44.707" v="9661" actId="208"/>
          <ac:picMkLst>
            <pc:docMk/>
            <pc:sldMk cId="2839755745" sldId="262"/>
            <ac:picMk id="3" creationId="{B1B77074-70CF-4BC0-A985-4091F88A7EAC}"/>
          </ac:picMkLst>
        </pc:picChg>
        <pc:picChg chg="add mod">
          <ac:chgData name="Joo Hur" userId="0021e56d9fcccf1b" providerId="LiveId" clId="{68F238CD-EFEF-4DD1-A7B7-B10399238D2B}" dt="2020-06-23T15:27:48.740" v="9662" actId="208"/>
          <ac:picMkLst>
            <pc:docMk/>
            <pc:sldMk cId="2839755745" sldId="262"/>
            <ac:picMk id="4" creationId="{5681BA60-9416-4563-A97F-ADF0365F6DCA}"/>
          </ac:picMkLst>
        </pc:picChg>
        <pc:picChg chg="add mod">
          <ac:chgData name="Joo Hur" userId="0021e56d9fcccf1b" providerId="LiveId" clId="{68F238CD-EFEF-4DD1-A7B7-B10399238D2B}" dt="2020-06-23T15:27:51.489" v="9663" actId="208"/>
          <ac:picMkLst>
            <pc:docMk/>
            <pc:sldMk cId="2839755745" sldId="262"/>
            <ac:picMk id="5" creationId="{17FBE0AB-CB23-45EF-9050-7C9D94660DFF}"/>
          </ac:picMkLst>
        </pc:picChg>
        <pc:picChg chg="add mod">
          <ac:chgData name="Joo Hur" userId="0021e56d9fcccf1b" providerId="LiveId" clId="{68F238CD-EFEF-4DD1-A7B7-B10399238D2B}" dt="2020-06-23T15:27:54.063" v="9664" actId="208"/>
          <ac:picMkLst>
            <pc:docMk/>
            <pc:sldMk cId="2839755745" sldId="262"/>
            <ac:picMk id="6" creationId="{531CA6DF-6229-44F5-974D-E42BB5859C2A}"/>
          </ac:picMkLst>
        </pc:picChg>
      </pc:sldChg>
      <pc:sldChg chg="modSp del mod">
        <pc:chgData name="Joo Hur" userId="0021e56d9fcccf1b" providerId="LiveId" clId="{68F238CD-EFEF-4DD1-A7B7-B10399238D2B}" dt="2020-06-27T13:47:33.162" v="20545" actId="47"/>
        <pc:sldMkLst>
          <pc:docMk/>
          <pc:sldMk cId="1708252192" sldId="263"/>
        </pc:sldMkLst>
        <pc:spChg chg="mod">
          <ac:chgData name="Joo Hur" userId="0021e56d9fcccf1b" providerId="LiveId" clId="{68F238CD-EFEF-4DD1-A7B7-B10399238D2B}" dt="2020-06-23T15:24:25.112" v="9571" actId="108"/>
          <ac:spMkLst>
            <pc:docMk/>
            <pc:sldMk cId="1708252192" sldId="263"/>
            <ac:spMk id="7" creationId="{EFF7E853-008B-4DF9-B984-9EEF8D8B3CDB}"/>
          </ac:spMkLst>
        </pc:spChg>
        <pc:spChg chg="mod">
          <ac:chgData name="Joo Hur" userId="0021e56d9fcccf1b" providerId="LiveId" clId="{68F238CD-EFEF-4DD1-A7B7-B10399238D2B}" dt="2020-06-22T14:27:34.468" v="7931" actId="108"/>
          <ac:spMkLst>
            <pc:docMk/>
            <pc:sldMk cId="1708252192" sldId="263"/>
            <ac:spMk id="8" creationId="{305D0C41-D69D-43EE-9FA3-A05A3B3CC98C}"/>
          </ac:spMkLst>
        </pc:spChg>
        <pc:spChg chg="mod">
          <ac:chgData name="Joo Hur" userId="0021e56d9fcccf1b" providerId="LiveId" clId="{68F238CD-EFEF-4DD1-A7B7-B10399238D2B}" dt="2020-06-22T14:27:37.178" v="7932" actId="13822"/>
          <ac:spMkLst>
            <pc:docMk/>
            <pc:sldMk cId="1708252192" sldId="263"/>
            <ac:spMk id="10" creationId="{8557AD86-2374-4FFD-AB4A-DB755A74152C}"/>
          </ac:spMkLst>
        </pc:spChg>
      </pc:sldChg>
      <pc:sldChg chg="delSp add del setBg delDesignElem">
        <pc:chgData name="Joo Hur" userId="0021e56d9fcccf1b" providerId="LiveId" clId="{68F238CD-EFEF-4DD1-A7B7-B10399238D2B}" dt="2020-06-21T12:10:44.845" v="4" actId="47"/>
        <pc:sldMkLst>
          <pc:docMk/>
          <pc:sldMk cId="351975467" sldId="264"/>
        </pc:sldMkLst>
        <pc:spChg chg="del">
          <ac:chgData name="Joo Hur" userId="0021e56d9fcccf1b" providerId="LiveId" clId="{68F238CD-EFEF-4DD1-A7B7-B10399238D2B}" dt="2020-06-21T12:10:41.268" v="3"/>
          <ac:spMkLst>
            <pc:docMk/>
            <pc:sldMk cId="351975467" sldId="264"/>
            <ac:spMk id="63" creationId="{D4906370-1564-49FA-A802-58546B3922DC}"/>
          </ac:spMkLst>
        </pc:spChg>
        <pc:spChg chg="del">
          <ac:chgData name="Joo Hur" userId="0021e56d9fcccf1b" providerId="LiveId" clId="{68F238CD-EFEF-4DD1-A7B7-B10399238D2B}" dt="2020-06-21T12:10:41.268" v="3"/>
          <ac:spMkLst>
            <pc:docMk/>
            <pc:sldMk cId="351975467" sldId="264"/>
            <ac:spMk id="64" creationId="{EF640709-BDFD-453B-B75D-6212E7A870BA}"/>
          </ac:spMkLst>
        </pc:spChg>
        <pc:spChg chg="del">
          <ac:chgData name="Joo Hur" userId="0021e56d9fcccf1b" providerId="LiveId" clId="{68F238CD-EFEF-4DD1-A7B7-B10399238D2B}" dt="2020-06-21T12:10:41.268" v="3"/>
          <ac:spMkLst>
            <pc:docMk/>
            <pc:sldMk cId="351975467" sldId="264"/>
            <ac:spMk id="65" creationId="{B4019478-3FDC-438C-8848-1D7DA864AFC4}"/>
          </ac:spMkLst>
        </pc:spChg>
        <pc:spChg chg="del">
          <ac:chgData name="Joo Hur" userId="0021e56d9fcccf1b" providerId="LiveId" clId="{68F238CD-EFEF-4DD1-A7B7-B10399238D2B}" dt="2020-06-21T12:10:41.268" v="3"/>
          <ac:spMkLst>
            <pc:docMk/>
            <pc:sldMk cId="351975467" sldId="264"/>
            <ac:spMk id="66" creationId="{FE406479-1D57-4209-B128-3C81746247C6}"/>
          </ac:spMkLst>
        </pc:spChg>
      </pc:sldChg>
      <pc:sldChg chg="new del">
        <pc:chgData name="Joo Hur" userId="0021e56d9fcccf1b" providerId="LiveId" clId="{68F238CD-EFEF-4DD1-A7B7-B10399238D2B}" dt="2020-06-21T12:10:13.522" v="1" actId="47"/>
        <pc:sldMkLst>
          <pc:docMk/>
          <pc:sldMk cId="2206525990" sldId="264"/>
        </pc:sldMkLst>
      </pc:sldChg>
      <pc:sldChg chg="addSp delSp modSp add del mod delDesignElem">
        <pc:chgData name="Joo Hur" userId="0021e56d9fcccf1b" providerId="LiveId" clId="{68F238CD-EFEF-4DD1-A7B7-B10399238D2B}" dt="2020-06-21T12:11:52.535" v="11" actId="47"/>
        <pc:sldMkLst>
          <pc:docMk/>
          <pc:sldMk cId="3089146387" sldId="264"/>
        </pc:sldMkLst>
        <pc:spChg chg="add del">
          <ac:chgData name="Joo Hur" userId="0021e56d9fcccf1b" providerId="LiveId" clId="{68F238CD-EFEF-4DD1-A7B7-B10399238D2B}" dt="2020-06-21T12:11:17.185" v="9"/>
          <ac:spMkLst>
            <pc:docMk/>
            <pc:sldMk cId="3089146387" sldId="264"/>
            <ac:spMk id="63" creationId="{D4906370-1564-49FA-A802-58546B3922DC}"/>
          </ac:spMkLst>
        </pc:spChg>
        <pc:spChg chg="add del">
          <ac:chgData name="Joo Hur" userId="0021e56d9fcccf1b" providerId="LiveId" clId="{68F238CD-EFEF-4DD1-A7B7-B10399238D2B}" dt="2020-06-21T12:11:17.185" v="9"/>
          <ac:spMkLst>
            <pc:docMk/>
            <pc:sldMk cId="3089146387" sldId="264"/>
            <ac:spMk id="64" creationId="{EF640709-BDFD-453B-B75D-6212E7A870BA}"/>
          </ac:spMkLst>
        </pc:spChg>
        <pc:spChg chg="add del">
          <ac:chgData name="Joo Hur" userId="0021e56d9fcccf1b" providerId="LiveId" clId="{68F238CD-EFEF-4DD1-A7B7-B10399238D2B}" dt="2020-06-21T12:11:17.185" v="9"/>
          <ac:spMkLst>
            <pc:docMk/>
            <pc:sldMk cId="3089146387" sldId="264"/>
            <ac:spMk id="65" creationId="{B4019478-3FDC-438C-8848-1D7DA864AFC4}"/>
          </ac:spMkLst>
        </pc:spChg>
        <pc:spChg chg="add del">
          <ac:chgData name="Joo Hur" userId="0021e56d9fcccf1b" providerId="LiveId" clId="{68F238CD-EFEF-4DD1-A7B7-B10399238D2B}" dt="2020-06-21T12:11:17.185" v="9"/>
          <ac:spMkLst>
            <pc:docMk/>
            <pc:sldMk cId="3089146387" sldId="264"/>
            <ac:spMk id="66" creationId="{FE406479-1D57-4209-B128-3C81746247C6}"/>
          </ac:spMkLst>
        </pc:spChg>
        <pc:picChg chg="mod">
          <ac:chgData name="Joo Hur" userId="0021e56d9fcccf1b" providerId="LiveId" clId="{68F238CD-EFEF-4DD1-A7B7-B10399238D2B}" dt="2020-06-21T12:11:46.225" v="10" actId="1440"/>
          <ac:picMkLst>
            <pc:docMk/>
            <pc:sldMk cId="3089146387" sldId="264"/>
            <ac:picMk id="4" creationId="{0E9C9A4D-27C5-412E-A136-CC367AA14F14}"/>
          </ac:picMkLst>
        </pc:picChg>
      </pc:sldChg>
      <pc:sldChg chg="addSp delSp modSp add mod">
        <pc:chgData name="Joo Hur" userId="0021e56d9fcccf1b" providerId="LiveId" clId="{68F238CD-EFEF-4DD1-A7B7-B10399238D2B}" dt="2020-06-23T15:23:41.527" v="9559" actId="108"/>
        <pc:sldMkLst>
          <pc:docMk/>
          <pc:sldMk cId="3966095531" sldId="264"/>
        </pc:sldMkLst>
        <pc:spChg chg="add mod">
          <ac:chgData name="Joo Hur" userId="0021e56d9fcccf1b" providerId="LiveId" clId="{68F238CD-EFEF-4DD1-A7B7-B10399238D2B}" dt="2020-06-21T13:15:51.136" v="897" actId="20577"/>
          <ac:spMkLst>
            <pc:docMk/>
            <pc:sldMk cId="3966095531" sldId="264"/>
            <ac:spMk id="5" creationId="{0498B999-7355-438B-BAF7-535CE2B07C14}"/>
          </ac:spMkLst>
        </pc:spChg>
        <pc:spChg chg="mod">
          <ac:chgData name="Joo Hur" userId="0021e56d9fcccf1b" providerId="LiveId" clId="{68F238CD-EFEF-4DD1-A7B7-B10399238D2B}" dt="2020-06-23T15:23:41.527" v="9559" actId="108"/>
          <ac:spMkLst>
            <pc:docMk/>
            <pc:sldMk cId="3966095531" sldId="264"/>
            <ac:spMk id="7" creationId="{EFF7E853-008B-4DF9-B984-9EEF8D8B3CDB}"/>
          </ac:spMkLst>
        </pc:spChg>
        <pc:spChg chg="mod">
          <ac:chgData name="Joo Hur" userId="0021e56d9fcccf1b" providerId="LiveId" clId="{68F238CD-EFEF-4DD1-A7B7-B10399238D2B}" dt="2020-06-22T14:24:43.848" v="7900" actId="108"/>
          <ac:spMkLst>
            <pc:docMk/>
            <pc:sldMk cId="3966095531" sldId="264"/>
            <ac:spMk id="8" creationId="{305D0C41-D69D-43EE-9FA3-A05A3B3CC98C}"/>
          </ac:spMkLst>
        </pc:spChg>
        <pc:spChg chg="add mod">
          <ac:chgData name="Joo Hur" userId="0021e56d9fcccf1b" providerId="LiveId" clId="{68F238CD-EFEF-4DD1-A7B7-B10399238D2B}" dt="2020-06-21T13:15:56.447" v="918" actId="20577"/>
          <ac:spMkLst>
            <pc:docMk/>
            <pc:sldMk cId="3966095531" sldId="264"/>
            <ac:spMk id="9" creationId="{16BE39A2-93D0-4839-93CE-C4CAAF36C1D9}"/>
          </ac:spMkLst>
        </pc:spChg>
        <pc:spChg chg="mod">
          <ac:chgData name="Joo Hur" userId="0021e56d9fcccf1b" providerId="LiveId" clId="{68F238CD-EFEF-4DD1-A7B7-B10399238D2B}" dt="2020-06-22T14:24:48.038" v="7901" actId="13822"/>
          <ac:spMkLst>
            <pc:docMk/>
            <pc:sldMk cId="3966095531" sldId="264"/>
            <ac:spMk id="10" creationId="{8557AD86-2374-4FFD-AB4A-DB755A74152C}"/>
          </ac:spMkLst>
        </pc:spChg>
        <pc:spChg chg="add mod">
          <ac:chgData name="Joo Hur" userId="0021e56d9fcccf1b" providerId="LiveId" clId="{68F238CD-EFEF-4DD1-A7B7-B10399238D2B}" dt="2020-06-21T13:16:02.682" v="948" actId="20577"/>
          <ac:spMkLst>
            <pc:docMk/>
            <pc:sldMk cId="3966095531" sldId="264"/>
            <ac:spMk id="11" creationId="{8B4BD7D2-D860-41C1-8C83-F86E38F87115}"/>
          </ac:spMkLst>
        </pc:spChg>
        <pc:spChg chg="add mod">
          <ac:chgData name="Joo Hur" userId="0021e56d9fcccf1b" providerId="LiveId" clId="{68F238CD-EFEF-4DD1-A7B7-B10399238D2B}" dt="2020-06-21T13:16:18.972" v="960" actId="20577"/>
          <ac:spMkLst>
            <pc:docMk/>
            <pc:sldMk cId="3966095531" sldId="264"/>
            <ac:spMk id="12" creationId="{A264E5B5-377A-4B88-8FC5-1CAC375C4E8F}"/>
          </ac:spMkLst>
        </pc:spChg>
        <pc:spChg chg="add mod">
          <ac:chgData name="Joo Hur" userId="0021e56d9fcccf1b" providerId="LiveId" clId="{68F238CD-EFEF-4DD1-A7B7-B10399238D2B}" dt="2020-06-21T13:16:32.318" v="994" actId="20577"/>
          <ac:spMkLst>
            <pc:docMk/>
            <pc:sldMk cId="3966095531" sldId="264"/>
            <ac:spMk id="13" creationId="{80427009-2A27-4C15-89E1-0FE3E1DB2A56}"/>
          </ac:spMkLst>
        </pc:spChg>
        <pc:picChg chg="add del mod">
          <ac:chgData name="Joo Hur" userId="0021e56d9fcccf1b" providerId="LiveId" clId="{68F238CD-EFEF-4DD1-A7B7-B10399238D2B}" dt="2020-06-21T13:13:54.056" v="847" actId="478"/>
          <ac:picMkLst>
            <pc:docMk/>
            <pc:sldMk cId="3966095531" sldId="264"/>
            <ac:picMk id="2" creationId="{69F92C4D-277E-4B7D-90FF-A3FA9E4DD8CD}"/>
          </ac:picMkLst>
        </pc:picChg>
        <pc:picChg chg="del">
          <ac:chgData name="Joo Hur" userId="0021e56d9fcccf1b" providerId="LiveId" clId="{68F238CD-EFEF-4DD1-A7B7-B10399238D2B}" dt="2020-06-21T13:09:23.891" v="519" actId="478"/>
          <ac:picMkLst>
            <pc:docMk/>
            <pc:sldMk cId="3966095531" sldId="264"/>
            <ac:picMk id="3" creationId="{78746338-F34C-41C4-83EF-2F164D1662E8}"/>
          </ac:picMkLst>
        </pc:picChg>
        <pc:picChg chg="add mod">
          <ac:chgData name="Joo Hur" userId="0021e56d9fcccf1b" providerId="LiveId" clId="{68F238CD-EFEF-4DD1-A7B7-B10399238D2B}" dt="2020-06-22T14:25:09.048" v="7903" actId="1582"/>
          <ac:picMkLst>
            <pc:docMk/>
            <pc:sldMk cId="3966095531" sldId="264"/>
            <ac:picMk id="4" creationId="{402E3C2E-C63C-488A-8267-C535FE83E15B}"/>
          </ac:picMkLst>
        </pc:picChg>
      </pc:sldChg>
      <pc:sldChg chg="addSp delSp modSp add mod">
        <pc:chgData name="Joo Hur" userId="0021e56d9fcccf1b" providerId="LiveId" clId="{68F238CD-EFEF-4DD1-A7B7-B10399238D2B}" dt="2020-06-24T15:11:16.579" v="14045" actId="20577"/>
        <pc:sldMkLst>
          <pc:docMk/>
          <pc:sldMk cId="932123524" sldId="265"/>
        </pc:sldMkLst>
        <pc:spChg chg="add del mod">
          <ac:chgData name="Joo Hur" userId="0021e56d9fcccf1b" providerId="LiveId" clId="{68F238CD-EFEF-4DD1-A7B7-B10399238D2B}" dt="2020-06-24T14:18:13.047" v="11046" actId="478"/>
          <ac:spMkLst>
            <pc:docMk/>
            <pc:sldMk cId="932123524" sldId="265"/>
            <ac:spMk id="2" creationId="{FFB46A34-1F64-413E-9116-C8F515965F16}"/>
          </ac:spMkLst>
        </pc:spChg>
        <pc:spChg chg="del">
          <ac:chgData name="Joo Hur" userId="0021e56d9fcccf1b" providerId="LiveId" clId="{68F238CD-EFEF-4DD1-A7B7-B10399238D2B}" dt="2020-06-21T13:18:32.912" v="1065" actId="478"/>
          <ac:spMkLst>
            <pc:docMk/>
            <pc:sldMk cId="932123524" sldId="265"/>
            <ac:spMk id="5" creationId="{0498B999-7355-438B-BAF7-535CE2B07C14}"/>
          </ac:spMkLst>
        </pc:spChg>
        <pc:spChg chg="mod">
          <ac:chgData name="Joo Hur" userId="0021e56d9fcccf1b" providerId="LiveId" clId="{68F238CD-EFEF-4DD1-A7B7-B10399238D2B}" dt="2020-06-23T15:23:46.549" v="9560" actId="108"/>
          <ac:spMkLst>
            <pc:docMk/>
            <pc:sldMk cId="932123524" sldId="265"/>
            <ac:spMk id="7" creationId="{EFF7E853-008B-4DF9-B984-9EEF8D8B3CDB}"/>
          </ac:spMkLst>
        </pc:spChg>
        <pc:spChg chg="mod">
          <ac:chgData name="Joo Hur" userId="0021e56d9fcccf1b" providerId="LiveId" clId="{68F238CD-EFEF-4DD1-A7B7-B10399238D2B}" dt="2020-06-24T15:11:16.579" v="14045" actId="20577"/>
          <ac:spMkLst>
            <pc:docMk/>
            <pc:sldMk cId="932123524" sldId="265"/>
            <ac:spMk id="8" creationId="{305D0C41-D69D-43EE-9FA3-A05A3B3CC98C}"/>
          </ac:spMkLst>
        </pc:spChg>
        <pc:spChg chg="del">
          <ac:chgData name="Joo Hur" userId="0021e56d9fcccf1b" providerId="LiveId" clId="{68F238CD-EFEF-4DD1-A7B7-B10399238D2B}" dt="2020-06-21T13:18:32.912" v="1065" actId="478"/>
          <ac:spMkLst>
            <pc:docMk/>
            <pc:sldMk cId="932123524" sldId="265"/>
            <ac:spMk id="9" creationId="{16BE39A2-93D0-4839-93CE-C4CAAF36C1D9}"/>
          </ac:spMkLst>
        </pc:spChg>
        <pc:spChg chg="mod">
          <ac:chgData name="Joo Hur" userId="0021e56d9fcccf1b" providerId="LiveId" clId="{68F238CD-EFEF-4DD1-A7B7-B10399238D2B}" dt="2020-06-24T15:11:12.669" v="14042" actId="14100"/>
          <ac:spMkLst>
            <pc:docMk/>
            <pc:sldMk cId="932123524" sldId="265"/>
            <ac:spMk id="10" creationId="{8557AD86-2374-4FFD-AB4A-DB755A74152C}"/>
          </ac:spMkLst>
        </pc:spChg>
        <pc:spChg chg="del">
          <ac:chgData name="Joo Hur" userId="0021e56d9fcccf1b" providerId="LiveId" clId="{68F238CD-EFEF-4DD1-A7B7-B10399238D2B}" dt="2020-06-21T13:18:32.912" v="1065" actId="478"/>
          <ac:spMkLst>
            <pc:docMk/>
            <pc:sldMk cId="932123524" sldId="265"/>
            <ac:spMk id="11" creationId="{8B4BD7D2-D860-41C1-8C83-F86E38F87115}"/>
          </ac:spMkLst>
        </pc:spChg>
        <pc:spChg chg="del">
          <ac:chgData name="Joo Hur" userId="0021e56d9fcccf1b" providerId="LiveId" clId="{68F238CD-EFEF-4DD1-A7B7-B10399238D2B}" dt="2020-06-21T13:18:32.912" v="1065" actId="478"/>
          <ac:spMkLst>
            <pc:docMk/>
            <pc:sldMk cId="932123524" sldId="265"/>
            <ac:spMk id="12" creationId="{A264E5B5-377A-4B88-8FC5-1CAC375C4E8F}"/>
          </ac:spMkLst>
        </pc:spChg>
        <pc:spChg chg="del">
          <ac:chgData name="Joo Hur" userId="0021e56d9fcccf1b" providerId="LiveId" clId="{68F238CD-EFEF-4DD1-A7B7-B10399238D2B}" dt="2020-06-21T13:18:32.912" v="1065" actId="478"/>
          <ac:spMkLst>
            <pc:docMk/>
            <pc:sldMk cId="932123524" sldId="265"/>
            <ac:spMk id="13" creationId="{80427009-2A27-4C15-89E1-0FE3E1DB2A56}"/>
          </ac:spMkLst>
        </pc:spChg>
        <pc:picChg chg="add del mod">
          <ac:chgData name="Joo Hur" userId="0021e56d9fcccf1b" providerId="LiveId" clId="{68F238CD-EFEF-4DD1-A7B7-B10399238D2B}" dt="2020-06-21T13:43:44.691" v="1580" actId="478"/>
          <ac:picMkLst>
            <pc:docMk/>
            <pc:sldMk cId="932123524" sldId="265"/>
            <ac:picMk id="2" creationId="{7C19F804-96B7-45EF-BE75-0D93FF8F2707}"/>
          </ac:picMkLst>
        </pc:picChg>
        <pc:picChg chg="add del mod">
          <ac:chgData name="Joo Hur" userId="0021e56d9fcccf1b" providerId="LiveId" clId="{68F238CD-EFEF-4DD1-A7B7-B10399238D2B}" dt="2020-06-24T14:18:15.751" v="11047" actId="478"/>
          <ac:picMkLst>
            <pc:docMk/>
            <pc:sldMk cId="932123524" sldId="265"/>
            <ac:picMk id="3" creationId="{DC859F9B-CA34-4640-B290-27D0F547161A}"/>
          </ac:picMkLst>
        </pc:picChg>
        <pc:picChg chg="del">
          <ac:chgData name="Joo Hur" userId="0021e56d9fcccf1b" providerId="LiveId" clId="{68F238CD-EFEF-4DD1-A7B7-B10399238D2B}" dt="2020-06-21T13:18:32.912" v="1065" actId="478"/>
          <ac:picMkLst>
            <pc:docMk/>
            <pc:sldMk cId="932123524" sldId="265"/>
            <ac:picMk id="4" creationId="{402E3C2E-C63C-488A-8267-C535FE83E15B}"/>
          </ac:picMkLst>
        </pc:picChg>
        <pc:picChg chg="add mod">
          <ac:chgData name="Joo Hur" userId="0021e56d9fcccf1b" providerId="LiveId" clId="{68F238CD-EFEF-4DD1-A7B7-B10399238D2B}" dt="2020-06-24T14:22:12.189" v="11175" actId="208"/>
          <ac:picMkLst>
            <pc:docMk/>
            <pc:sldMk cId="932123524" sldId="265"/>
            <ac:picMk id="4" creationId="{BA37D1E3-1DF1-474A-8135-32CE2DF97402}"/>
          </ac:picMkLst>
        </pc:picChg>
        <pc:picChg chg="add mod">
          <ac:chgData name="Joo Hur" userId="0021e56d9fcccf1b" providerId="LiveId" clId="{68F238CD-EFEF-4DD1-A7B7-B10399238D2B}" dt="2020-06-24T15:11:03.498" v="14041" actId="1076"/>
          <ac:picMkLst>
            <pc:docMk/>
            <pc:sldMk cId="932123524" sldId="265"/>
            <ac:picMk id="5" creationId="{A7CC2173-86E3-448D-821D-E6601EA463A2}"/>
          </ac:picMkLst>
        </pc:picChg>
      </pc:sldChg>
      <pc:sldChg chg="addSp delSp modSp add mod">
        <pc:chgData name="Joo Hur" userId="0021e56d9fcccf1b" providerId="LiveId" clId="{68F238CD-EFEF-4DD1-A7B7-B10399238D2B}" dt="2020-06-27T14:09:24.833" v="20969" actId="20577"/>
        <pc:sldMkLst>
          <pc:docMk/>
          <pc:sldMk cId="1774518880" sldId="266"/>
        </pc:sldMkLst>
        <pc:spChg chg="mod">
          <ac:chgData name="Joo Hur" userId="0021e56d9fcccf1b" providerId="LiveId" clId="{68F238CD-EFEF-4DD1-A7B7-B10399238D2B}" dt="2020-06-23T15:24:04.609" v="9565" actId="108"/>
          <ac:spMkLst>
            <pc:docMk/>
            <pc:sldMk cId="1774518880" sldId="266"/>
            <ac:spMk id="7" creationId="{EFF7E853-008B-4DF9-B984-9EEF8D8B3CDB}"/>
          </ac:spMkLst>
        </pc:spChg>
        <pc:spChg chg="mod">
          <ac:chgData name="Joo Hur" userId="0021e56d9fcccf1b" providerId="LiveId" clId="{68F238CD-EFEF-4DD1-A7B7-B10399238D2B}" dt="2020-06-24T14:34:44.993" v="11527" actId="1036"/>
          <ac:spMkLst>
            <pc:docMk/>
            <pc:sldMk cId="1774518880" sldId="266"/>
            <ac:spMk id="8" creationId="{305D0C41-D69D-43EE-9FA3-A05A3B3CC98C}"/>
          </ac:spMkLst>
        </pc:spChg>
        <pc:spChg chg="add del mod">
          <ac:chgData name="Joo Hur" userId="0021e56d9fcccf1b" providerId="LiveId" clId="{68F238CD-EFEF-4DD1-A7B7-B10399238D2B}" dt="2020-06-24T14:30:16.091" v="11503" actId="478"/>
          <ac:spMkLst>
            <pc:docMk/>
            <pc:sldMk cId="1774518880" sldId="266"/>
            <ac:spMk id="9" creationId="{241819E7-5AEA-4B64-8F94-34B417F89959}"/>
          </ac:spMkLst>
        </pc:spChg>
        <pc:spChg chg="mod">
          <ac:chgData name="Joo Hur" userId="0021e56d9fcccf1b" providerId="LiveId" clId="{68F238CD-EFEF-4DD1-A7B7-B10399238D2B}" dt="2020-06-27T14:09:24.833" v="20969" actId="20577"/>
          <ac:spMkLst>
            <pc:docMk/>
            <pc:sldMk cId="1774518880" sldId="266"/>
            <ac:spMk id="10" creationId="{8557AD86-2374-4FFD-AB4A-DB755A74152C}"/>
          </ac:spMkLst>
        </pc:spChg>
        <pc:picChg chg="del">
          <ac:chgData name="Joo Hur" userId="0021e56d9fcccf1b" providerId="LiveId" clId="{68F238CD-EFEF-4DD1-A7B7-B10399238D2B}" dt="2020-06-21T17:09:17.236" v="2749" actId="478"/>
          <ac:picMkLst>
            <pc:docMk/>
            <pc:sldMk cId="1774518880" sldId="266"/>
            <ac:picMk id="2" creationId="{7911ACD9-5839-429E-8093-952FFB35237A}"/>
          </ac:picMkLst>
        </pc:picChg>
        <pc:picChg chg="del mod">
          <ac:chgData name="Joo Hur" userId="0021e56d9fcccf1b" providerId="LiveId" clId="{68F238CD-EFEF-4DD1-A7B7-B10399238D2B}" dt="2020-06-24T14:30:59.470" v="11509" actId="478"/>
          <ac:picMkLst>
            <pc:docMk/>
            <pc:sldMk cId="1774518880" sldId="266"/>
            <ac:picMk id="2" creationId="{EA5CCAFF-F2E9-4D1A-BAEA-F8D93295A500}"/>
          </ac:picMkLst>
        </pc:picChg>
        <pc:picChg chg="add del mod">
          <ac:chgData name="Joo Hur" userId="0021e56d9fcccf1b" providerId="LiveId" clId="{68F238CD-EFEF-4DD1-A7B7-B10399238D2B}" dt="2020-06-24T14:34:44.993" v="11527" actId="1036"/>
          <ac:picMkLst>
            <pc:docMk/>
            <pc:sldMk cId="1774518880" sldId="266"/>
            <ac:picMk id="3" creationId="{370DD60E-3C59-4F48-A7EF-2B1E0DD66E8D}"/>
          </ac:picMkLst>
        </pc:picChg>
        <pc:picChg chg="add del mod">
          <ac:chgData name="Joo Hur" userId="0021e56d9fcccf1b" providerId="LiveId" clId="{68F238CD-EFEF-4DD1-A7B7-B10399238D2B}" dt="2020-06-24T14:30:36.358" v="11504" actId="478"/>
          <ac:picMkLst>
            <pc:docMk/>
            <pc:sldMk cId="1774518880" sldId="266"/>
            <ac:picMk id="4" creationId="{DB32628F-A383-4E82-A0F5-EF387342F5D5}"/>
          </ac:picMkLst>
        </pc:picChg>
        <pc:picChg chg="add mod">
          <ac:chgData name="Joo Hur" userId="0021e56d9fcccf1b" providerId="LiveId" clId="{68F238CD-EFEF-4DD1-A7B7-B10399238D2B}" dt="2020-06-27T13:17:57.512" v="18596" actId="1035"/>
          <ac:picMkLst>
            <pc:docMk/>
            <pc:sldMk cId="1774518880" sldId="266"/>
            <ac:picMk id="5" creationId="{B34FE95B-6EAF-42AF-B1D9-8513BFD8B231}"/>
          </ac:picMkLst>
        </pc:picChg>
        <pc:picChg chg="add mod">
          <ac:chgData name="Joo Hur" userId="0021e56d9fcccf1b" providerId="LiveId" clId="{68F238CD-EFEF-4DD1-A7B7-B10399238D2B}" dt="2020-06-27T13:18:38.885" v="18625" actId="1035"/>
          <ac:picMkLst>
            <pc:docMk/>
            <pc:sldMk cId="1774518880" sldId="266"/>
            <ac:picMk id="6" creationId="{76816AB5-D82B-43C9-80B5-D9BCCB0E1F92}"/>
          </ac:picMkLst>
        </pc:picChg>
        <pc:picChg chg="del">
          <ac:chgData name="Joo Hur" userId="0021e56d9fcccf1b" providerId="LiveId" clId="{68F238CD-EFEF-4DD1-A7B7-B10399238D2B}" dt="2020-06-23T15:27:01.244" v="9653" actId="478"/>
          <ac:picMkLst>
            <pc:docMk/>
            <pc:sldMk cId="1774518880" sldId="266"/>
            <ac:picMk id="6" creationId="{B25B45C9-22A0-4C62-BBFB-F46369324677}"/>
          </ac:picMkLst>
        </pc:picChg>
      </pc:sldChg>
      <pc:sldChg chg="addSp delSp modSp add mod">
        <pc:chgData name="Joo Hur" userId="0021e56d9fcccf1b" providerId="LiveId" clId="{68F238CD-EFEF-4DD1-A7B7-B10399238D2B}" dt="2020-06-24T14:29:46.554" v="11502" actId="208"/>
        <pc:sldMkLst>
          <pc:docMk/>
          <pc:sldMk cId="4019413141" sldId="267"/>
        </pc:sldMkLst>
        <pc:spChg chg="mod">
          <ac:chgData name="Joo Hur" userId="0021e56d9fcccf1b" providerId="LiveId" clId="{68F238CD-EFEF-4DD1-A7B7-B10399238D2B}" dt="2020-06-23T15:24:01.490" v="9564" actId="108"/>
          <ac:spMkLst>
            <pc:docMk/>
            <pc:sldMk cId="4019413141" sldId="267"/>
            <ac:spMk id="7" creationId="{EFF7E853-008B-4DF9-B984-9EEF8D8B3CDB}"/>
          </ac:spMkLst>
        </pc:spChg>
        <pc:spChg chg="mod">
          <ac:chgData name="Joo Hur" userId="0021e56d9fcccf1b" providerId="LiveId" clId="{68F238CD-EFEF-4DD1-A7B7-B10399238D2B}" dt="2020-06-22T14:26:40.468" v="7918" actId="108"/>
          <ac:spMkLst>
            <pc:docMk/>
            <pc:sldMk cId="4019413141" sldId="267"/>
            <ac:spMk id="8" creationId="{305D0C41-D69D-43EE-9FA3-A05A3B3CC98C}"/>
          </ac:spMkLst>
        </pc:spChg>
        <pc:spChg chg="mod">
          <ac:chgData name="Joo Hur" userId="0021e56d9fcccf1b" providerId="LiveId" clId="{68F238CD-EFEF-4DD1-A7B7-B10399238D2B}" dt="2020-06-22T14:26:43.559" v="7919" actId="13822"/>
          <ac:spMkLst>
            <pc:docMk/>
            <pc:sldMk cId="4019413141" sldId="267"/>
            <ac:spMk id="10" creationId="{8557AD86-2374-4FFD-AB4A-DB755A74152C}"/>
          </ac:spMkLst>
        </pc:spChg>
        <pc:picChg chg="del mod">
          <ac:chgData name="Joo Hur" userId="0021e56d9fcccf1b" providerId="LiveId" clId="{68F238CD-EFEF-4DD1-A7B7-B10399238D2B}" dt="2020-06-24T14:29:39.146" v="11498" actId="478"/>
          <ac:picMkLst>
            <pc:docMk/>
            <pc:sldMk cId="4019413141" sldId="267"/>
            <ac:picMk id="2" creationId="{7911ACD9-5839-429E-8093-952FFB35237A}"/>
          </ac:picMkLst>
        </pc:picChg>
        <pc:picChg chg="add mod">
          <ac:chgData name="Joo Hur" userId="0021e56d9fcccf1b" providerId="LiveId" clId="{68F238CD-EFEF-4DD1-A7B7-B10399238D2B}" dt="2020-06-24T14:29:46.554" v="11502" actId="208"/>
          <ac:picMkLst>
            <pc:docMk/>
            <pc:sldMk cId="4019413141" sldId="267"/>
            <ac:picMk id="3" creationId="{8DC0E514-658C-4DE6-9735-F181D9FC6CA8}"/>
          </ac:picMkLst>
        </pc:picChg>
      </pc:sldChg>
      <pc:sldChg chg="addSp delSp modSp add mod">
        <pc:chgData name="Joo Hur" userId="0021e56d9fcccf1b" providerId="LiveId" clId="{68F238CD-EFEF-4DD1-A7B7-B10399238D2B}" dt="2020-06-24T14:27:37.359" v="11495" actId="20577"/>
        <pc:sldMkLst>
          <pc:docMk/>
          <pc:sldMk cId="625916624" sldId="268"/>
        </pc:sldMkLst>
        <pc:spChg chg="add mod">
          <ac:chgData name="Joo Hur" userId="0021e56d9fcccf1b" providerId="LiveId" clId="{68F238CD-EFEF-4DD1-A7B7-B10399238D2B}" dt="2020-06-24T14:25:51.157" v="11398" actId="14100"/>
          <ac:spMkLst>
            <pc:docMk/>
            <pc:sldMk cId="625916624" sldId="268"/>
            <ac:spMk id="4" creationId="{E7E7AF47-C03E-4A98-8D98-E6CFCE7002D7}"/>
          </ac:spMkLst>
        </pc:spChg>
        <pc:spChg chg="add mod">
          <ac:chgData name="Joo Hur" userId="0021e56d9fcccf1b" providerId="LiveId" clId="{68F238CD-EFEF-4DD1-A7B7-B10399238D2B}" dt="2020-06-24T14:27:02.590" v="11432" actId="14100"/>
          <ac:spMkLst>
            <pc:docMk/>
            <pc:sldMk cId="625916624" sldId="268"/>
            <ac:spMk id="5" creationId="{064F5E60-12BA-4BEB-82D9-F08B5F8C83D8}"/>
          </ac:spMkLst>
        </pc:spChg>
        <pc:spChg chg="add del mod">
          <ac:chgData name="Joo Hur" userId="0021e56d9fcccf1b" providerId="LiveId" clId="{68F238CD-EFEF-4DD1-A7B7-B10399238D2B}" dt="2020-06-24T14:21:37.728" v="11173" actId="478"/>
          <ac:spMkLst>
            <pc:docMk/>
            <pc:sldMk cId="625916624" sldId="268"/>
            <ac:spMk id="6" creationId="{5B07BB89-C29A-40CB-B822-ACEA1337B76A}"/>
          </ac:spMkLst>
        </pc:spChg>
        <pc:spChg chg="mod">
          <ac:chgData name="Joo Hur" userId="0021e56d9fcccf1b" providerId="LiveId" clId="{68F238CD-EFEF-4DD1-A7B7-B10399238D2B}" dt="2020-06-23T15:23:57.929" v="9563" actId="108"/>
          <ac:spMkLst>
            <pc:docMk/>
            <pc:sldMk cId="625916624" sldId="268"/>
            <ac:spMk id="7" creationId="{EFF7E853-008B-4DF9-B984-9EEF8D8B3CDB}"/>
          </ac:spMkLst>
        </pc:spChg>
        <pc:spChg chg="mod">
          <ac:chgData name="Joo Hur" userId="0021e56d9fcccf1b" providerId="LiveId" clId="{68F238CD-EFEF-4DD1-A7B7-B10399238D2B}" dt="2020-06-24T14:24:46.195" v="11361" actId="1036"/>
          <ac:spMkLst>
            <pc:docMk/>
            <pc:sldMk cId="625916624" sldId="268"/>
            <ac:spMk id="8" creationId="{305D0C41-D69D-43EE-9FA3-A05A3B3CC98C}"/>
          </ac:spMkLst>
        </pc:spChg>
        <pc:spChg chg="del">
          <ac:chgData name="Joo Hur" userId="0021e56d9fcccf1b" providerId="LiveId" clId="{68F238CD-EFEF-4DD1-A7B7-B10399238D2B}" dt="2020-06-21T17:34:28.454" v="4551" actId="478"/>
          <ac:spMkLst>
            <pc:docMk/>
            <pc:sldMk cId="625916624" sldId="268"/>
            <ac:spMk id="9" creationId="{383D3CF2-F909-4819-B188-2A8E42A668BE}"/>
          </ac:spMkLst>
        </pc:spChg>
        <pc:spChg chg="add mod">
          <ac:chgData name="Joo Hur" userId="0021e56d9fcccf1b" providerId="LiveId" clId="{68F238CD-EFEF-4DD1-A7B7-B10399238D2B}" dt="2020-06-24T14:26:58.492" v="11431" actId="14100"/>
          <ac:spMkLst>
            <pc:docMk/>
            <pc:sldMk cId="625916624" sldId="268"/>
            <ac:spMk id="9" creationId="{3EF1E785-7131-4E98-A6D3-F6042E12CDCA}"/>
          </ac:spMkLst>
        </pc:spChg>
        <pc:spChg chg="mod">
          <ac:chgData name="Joo Hur" userId="0021e56d9fcccf1b" providerId="LiveId" clId="{68F238CD-EFEF-4DD1-A7B7-B10399238D2B}" dt="2020-06-24T14:24:46.195" v="11361" actId="1036"/>
          <ac:spMkLst>
            <pc:docMk/>
            <pc:sldMk cId="625916624" sldId="268"/>
            <ac:spMk id="10" creationId="{8557AD86-2374-4FFD-AB4A-DB755A74152C}"/>
          </ac:spMkLst>
        </pc:spChg>
        <pc:spChg chg="add mod">
          <ac:chgData name="Joo Hur" userId="0021e56d9fcccf1b" providerId="LiveId" clId="{68F238CD-EFEF-4DD1-A7B7-B10399238D2B}" dt="2020-06-24T14:27:37.359" v="11495" actId="20577"/>
          <ac:spMkLst>
            <pc:docMk/>
            <pc:sldMk cId="625916624" sldId="268"/>
            <ac:spMk id="11" creationId="{18983946-F944-4142-AD9F-9CBEA97C2273}"/>
          </ac:spMkLst>
        </pc:spChg>
        <pc:spChg chg="del">
          <ac:chgData name="Joo Hur" userId="0021e56d9fcccf1b" providerId="LiveId" clId="{68F238CD-EFEF-4DD1-A7B7-B10399238D2B}" dt="2020-06-21T17:34:29.331" v="4552" actId="478"/>
          <ac:spMkLst>
            <pc:docMk/>
            <pc:sldMk cId="625916624" sldId="268"/>
            <ac:spMk id="11" creationId="{DE28BD92-C62D-4DB5-9C7F-09502BAF30CB}"/>
          </ac:spMkLst>
        </pc:spChg>
        <pc:picChg chg="add del mod">
          <ac:chgData name="Joo Hur" userId="0021e56d9fcccf1b" providerId="LiveId" clId="{68F238CD-EFEF-4DD1-A7B7-B10399238D2B}" dt="2020-06-24T14:21:38.561" v="11174" actId="478"/>
          <ac:picMkLst>
            <pc:docMk/>
            <pc:sldMk cId="625916624" sldId="268"/>
            <ac:picMk id="2" creationId="{8FD5D29D-4154-4F0C-8A63-68CDB8A2F720}"/>
          </ac:picMkLst>
        </pc:picChg>
        <pc:picChg chg="add mod">
          <ac:chgData name="Joo Hur" userId="0021e56d9fcccf1b" providerId="LiveId" clId="{68F238CD-EFEF-4DD1-A7B7-B10399238D2B}" dt="2020-06-24T14:24:46.195" v="11361" actId="1036"/>
          <ac:picMkLst>
            <pc:docMk/>
            <pc:sldMk cId="625916624" sldId="268"/>
            <ac:picMk id="3" creationId="{5C90E598-F188-40D5-A299-9EF10BD4F0DC}"/>
          </ac:picMkLst>
        </pc:picChg>
        <pc:picChg chg="del">
          <ac:chgData name="Joo Hur" userId="0021e56d9fcccf1b" providerId="LiveId" clId="{68F238CD-EFEF-4DD1-A7B7-B10399238D2B}" dt="2020-06-21T17:34:25.879" v="4550" actId="478"/>
          <ac:picMkLst>
            <pc:docMk/>
            <pc:sldMk cId="625916624" sldId="268"/>
            <ac:picMk id="3" creationId="{9EF95310-C804-4EE9-99DD-4975BCF8A82B}"/>
          </ac:picMkLst>
        </pc:picChg>
        <pc:picChg chg="del mod">
          <ac:chgData name="Joo Hur" userId="0021e56d9fcccf1b" providerId="LiveId" clId="{68F238CD-EFEF-4DD1-A7B7-B10399238D2B}" dt="2020-06-21T17:34:33.799" v="4555" actId="478"/>
          <ac:picMkLst>
            <pc:docMk/>
            <pc:sldMk cId="625916624" sldId="268"/>
            <ac:picMk id="4" creationId="{1349568B-11C7-4B16-BE5E-8E9EE02A052E}"/>
          </ac:picMkLst>
        </pc:picChg>
        <pc:picChg chg="add del mod">
          <ac:chgData name="Joo Hur" userId="0021e56d9fcccf1b" providerId="LiveId" clId="{68F238CD-EFEF-4DD1-A7B7-B10399238D2B}" dt="2020-06-21T17:37:30.486" v="4597" actId="478"/>
          <ac:picMkLst>
            <pc:docMk/>
            <pc:sldMk cId="625916624" sldId="268"/>
            <ac:picMk id="12" creationId="{CBD97ADB-16F9-476F-B477-79F0CDEB9C09}"/>
          </ac:picMkLst>
        </pc:picChg>
      </pc:sldChg>
      <pc:sldChg chg="addSp delSp modSp add mod">
        <pc:chgData name="Joo Hur" userId="0021e56d9fcccf1b" providerId="LiveId" clId="{68F238CD-EFEF-4DD1-A7B7-B10399238D2B}" dt="2020-06-28T11:49:08.806" v="27934" actId="20577"/>
        <pc:sldMkLst>
          <pc:docMk/>
          <pc:sldMk cId="2334311473" sldId="269"/>
        </pc:sldMkLst>
        <pc:spChg chg="mod">
          <ac:chgData name="Joo Hur" userId="0021e56d9fcccf1b" providerId="LiveId" clId="{68F238CD-EFEF-4DD1-A7B7-B10399238D2B}" dt="2020-06-23T15:24:07.382" v="9566" actId="108"/>
          <ac:spMkLst>
            <pc:docMk/>
            <pc:sldMk cId="2334311473" sldId="269"/>
            <ac:spMk id="7" creationId="{EFF7E853-008B-4DF9-B984-9EEF8D8B3CDB}"/>
          </ac:spMkLst>
        </pc:spChg>
        <pc:spChg chg="mod">
          <ac:chgData name="Joo Hur" userId="0021e56d9fcccf1b" providerId="LiveId" clId="{68F238CD-EFEF-4DD1-A7B7-B10399238D2B}" dt="2020-06-27T17:32:28.765" v="27829" actId="1035"/>
          <ac:spMkLst>
            <pc:docMk/>
            <pc:sldMk cId="2334311473" sldId="269"/>
            <ac:spMk id="8" creationId="{305D0C41-D69D-43EE-9FA3-A05A3B3CC98C}"/>
          </ac:spMkLst>
        </pc:spChg>
        <pc:spChg chg="add del mod">
          <ac:chgData name="Joo Hur" userId="0021e56d9fcccf1b" providerId="LiveId" clId="{68F238CD-EFEF-4DD1-A7B7-B10399238D2B}" dt="2020-06-24T14:35:51.188" v="11532" actId="478"/>
          <ac:spMkLst>
            <pc:docMk/>
            <pc:sldMk cId="2334311473" sldId="269"/>
            <ac:spMk id="9" creationId="{240BC1E5-16A5-47B1-9E4A-C3ECC945BBA3}"/>
          </ac:spMkLst>
        </pc:spChg>
        <pc:spChg chg="mod">
          <ac:chgData name="Joo Hur" userId="0021e56d9fcccf1b" providerId="LiveId" clId="{68F238CD-EFEF-4DD1-A7B7-B10399238D2B}" dt="2020-06-27T17:32:28.765" v="27829" actId="1035"/>
          <ac:spMkLst>
            <pc:docMk/>
            <pc:sldMk cId="2334311473" sldId="269"/>
            <ac:spMk id="10" creationId="{8557AD86-2374-4FFD-AB4A-DB755A74152C}"/>
          </ac:spMkLst>
        </pc:spChg>
        <pc:graphicFrameChg chg="add mod modGraphic">
          <ac:chgData name="Joo Hur" userId="0021e56d9fcccf1b" providerId="LiveId" clId="{68F238CD-EFEF-4DD1-A7B7-B10399238D2B}" dt="2020-06-28T11:49:08.806" v="27934" actId="20577"/>
          <ac:graphicFrameMkLst>
            <pc:docMk/>
            <pc:sldMk cId="2334311473" sldId="269"/>
            <ac:graphicFrameMk id="3" creationId="{2B9EF71F-2A52-418B-9AC2-F10CEEFFBA18}"/>
          </ac:graphicFrameMkLst>
        </pc:graphicFrameChg>
        <pc:picChg chg="add mod">
          <ac:chgData name="Joo Hur" userId="0021e56d9fcccf1b" providerId="LiveId" clId="{68F238CD-EFEF-4DD1-A7B7-B10399238D2B}" dt="2020-06-27T17:32:28.765" v="27829" actId="1035"/>
          <ac:picMkLst>
            <pc:docMk/>
            <pc:sldMk cId="2334311473" sldId="269"/>
            <ac:picMk id="2" creationId="{52BDF47D-8693-4841-8610-46A382B69048}"/>
          </ac:picMkLst>
        </pc:picChg>
        <pc:picChg chg="add del mod">
          <ac:chgData name="Joo Hur" userId="0021e56d9fcccf1b" providerId="LiveId" clId="{68F238CD-EFEF-4DD1-A7B7-B10399238D2B}" dt="2020-06-24T13:02:02.272" v="10989" actId="478"/>
          <ac:picMkLst>
            <pc:docMk/>
            <pc:sldMk cId="2334311473" sldId="269"/>
            <ac:picMk id="2" creationId="{E0A9B4AF-300E-4036-884A-3EDB80F1D633}"/>
          </ac:picMkLst>
        </pc:picChg>
        <pc:picChg chg="del">
          <ac:chgData name="Joo Hur" userId="0021e56d9fcccf1b" providerId="LiveId" clId="{68F238CD-EFEF-4DD1-A7B7-B10399238D2B}" dt="2020-06-21T18:00:15.552" v="5017" actId="478"/>
          <ac:picMkLst>
            <pc:docMk/>
            <pc:sldMk cId="2334311473" sldId="269"/>
            <ac:picMk id="3" creationId="{370DD60E-3C59-4F48-A7EF-2B1E0DD66E8D}"/>
          </ac:picMkLst>
        </pc:picChg>
        <pc:picChg chg="add del">
          <ac:chgData name="Joo Hur" userId="0021e56d9fcccf1b" providerId="LiveId" clId="{68F238CD-EFEF-4DD1-A7B7-B10399238D2B}" dt="2020-06-21T18:21:46.635" v="6235"/>
          <ac:picMkLst>
            <pc:docMk/>
            <pc:sldMk cId="2334311473" sldId="269"/>
            <ac:picMk id="4" creationId="{AED8624E-EAF3-4DC6-8D17-930DB20BE037}"/>
          </ac:picMkLst>
        </pc:picChg>
        <pc:picChg chg="add del mod">
          <ac:chgData name="Joo Hur" userId="0021e56d9fcccf1b" providerId="LiveId" clId="{68F238CD-EFEF-4DD1-A7B7-B10399238D2B}" dt="2020-06-24T13:02:01.340" v="10988" actId="478"/>
          <ac:picMkLst>
            <pc:docMk/>
            <pc:sldMk cId="2334311473" sldId="269"/>
            <ac:picMk id="5" creationId="{FC26B267-EFA0-48A6-A8A6-5434139942FE}"/>
          </ac:picMkLst>
        </pc:picChg>
      </pc:sldChg>
      <pc:sldChg chg="addSp delSp modSp add mod">
        <pc:chgData name="Joo Hur" userId="0021e56d9fcccf1b" providerId="LiveId" clId="{68F238CD-EFEF-4DD1-A7B7-B10399238D2B}" dt="2020-06-23T15:24:14.270" v="9567" actId="108"/>
        <pc:sldMkLst>
          <pc:docMk/>
          <pc:sldMk cId="2951597748" sldId="270"/>
        </pc:sldMkLst>
        <pc:spChg chg="mod">
          <ac:chgData name="Joo Hur" userId="0021e56d9fcccf1b" providerId="LiveId" clId="{68F238CD-EFEF-4DD1-A7B7-B10399238D2B}" dt="2020-06-23T15:24:14.270" v="9567" actId="108"/>
          <ac:spMkLst>
            <pc:docMk/>
            <pc:sldMk cId="2951597748" sldId="270"/>
            <ac:spMk id="7" creationId="{EFF7E853-008B-4DF9-B984-9EEF8D8B3CDB}"/>
          </ac:spMkLst>
        </pc:spChg>
        <pc:spChg chg="mod">
          <ac:chgData name="Joo Hur" userId="0021e56d9fcccf1b" providerId="LiveId" clId="{68F238CD-EFEF-4DD1-A7B7-B10399238D2B}" dt="2020-06-22T14:27:27.120" v="7928" actId="108"/>
          <ac:spMkLst>
            <pc:docMk/>
            <pc:sldMk cId="2951597748" sldId="270"/>
            <ac:spMk id="8" creationId="{305D0C41-D69D-43EE-9FA3-A05A3B3CC98C}"/>
          </ac:spMkLst>
        </pc:spChg>
        <pc:spChg chg="mod">
          <ac:chgData name="Joo Hur" userId="0021e56d9fcccf1b" providerId="LiveId" clId="{68F238CD-EFEF-4DD1-A7B7-B10399238D2B}" dt="2020-06-22T14:27:45.248" v="7935" actId="13822"/>
          <ac:spMkLst>
            <pc:docMk/>
            <pc:sldMk cId="2951597748" sldId="270"/>
            <ac:spMk id="10" creationId="{8557AD86-2374-4FFD-AB4A-DB755A74152C}"/>
          </ac:spMkLst>
        </pc:spChg>
        <pc:picChg chg="del">
          <ac:chgData name="Joo Hur" userId="0021e56d9fcccf1b" providerId="LiveId" clId="{68F238CD-EFEF-4DD1-A7B7-B10399238D2B}" dt="2020-06-21T18:26:04.831" v="6852" actId="478"/>
          <ac:picMkLst>
            <pc:docMk/>
            <pc:sldMk cId="2951597748" sldId="270"/>
            <ac:picMk id="2" creationId="{E0A9B4AF-300E-4036-884A-3EDB80F1D633}"/>
          </ac:picMkLst>
        </pc:picChg>
        <pc:picChg chg="add mod">
          <ac:chgData name="Joo Hur" userId="0021e56d9fcccf1b" providerId="LiveId" clId="{68F238CD-EFEF-4DD1-A7B7-B10399238D2B}" dt="2020-06-22T17:51:41.062" v="9527" actId="208"/>
          <ac:picMkLst>
            <pc:docMk/>
            <pc:sldMk cId="2951597748" sldId="270"/>
            <ac:picMk id="3" creationId="{EC8CF53C-AC04-45F3-B348-60D7546F93BF}"/>
          </ac:picMkLst>
        </pc:picChg>
        <pc:picChg chg="add mod">
          <ac:chgData name="Joo Hur" userId="0021e56d9fcccf1b" providerId="LiveId" clId="{68F238CD-EFEF-4DD1-A7B7-B10399238D2B}" dt="2020-06-22T17:51:43.718" v="9528" actId="208"/>
          <ac:picMkLst>
            <pc:docMk/>
            <pc:sldMk cId="2951597748" sldId="270"/>
            <ac:picMk id="4" creationId="{8E6F4965-A6A5-4C1A-96A3-4FDA1A6B3AA6}"/>
          </ac:picMkLst>
        </pc:picChg>
        <pc:picChg chg="del">
          <ac:chgData name="Joo Hur" userId="0021e56d9fcccf1b" providerId="LiveId" clId="{68F238CD-EFEF-4DD1-A7B7-B10399238D2B}" dt="2020-06-21T18:26:08.096" v="6853" actId="478"/>
          <ac:picMkLst>
            <pc:docMk/>
            <pc:sldMk cId="2951597748" sldId="270"/>
            <ac:picMk id="5" creationId="{FC26B267-EFA0-48A6-A8A6-5434139942FE}"/>
          </ac:picMkLst>
        </pc:picChg>
        <pc:picChg chg="add del mod">
          <ac:chgData name="Joo Hur" userId="0021e56d9fcccf1b" providerId="LiveId" clId="{68F238CD-EFEF-4DD1-A7B7-B10399238D2B}" dt="2020-06-21T18:32:08.224" v="7346" actId="478"/>
          <ac:picMkLst>
            <pc:docMk/>
            <pc:sldMk cId="2951597748" sldId="270"/>
            <ac:picMk id="6" creationId="{ACA4E1A4-5E29-4188-B278-E6A65A7707F3}"/>
          </ac:picMkLst>
        </pc:picChg>
        <pc:picChg chg="add mod">
          <ac:chgData name="Joo Hur" userId="0021e56d9fcccf1b" providerId="LiveId" clId="{68F238CD-EFEF-4DD1-A7B7-B10399238D2B}" dt="2020-06-22T17:51:45.749" v="9529" actId="208"/>
          <ac:picMkLst>
            <pc:docMk/>
            <pc:sldMk cId="2951597748" sldId="270"/>
            <ac:picMk id="11" creationId="{886C9961-10C6-4D64-9D7F-8219A9385062}"/>
          </ac:picMkLst>
        </pc:picChg>
      </pc:sldChg>
      <pc:sldChg chg="addSp delSp modSp add mod">
        <pc:chgData name="Joo Hur" userId="0021e56d9fcccf1b" providerId="LiveId" clId="{68F238CD-EFEF-4DD1-A7B7-B10399238D2B}" dt="2020-06-23T15:24:16.695" v="9568" actId="108"/>
        <pc:sldMkLst>
          <pc:docMk/>
          <pc:sldMk cId="1172137051" sldId="271"/>
        </pc:sldMkLst>
        <pc:spChg chg="mod">
          <ac:chgData name="Joo Hur" userId="0021e56d9fcccf1b" providerId="LiveId" clId="{68F238CD-EFEF-4DD1-A7B7-B10399238D2B}" dt="2020-06-23T15:24:16.695" v="9568" actId="108"/>
          <ac:spMkLst>
            <pc:docMk/>
            <pc:sldMk cId="1172137051" sldId="271"/>
            <ac:spMk id="7" creationId="{EFF7E853-008B-4DF9-B984-9EEF8D8B3CDB}"/>
          </ac:spMkLst>
        </pc:spChg>
        <pc:spChg chg="mod">
          <ac:chgData name="Joo Hur" userId="0021e56d9fcccf1b" providerId="LiveId" clId="{68F238CD-EFEF-4DD1-A7B7-B10399238D2B}" dt="2020-06-22T14:27:29.078" v="7929" actId="108"/>
          <ac:spMkLst>
            <pc:docMk/>
            <pc:sldMk cId="1172137051" sldId="271"/>
            <ac:spMk id="8" creationId="{305D0C41-D69D-43EE-9FA3-A05A3B3CC98C}"/>
          </ac:spMkLst>
        </pc:spChg>
        <pc:spChg chg="mod">
          <ac:chgData name="Joo Hur" userId="0021e56d9fcccf1b" providerId="LiveId" clId="{68F238CD-EFEF-4DD1-A7B7-B10399238D2B}" dt="2020-06-22T14:27:42.889" v="7934" actId="13822"/>
          <ac:spMkLst>
            <pc:docMk/>
            <pc:sldMk cId="1172137051" sldId="271"/>
            <ac:spMk id="10" creationId="{8557AD86-2374-4FFD-AB4A-DB755A74152C}"/>
          </ac:spMkLst>
        </pc:spChg>
        <pc:picChg chg="add mod">
          <ac:chgData name="Joo Hur" userId="0021e56d9fcccf1b" providerId="LiveId" clId="{68F238CD-EFEF-4DD1-A7B7-B10399238D2B}" dt="2020-06-22T17:51:35.076" v="9526" actId="208"/>
          <ac:picMkLst>
            <pc:docMk/>
            <pc:sldMk cId="1172137051" sldId="271"/>
            <ac:picMk id="2" creationId="{BC0960C9-025C-48B8-BBD5-82F7DF3E0D14}"/>
          </ac:picMkLst>
        </pc:picChg>
        <pc:picChg chg="del">
          <ac:chgData name="Joo Hur" userId="0021e56d9fcccf1b" providerId="LiveId" clId="{68F238CD-EFEF-4DD1-A7B7-B10399238D2B}" dt="2020-06-21T18:34:47.307" v="7468" actId="478"/>
          <ac:picMkLst>
            <pc:docMk/>
            <pc:sldMk cId="1172137051" sldId="271"/>
            <ac:picMk id="3" creationId="{EC8CF53C-AC04-45F3-B348-60D7546F93BF}"/>
          </ac:picMkLst>
        </pc:picChg>
        <pc:picChg chg="del">
          <ac:chgData name="Joo Hur" userId="0021e56d9fcccf1b" providerId="LiveId" clId="{68F238CD-EFEF-4DD1-A7B7-B10399238D2B}" dt="2020-06-21T18:34:47.307" v="7468" actId="478"/>
          <ac:picMkLst>
            <pc:docMk/>
            <pc:sldMk cId="1172137051" sldId="271"/>
            <ac:picMk id="4" creationId="{8E6F4965-A6A5-4C1A-96A3-4FDA1A6B3AA6}"/>
          </ac:picMkLst>
        </pc:picChg>
        <pc:picChg chg="del">
          <ac:chgData name="Joo Hur" userId="0021e56d9fcccf1b" providerId="LiveId" clId="{68F238CD-EFEF-4DD1-A7B7-B10399238D2B}" dt="2020-06-21T18:34:47.307" v="7468" actId="478"/>
          <ac:picMkLst>
            <pc:docMk/>
            <pc:sldMk cId="1172137051" sldId="271"/>
            <ac:picMk id="11" creationId="{886C9961-10C6-4D64-9D7F-8219A9385062}"/>
          </ac:picMkLst>
        </pc:picChg>
      </pc:sldChg>
      <pc:sldChg chg="addSp modSp add mod">
        <pc:chgData name="Joo Hur" userId="0021e56d9fcccf1b" providerId="LiveId" clId="{68F238CD-EFEF-4DD1-A7B7-B10399238D2B}" dt="2020-06-27T14:36:55.624" v="22342" actId="20577"/>
        <pc:sldMkLst>
          <pc:docMk/>
          <pc:sldMk cId="2167727808" sldId="272"/>
        </pc:sldMkLst>
        <pc:spChg chg="mod">
          <ac:chgData name="Joo Hur" userId="0021e56d9fcccf1b" providerId="LiveId" clId="{68F238CD-EFEF-4DD1-A7B7-B10399238D2B}" dt="2020-06-27T14:16:24.335" v="21112"/>
          <ac:spMkLst>
            <pc:docMk/>
            <pc:sldMk cId="2167727808" sldId="272"/>
            <ac:spMk id="7" creationId="{EFF7E853-008B-4DF9-B984-9EEF8D8B3CDB}"/>
          </ac:spMkLst>
        </pc:spChg>
        <pc:spChg chg="mod">
          <ac:chgData name="Joo Hur" userId="0021e56d9fcccf1b" providerId="LiveId" clId="{68F238CD-EFEF-4DD1-A7B7-B10399238D2B}" dt="2020-06-27T14:31:57.870" v="22173" actId="1036"/>
          <ac:spMkLst>
            <pc:docMk/>
            <pc:sldMk cId="2167727808" sldId="272"/>
            <ac:spMk id="8" creationId="{305D0C41-D69D-43EE-9FA3-A05A3B3CC98C}"/>
          </ac:spMkLst>
        </pc:spChg>
        <pc:spChg chg="mod">
          <ac:chgData name="Joo Hur" userId="0021e56d9fcccf1b" providerId="LiveId" clId="{68F238CD-EFEF-4DD1-A7B7-B10399238D2B}" dt="2020-06-27T14:36:55.624" v="22342" actId="20577"/>
          <ac:spMkLst>
            <pc:docMk/>
            <pc:sldMk cId="2167727808" sldId="272"/>
            <ac:spMk id="10" creationId="{8557AD86-2374-4FFD-AB4A-DB755A74152C}"/>
          </ac:spMkLst>
        </pc:spChg>
        <pc:picChg chg="add mod">
          <ac:chgData name="Joo Hur" userId="0021e56d9fcccf1b" providerId="LiveId" clId="{68F238CD-EFEF-4DD1-A7B7-B10399238D2B}" dt="2020-06-27T14:36:52.777" v="22340" actId="1035"/>
          <ac:picMkLst>
            <pc:docMk/>
            <pc:sldMk cId="2167727808" sldId="272"/>
            <ac:picMk id="2" creationId="{DE27F8DF-77B2-410F-9999-DF5EA714F1EF}"/>
          </ac:picMkLst>
        </pc:picChg>
        <pc:picChg chg="add mod">
          <ac:chgData name="Joo Hur" userId="0021e56d9fcccf1b" providerId="LiveId" clId="{68F238CD-EFEF-4DD1-A7B7-B10399238D2B}" dt="2020-06-27T14:36:52.777" v="22340" actId="1035"/>
          <ac:picMkLst>
            <pc:docMk/>
            <pc:sldMk cId="2167727808" sldId="272"/>
            <ac:picMk id="3" creationId="{E7AB4720-DF7C-470F-9828-C51F2A0CB142}"/>
          </ac:picMkLst>
        </pc:picChg>
      </pc:sldChg>
      <pc:sldChg chg="addSp delSp modSp add mod">
        <pc:chgData name="Joo Hur" userId="0021e56d9fcccf1b" providerId="LiveId" clId="{68F238CD-EFEF-4DD1-A7B7-B10399238D2B}" dt="2020-06-27T15:11:33.654" v="24042" actId="20577"/>
        <pc:sldMkLst>
          <pc:docMk/>
          <pc:sldMk cId="3992934008" sldId="273"/>
        </pc:sldMkLst>
        <pc:spChg chg="add mod">
          <ac:chgData name="Joo Hur" userId="0021e56d9fcccf1b" providerId="LiveId" clId="{68F238CD-EFEF-4DD1-A7B7-B10399238D2B}" dt="2020-06-27T15:11:33.654" v="24042" actId="20577"/>
          <ac:spMkLst>
            <pc:docMk/>
            <pc:sldMk cId="3992934008" sldId="273"/>
            <ac:spMk id="3" creationId="{4FBAEA13-5FD3-490E-A579-6D245DA226C6}"/>
          </ac:spMkLst>
        </pc:spChg>
        <pc:spChg chg="add mod">
          <ac:chgData name="Joo Hur" userId="0021e56d9fcccf1b" providerId="LiveId" clId="{68F238CD-EFEF-4DD1-A7B7-B10399238D2B}" dt="2020-06-27T14:05:26.903" v="20730" actId="14100"/>
          <ac:spMkLst>
            <pc:docMk/>
            <pc:sldMk cId="3992934008" sldId="273"/>
            <ac:spMk id="6" creationId="{2FD12CA8-4FE8-401A-A8A8-26B6603CC313}"/>
          </ac:spMkLst>
        </pc:spChg>
        <pc:spChg chg="mod">
          <ac:chgData name="Joo Hur" userId="0021e56d9fcccf1b" providerId="LiveId" clId="{68F238CD-EFEF-4DD1-A7B7-B10399238D2B}" dt="2020-06-24T15:53:20.944" v="14081" actId="14100"/>
          <ac:spMkLst>
            <pc:docMk/>
            <pc:sldMk cId="3992934008" sldId="273"/>
            <ac:spMk id="8" creationId="{305D0C41-D69D-43EE-9FA3-A05A3B3CC98C}"/>
          </ac:spMkLst>
        </pc:spChg>
        <pc:spChg chg="add mod">
          <ac:chgData name="Joo Hur" userId="0021e56d9fcccf1b" providerId="LiveId" clId="{68F238CD-EFEF-4DD1-A7B7-B10399238D2B}" dt="2020-06-27T14:05:19.850" v="20728" actId="1038"/>
          <ac:spMkLst>
            <pc:docMk/>
            <pc:sldMk cId="3992934008" sldId="273"/>
            <ac:spMk id="9" creationId="{20FFE898-E56A-470F-8542-AD53D9CCBAFA}"/>
          </ac:spMkLst>
        </pc:spChg>
        <pc:spChg chg="mod">
          <ac:chgData name="Joo Hur" userId="0021e56d9fcccf1b" providerId="LiveId" clId="{68F238CD-EFEF-4DD1-A7B7-B10399238D2B}" dt="2020-06-24T15:53:23.618" v="14082" actId="14100"/>
          <ac:spMkLst>
            <pc:docMk/>
            <pc:sldMk cId="3992934008" sldId="273"/>
            <ac:spMk id="10" creationId="{8557AD86-2374-4FFD-AB4A-DB755A74152C}"/>
          </ac:spMkLst>
        </pc:spChg>
        <pc:spChg chg="add mod">
          <ac:chgData name="Joo Hur" userId="0021e56d9fcccf1b" providerId="LiveId" clId="{68F238CD-EFEF-4DD1-A7B7-B10399238D2B}" dt="2020-06-27T14:05:19.850" v="20728" actId="1038"/>
          <ac:spMkLst>
            <pc:docMk/>
            <pc:sldMk cId="3992934008" sldId="273"/>
            <ac:spMk id="11" creationId="{B5CB0352-C219-4CD3-8647-8B03640E5191}"/>
          </ac:spMkLst>
        </pc:spChg>
        <pc:graphicFrameChg chg="add del modGraphic">
          <ac:chgData name="Joo Hur" userId="0021e56d9fcccf1b" providerId="LiveId" clId="{68F238CD-EFEF-4DD1-A7B7-B10399238D2B}" dt="2020-06-27T14:03:35.019" v="20593" actId="1032"/>
          <ac:graphicFrameMkLst>
            <pc:docMk/>
            <pc:sldMk cId="3992934008" sldId="273"/>
            <ac:graphicFrameMk id="4" creationId="{AF6E690F-6DAD-4378-90C4-8788DEB67A88}"/>
          </ac:graphicFrameMkLst>
        </pc:graphicFrameChg>
        <pc:picChg chg="del">
          <ac:chgData name="Joo Hur" userId="0021e56d9fcccf1b" providerId="LiveId" clId="{68F238CD-EFEF-4DD1-A7B7-B10399238D2B}" dt="2020-06-23T15:29:32.521" v="9667" actId="478"/>
          <ac:picMkLst>
            <pc:docMk/>
            <pc:sldMk cId="3992934008" sldId="273"/>
            <ac:picMk id="2" creationId="{A8F67DCB-AA1F-4E16-9D7C-B5170C107BEB}"/>
          </ac:picMkLst>
        </pc:picChg>
        <pc:picChg chg="add mod">
          <ac:chgData name="Joo Hur" userId="0021e56d9fcccf1b" providerId="LiveId" clId="{68F238CD-EFEF-4DD1-A7B7-B10399238D2B}" dt="2020-06-27T14:05:19.850" v="20728" actId="1038"/>
          <ac:picMkLst>
            <pc:docMk/>
            <pc:sldMk cId="3992934008" sldId="273"/>
            <ac:picMk id="2" creationId="{DFD1FF4D-FE21-4B1E-A8DA-221144EED0F9}"/>
          </ac:picMkLst>
        </pc:picChg>
        <pc:picChg chg="del">
          <ac:chgData name="Joo Hur" userId="0021e56d9fcccf1b" providerId="LiveId" clId="{68F238CD-EFEF-4DD1-A7B7-B10399238D2B}" dt="2020-06-23T15:29:33.205" v="9668" actId="478"/>
          <ac:picMkLst>
            <pc:docMk/>
            <pc:sldMk cId="3992934008" sldId="273"/>
            <ac:picMk id="3" creationId="{B1B77074-70CF-4BC0-A985-4091F88A7EAC}"/>
          </ac:picMkLst>
        </pc:picChg>
        <pc:picChg chg="del">
          <ac:chgData name="Joo Hur" userId="0021e56d9fcccf1b" providerId="LiveId" clId="{68F238CD-EFEF-4DD1-A7B7-B10399238D2B}" dt="2020-06-23T15:29:33.858" v="9669" actId="478"/>
          <ac:picMkLst>
            <pc:docMk/>
            <pc:sldMk cId="3992934008" sldId="273"/>
            <ac:picMk id="4" creationId="{5681BA60-9416-4563-A97F-ADF0365F6DCA}"/>
          </ac:picMkLst>
        </pc:picChg>
        <pc:picChg chg="del">
          <ac:chgData name="Joo Hur" userId="0021e56d9fcccf1b" providerId="LiveId" clId="{68F238CD-EFEF-4DD1-A7B7-B10399238D2B}" dt="2020-06-23T15:29:34.337" v="9670" actId="478"/>
          <ac:picMkLst>
            <pc:docMk/>
            <pc:sldMk cId="3992934008" sldId="273"/>
            <ac:picMk id="5" creationId="{17FBE0AB-CB23-45EF-9050-7C9D94660DFF}"/>
          </ac:picMkLst>
        </pc:picChg>
        <pc:picChg chg="del">
          <ac:chgData name="Joo Hur" userId="0021e56d9fcccf1b" providerId="LiveId" clId="{68F238CD-EFEF-4DD1-A7B7-B10399238D2B}" dt="2020-06-23T15:29:34.991" v="9671" actId="478"/>
          <ac:picMkLst>
            <pc:docMk/>
            <pc:sldMk cId="3992934008" sldId="273"/>
            <ac:picMk id="6" creationId="{531CA6DF-6229-44F5-974D-E42BB5859C2A}"/>
          </ac:picMkLst>
        </pc:picChg>
      </pc:sldChg>
      <pc:sldChg chg="addSp delSp modSp add mod">
        <pc:chgData name="Joo Hur" userId="0021e56d9fcccf1b" providerId="LiveId" clId="{68F238CD-EFEF-4DD1-A7B7-B10399238D2B}" dt="2020-06-27T15:12:02.709" v="24043" actId="20577"/>
        <pc:sldMkLst>
          <pc:docMk/>
          <pc:sldMk cId="3157234107" sldId="274"/>
        </pc:sldMkLst>
        <pc:spChg chg="add del">
          <ac:chgData name="Joo Hur" userId="0021e56d9fcccf1b" providerId="LiveId" clId="{68F238CD-EFEF-4DD1-A7B7-B10399238D2B}" dt="2020-06-25T17:32:59.885" v="16836"/>
          <ac:spMkLst>
            <pc:docMk/>
            <pc:sldMk cId="3157234107" sldId="274"/>
            <ac:spMk id="2" creationId="{5B4971A4-2C95-488D-9C99-14FD133C318A}"/>
          </ac:spMkLst>
        </pc:spChg>
        <pc:spChg chg="add del">
          <ac:chgData name="Joo Hur" userId="0021e56d9fcccf1b" providerId="LiveId" clId="{68F238CD-EFEF-4DD1-A7B7-B10399238D2B}" dt="2020-06-25T17:33:14.589" v="16843"/>
          <ac:spMkLst>
            <pc:docMk/>
            <pc:sldMk cId="3157234107" sldId="274"/>
            <ac:spMk id="3" creationId="{FAF1908E-0728-4528-9AB3-D1FD24218B89}"/>
          </ac:spMkLst>
        </pc:spChg>
        <pc:spChg chg="add del mod">
          <ac:chgData name="Joo Hur" userId="0021e56d9fcccf1b" providerId="LiveId" clId="{68F238CD-EFEF-4DD1-A7B7-B10399238D2B}" dt="2020-06-27T15:12:02.709" v="24043" actId="20577"/>
          <ac:spMkLst>
            <pc:docMk/>
            <pc:sldMk cId="3157234107" sldId="274"/>
            <ac:spMk id="5" creationId="{7A28F0E2-E9B2-4283-A798-3970EBF6AED3}"/>
          </ac:spMkLst>
        </pc:spChg>
        <pc:spChg chg="mod">
          <ac:chgData name="Joo Hur" userId="0021e56d9fcccf1b" providerId="LiveId" clId="{68F238CD-EFEF-4DD1-A7B7-B10399238D2B}" dt="2020-06-25T18:12:03.545" v="17517" actId="14100"/>
          <ac:spMkLst>
            <pc:docMk/>
            <pc:sldMk cId="3157234107" sldId="274"/>
            <ac:spMk id="8" creationId="{305D0C41-D69D-43EE-9FA3-A05A3B3CC98C}"/>
          </ac:spMkLst>
        </pc:spChg>
        <pc:spChg chg="mod">
          <ac:chgData name="Joo Hur" userId="0021e56d9fcccf1b" providerId="LiveId" clId="{68F238CD-EFEF-4DD1-A7B7-B10399238D2B}" dt="2020-06-25T18:12:01.345" v="17516" actId="14100"/>
          <ac:spMkLst>
            <pc:docMk/>
            <pc:sldMk cId="3157234107" sldId="274"/>
            <ac:spMk id="10" creationId="{8557AD86-2374-4FFD-AB4A-DB755A74152C}"/>
          </ac:spMkLst>
        </pc:spChg>
        <pc:picChg chg="add mod">
          <ac:chgData name="Joo Hur" userId="0021e56d9fcccf1b" providerId="LiveId" clId="{68F238CD-EFEF-4DD1-A7B7-B10399238D2B}" dt="2020-06-25T17:45:06.522" v="17361" actId="1035"/>
          <ac:picMkLst>
            <pc:docMk/>
            <pc:sldMk cId="3157234107" sldId="274"/>
            <ac:picMk id="4" creationId="{B4E73459-E00B-43BC-B6D7-622E141BB225}"/>
          </ac:picMkLst>
        </pc:picChg>
      </pc:sldChg>
      <pc:sldChg chg="add">
        <pc:chgData name="Joo Hur" userId="0021e56d9fcccf1b" providerId="LiveId" clId="{68F238CD-EFEF-4DD1-A7B7-B10399238D2B}" dt="2020-06-24T13:01:40.496" v="10955"/>
        <pc:sldMkLst>
          <pc:docMk/>
          <pc:sldMk cId="2726405404" sldId="275"/>
        </pc:sldMkLst>
      </pc:sldChg>
      <pc:sldChg chg="modSp add del mod">
        <pc:chgData name="Joo Hur" userId="0021e56d9fcccf1b" providerId="LiveId" clId="{68F238CD-EFEF-4DD1-A7B7-B10399238D2B}" dt="2020-06-24T15:50:17.989" v="14068" actId="47"/>
        <pc:sldMkLst>
          <pc:docMk/>
          <pc:sldMk cId="409278003" sldId="276"/>
        </pc:sldMkLst>
        <pc:spChg chg="mod">
          <ac:chgData name="Joo Hur" userId="0021e56d9fcccf1b" providerId="LiveId" clId="{68F238CD-EFEF-4DD1-A7B7-B10399238D2B}" dt="2020-06-24T15:50:14.074" v="14067" actId="313"/>
          <ac:spMkLst>
            <pc:docMk/>
            <pc:sldMk cId="409278003" sldId="276"/>
            <ac:spMk id="8" creationId="{305D0C41-D69D-43EE-9FA3-A05A3B3CC98C}"/>
          </ac:spMkLst>
        </pc:spChg>
      </pc:sldChg>
      <pc:sldChg chg="addSp delSp modSp add del mod ord">
        <pc:chgData name="Joo Hur" userId="0021e56d9fcccf1b" providerId="LiveId" clId="{68F238CD-EFEF-4DD1-A7B7-B10399238D2B}" dt="2020-06-24T16:22:46.315" v="15424" actId="47"/>
        <pc:sldMkLst>
          <pc:docMk/>
          <pc:sldMk cId="1832028795" sldId="276"/>
        </pc:sldMkLst>
        <pc:spChg chg="add mod">
          <ac:chgData name="Joo Hur" userId="0021e56d9fcccf1b" providerId="LiveId" clId="{68F238CD-EFEF-4DD1-A7B7-B10399238D2B}" dt="2020-06-24T16:13:50.036" v="14937" actId="1076"/>
          <ac:spMkLst>
            <pc:docMk/>
            <pc:sldMk cId="1832028795" sldId="276"/>
            <ac:spMk id="2" creationId="{A490354F-5260-4869-A6B8-11BD84B17D6F}"/>
          </ac:spMkLst>
        </pc:spChg>
        <pc:spChg chg="mod">
          <ac:chgData name="Joo Hur" userId="0021e56d9fcccf1b" providerId="LiveId" clId="{68F238CD-EFEF-4DD1-A7B7-B10399238D2B}" dt="2020-06-24T16:13:39.917" v="14934" actId="20577"/>
          <ac:spMkLst>
            <pc:docMk/>
            <pc:sldMk cId="1832028795" sldId="276"/>
            <ac:spMk id="8" creationId="{305D0C41-D69D-43EE-9FA3-A05A3B3CC98C}"/>
          </ac:spMkLst>
        </pc:spChg>
        <pc:spChg chg="mod">
          <ac:chgData name="Joo Hur" userId="0021e56d9fcccf1b" providerId="LiveId" clId="{68F238CD-EFEF-4DD1-A7B7-B10399238D2B}" dt="2020-06-24T16:13:47.193" v="14936" actId="5793"/>
          <ac:spMkLst>
            <pc:docMk/>
            <pc:sldMk cId="1832028795" sldId="276"/>
            <ac:spMk id="10" creationId="{8557AD86-2374-4FFD-AB4A-DB755A74152C}"/>
          </ac:spMkLst>
        </pc:spChg>
        <pc:picChg chg="add del mod">
          <ac:chgData name="Joo Hur" userId="0021e56d9fcccf1b" providerId="LiveId" clId="{68F238CD-EFEF-4DD1-A7B7-B10399238D2B}" dt="2020-06-24T16:12:14.972" v="14882"/>
          <ac:picMkLst>
            <pc:docMk/>
            <pc:sldMk cId="1832028795" sldId="276"/>
            <ac:picMk id="3" creationId="{B14A3B01-B5ED-4F0B-87DD-D1A1705808D5}"/>
          </ac:picMkLst>
        </pc:picChg>
      </pc:sldChg>
      <pc:sldChg chg="addSp delSp modSp add mod">
        <pc:chgData name="Joo Hur" userId="0021e56d9fcccf1b" providerId="LiveId" clId="{68F238CD-EFEF-4DD1-A7B7-B10399238D2B}" dt="2020-07-06T19:06:24.885" v="29372" actId="1035"/>
        <pc:sldMkLst>
          <pc:docMk/>
          <pc:sldMk cId="1246554729" sldId="277"/>
        </pc:sldMkLst>
        <pc:spChg chg="mod">
          <ac:chgData name="Joo Hur" userId="0021e56d9fcccf1b" providerId="LiveId" clId="{68F238CD-EFEF-4DD1-A7B7-B10399238D2B}" dt="2020-07-06T19:06:24.885" v="29372" actId="1035"/>
          <ac:spMkLst>
            <pc:docMk/>
            <pc:sldMk cId="1246554729" sldId="277"/>
            <ac:spMk id="2" creationId="{A490354F-5260-4869-A6B8-11BD84B17D6F}"/>
          </ac:spMkLst>
        </pc:spChg>
        <pc:spChg chg="add mod ord">
          <ac:chgData name="Joo Hur" userId="0021e56d9fcccf1b" providerId="LiveId" clId="{68F238CD-EFEF-4DD1-A7B7-B10399238D2B}" dt="2020-06-25T16:41:56.780" v="16833" actId="14100"/>
          <ac:spMkLst>
            <pc:docMk/>
            <pc:sldMk cId="1246554729" sldId="277"/>
            <ac:spMk id="5" creationId="{ED2096D5-5201-4661-8012-57545F8D604F}"/>
          </ac:spMkLst>
        </pc:spChg>
        <pc:spChg chg="mod">
          <ac:chgData name="Joo Hur" userId="0021e56d9fcccf1b" providerId="LiveId" clId="{68F238CD-EFEF-4DD1-A7B7-B10399238D2B}" dt="2020-06-24T16:13:22.915" v="14926" actId="20577"/>
          <ac:spMkLst>
            <pc:docMk/>
            <pc:sldMk cId="1246554729" sldId="277"/>
            <ac:spMk id="8" creationId="{305D0C41-D69D-43EE-9FA3-A05A3B3CC98C}"/>
          </ac:spMkLst>
        </pc:spChg>
        <pc:spChg chg="add mod ord">
          <ac:chgData name="Joo Hur" userId="0021e56d9fcccf1b" providerId="LiveId" clId="{68F238CD-EFEF-4DD1-A7B7-B10399238D2B}" dt="2020-06-24T16:23:15.430" v="15453" actId="255"/>
          <ac:spMkLst>
            <pc:docMk/>
            <pc:sldMk cId="1246554729" sldId="277"/>
            <ac:spMk id="9" creationId="{4237D03E-8464-404F-B43C-C3FADA760C04}"/>
          </ac:spMkLst>
        </pc:spChg>
        <pc:spChg chg="mod">
          <ac:chgData name="Joo Hur" userId="0021e56d9fcccf1b" providerId="LiveId" clId="{68F238CD-EFEF-4DD1-A7B7-B10399238D2B}" dt="2020-07-06T19:05:20.683" v="29347" actId="20577"/>
          <ac:spMkLst>
            <pc:docMk/>
            <pc:sldMk cId="1246554729" sldId="277"/>
            <ac:spMk id="10" creationId="{8557AD86-2374-4FFD-AB4A-DB755A74152C}"/>
          </ac:spMkLst>
        </pc:spChg>
        <pc:spChg chg="add mod ord">
          <ac:chgData name="Joo Hur" userId="0021e56d9fcccf1b" providerId="LiveId" clId="{68F238CD-EFEF-4DD1-A7B7-B10399238D2B}" dt="2020-06-24T16:23:27.924" v="15458" actId="255"/>
          <ac:spMkLst>
            <pc:docMk/>
            <pc:sldMk cId="1246554729" sldId="277"/>
            <ac:spMk id="11" creationId="{F0B5247B-F450-40C6-8ECA-4CC8D8A144F8}"/>
          </ac:spMkLst>
        </pc:spChg>
        <pc:spChg chg="add mod ord">
          <ac:chgData name="Joo Hur" userId="0021e56d9fcccf1b" providerId="LiveId" clId="{68F238CD-EFEF-4DD1-A7B7-B10399238D2B}" dt="2020-06-24T16:21:57.104" v="15422" actId="14100"/>
          <ac:spMkLst>
            <pc:docMk/>
            <pc:sldMk cId="1246554729" sldId="277"/>
            <ac:spMk id="12" creationId="{F8B66B9F-F68A-4960-A750-006BD834B0EF}"/>
          </ac:spMkLst>
        </pc:spChg>
        <pc:spChg chg="add mod ord">
          <ac:chgData name="Joo Hur" userId="0021e56d9fcccf1b" providerId="LiveId" clId="{68F238CD-EFEF-4DD1-A7B7-B10399238D2B}" dt="2020-06-25T16:41:51.402" v="16830" actId="14100"/>
          <ac:spMkLst>
            <pc:docMk/>
            <pc:sldMk cId="1246554729" sldId="277"/>
            <ac:spMk id="13" creationId="{6363A816-BCAC-40C5-A880-46318414F0B0}"/>
          </ac:spMkLst>
        </pc:spChg>
        <pc:spChg chg="add mod">
          <ac:chgData name="Joo Hur" userId="0021e56d9fcccf1b" providerId="LiveId" clId="{68F238CD-EFEF-4DD1-A7B7-B10399238D2B}" dt="2020-06-24T16:24:07.846" v="15580" actId="14100"/>
          <ac:spMkLst>
            <pc:docMk/>
            <pc:sldMk cId="1246554729" sldId="277"/>
            <ac:spMk id="14" creationId="{74F00D4D-3128-4296-B6F6-A57425D3B6D1}"/>
          </ac:spMkLst>
        </pc:spChg>
        <pc:spChg chg="add mod">
          <ac:chgData name="Joo Hur" userId="0021e56d9fcccf1b" providerId="LiveId" clId="{68F238CD-EFEF-4DD1-A7B7-B10399238D2B}" dt="2020-06-24T16:23:23.394" v="15456" actId="14100"/>
          <ac:spMkLst>
            <pc:docMk/>
            <pc:sldMk cId="1246554729" sldId="277"/>
            <ac:spMk id="15" creationId="{4FAFF2AB-24AC-4015-8184-B9B2F10C6074}"/>
          </ac:spMkLst>
        </pc:spChg>
        <pc:spChg chg="add mod">
          <ac:chgData name="Joo Hur" userId="0021e56d9fcccf1b" providerId="LiveId" clId="{68F238CD-EFEF-4DD1-A7B7-B10399238D2B}" dt="2020-06-24T16:21:45.576" v="15419" actId="108"/>
          <ac:spMkLst>
            <pc:docMk/>
            <pc:sldMk cId="1246554729" sldId="277"/>
            <ac:spMk id="16" creationId="{E5BFC1EA-4AAE-46F3-A596-CD164E80C481}"/>
          </ac:spMkLst>
        </pc:spChg>
        <pc:picChg chg="add del mod">
          <ac:chgData name="Joo Hur" userId="0021e56d9fcccf1b" providerId="LiveId" clId="{68F238CD-EFEF-4DD1-A7B7-B10399238D2B}" dt="2020-06-24T16:12:38.362" v="14920" actId="478"/>
          <ac:picMkLst>
            <pc:docMk/>
            <pc:sldMk cId="1246554729" sldId="277"/>
            <ac:picMk id="3" creationId="{D77A2FDE-933D-449C-B864-ED4998CD5642}"/>
          </ac:picMkLst>
        </pc:picChg>
        <pc:picChg chg="add del mod">
          <ac:chgData name="Joo Hur" userId="0021e56d9fcccf1b" providerId="LiveId" clId="{68F238CD-EFEF-4DD1-A7B7-B10399238D2B}" dt="2020-06-24T16:17:44.411" v="15119" actId="478"/>
          <ac:picMkLst>
            <pc:docMk/>
            <pc:sldMk cId="1246554729" sldId="277"/>
            <ac:picMk id="4" creationId="{56B5FDF4-7518-48BA-92EA-BC7CF42BCE62}"/>
          </ac:picMkLst>
        </pc:picChg>
        <pc:picChg chg="add mod">
          <ac:chgData name="Joo Hur" userId="0021e56d9fcccf1b" providerId="LiveId" clId="{68F238CD-EFEF-4DD1-A7B7-B10399238D2B}" dt="2020-06-25T16:41:32.643" v="16827" actId="208"/>
          <ac:picMkLst>
            <pc:docMk/>
            <pc:sldMk cId="1246554729" sldId="277"/>
            <ac:picMk id="6" creationId="{9A082F84-F5E3-4547-A84C-156709CC2915}"/>
          </ac:picMkLst>
        </pc:picChg>
      </pc:sldChg>
      <pc:sldChg chg="addSp delSp modSp add mod">
        <pc:chgData name="Joo Hur" userId="0021e56d9fcccf1b" providerId="LiveId" clId="{68F238CD-EFEF-4DD1-A7B7-B10399238D2B}" dt="2020-06-25T16:42:12.992" v="16834" actId="208"/>
        <pc:sldMkLst>
          <pc:docMk/>
          <pc:sldMk cId="178951518" sldId="278"/>
        </pc:sldMkLst>
        <pc:spChg chg="del">
          <ac:chgData name="Joo Hur" userId="0021e56d9fcccf1b" providerId="LiveId" clId="{68F238CD-EFEF-4DD1-A7B7-B10399238D2B}" dt="2020-06-24T16:24:32.999" v="15603" actId="478"/>
          <ac:spMkLst>
            <pc:docMk/>
            <pc:sldMk cId="178951518" sldId="278"/>
            <ac:spMk id="2" creationId="{A490354F-5260-4869-A6B8-11BD84B17D6F}"/>
          </ac:spMkLst>
        </pc:spChg>
        <pc:spChg chg="del mod">
          <ac:chgData name="Joo Hur" userId="0021e56d9fcccf1b" providerId="LiveId" clId="{68F238CD-EFEF-4DD1-A7B7-B10399238D2B}" dt="2020-06-24T16:25:18.228" v="15635" actId="478"/>
          <ac:spMkLst>
            <pc:docMk/>
            <pc:sldMk cId="178951518" sldId="278"/>
            <ac:spMk id="5" creationId="{ED2096D5-5201-4661-8012-57545F8D604F}"/>
          </ac:spMkLst>
        </pc:spChg>
        <pc:spChg chg="mod">
          <ac:chgData name="Joo Hur" userId="0021e56d9fcccf1b" providerId="LiveId" clId="{68F238CD-EFEF-4DD1-A7B7-B10399238D2B}" dt="2020-06-24T16:41:00.031" v="16598" actId="20577"/>
          <ac:spMkLst>
            <pc:docMk/>
            <pc:sldMk cId="178951518" sldId="278"/>
            <ac:spMk id="8" creationId="{305D0C41-D69D-43EE-9FA3-A05A3B3CC98C}"/>
          </ac:spMkLst>
        </pc:spChg>
        <pc:spChg chg="del mod">
          <ac:chgData name="Joo Hur" userId="0021e56d9fcccf1b" providerId="LiveId" clId="{68F238CD-EFEF-4DD1-A7B7-B10399238D2B}" dt="2020-06-24T16:25:18.228" v="15635" actId="478"/>
          <ac:spMkLst>
            <pc:docMk/>
            <pc:sldMk cId="178951518" sldId="278"/>
            <ac:spMk id="9" creationId="{4237D03E-8464-404F-B43C-C3FADA760C04}"/>
          </ac:spMkLst>
        </pc:spChg>
        <pc:spChg chg="mod">
          <ac:chgData name="Joo Hur" userId="0021e56d9fcccf1b" providerId="LiveId" clId="{68F238CD-EFEF-4DD1-A7B7-B10399238D2B}" dt="2020-06-24T16:45:58.848" v="16711" actId="20577"/>
          <ac:spMkLst>
            <pc:docMk/>
            <pc:sldMk cId="178951518" sldId="278"/>
            <ac:spMk id="10" creationId="{8557AD86-2374-4FFD-AB4A-DB755A74152C}"/>
          </ac:spMkLst>
        </pc:spChg>
        <pc:spChg chg="del mod">
          <ac:chgData name="Joo Hur" userId="0021e56d9fcccf1b" providerId="LiveId" clId="{68F238CD-EFEF-4DD1-A7B7-B10399238D2B}" dt="2020-06-24T16:25:18.228" v="15635" actId="478"/>
          <ac:spMkLst>
            <pc:docMk/>
            <pc:sldMk cId="178951518" sldId="278"/>
            <ac:spMk id="11" creationId="{F0B5247B-F450-40C6-8ECA-4CC8D8A144F8}"/>
          </ac:spMkLst>
        </pc:spChg>
        <pc:spChg chg="del mod">
          <ac:chgData name="Joo Hur" userId="0021e56d9fcccf1b" providerId="LiveId" clId="{68F238CD-EFEF-4DD1-A7B7-B10399238D2B}" dt="2020-06-24T16:25:18.228" v="15635" actId="478"/>
          <ac:spMkLst>
            <pc:docMk/>
            <pc:sldMk cId="178951518" sldId="278"/>
            <ac:spMk id="12" creationId="{F8B66B9F-F68A-4960-A750-006BD834B0EF}"/>
          </ac:spMkLst>
        </pc:spChg>
        <pc:spChg chg="del mod">
          <ac:chgData name="Joo Hur" userId="0021e56d9fcccf1b" providerId="LiveId" clId="{68F238CD-EFEF-4DD1-A7B7-B10399238D2B}" dt="2020-06-24T16:25:18.228" v="15635" actId="478"/>
          <ac:spMkLst>
            <pc:docMk/>
            <pc:sldMk cId="178951518" sldId="278"/>
            <ac:spMk id="13" creationId="{6363A816-BCAC-40C5-A880-46318414F0B0}"/>
          </ac:spMkLst>
        </pc:spChg>
        <pc:spChg chg="del mod">
          <ac:chgData name="Joo Hur" userId="0021e56d9fcccf1b" providerId="LiveId" clId="{68F238CD-EFEF-4DD1-A7B7-B10399238D2B}" dt="2020-06-24T16:25:18.228" v="15635" actId="478"/>
          <ac:spMkLst>
            <pc:docMk/>
            <pc:sldMk cId="178951518" sldId="278"/>
            <ac:spMk id="14" creationId="{74F00D4D-3128-4296-B6F6-A57425D3B6D1}"/>
          </ac:spMkLst>
        </pc:spChg>
        <pc:spChg chg="del mod">
          <ac:chgData name="Joo Hur" userId="0021e56d9fcccf1b" providerId="LiveId" clId="{68F238CD-EFEF-4DD1-A7B7-B10399238D2B}" dt="2020-06-24T16:25:18.228" v="15635" actId="478"/>
          <ac:spMkLst>
            <pc:docMk/>
            <pc:sldMk cId="178951518" sldId="278"/>
            <ac:spMk id="15" creationId="{4FAFF2AB-24AC-4015-8184-B9B2F10C6074}"/>
          </ac:spMkLst>
        </pc:spChg>
        <pc:spChg chg="del mod">
          <ac:chgData name="Joo Hur" userId="0021e56d9fcccf1b" providerId="LiveId" clId="{68F238CD-EFEF-4DD1-A7B7-B10399238D2B}" dt="2020-06-24T16:25:18.228" v="15635" actId="478"/>
          <ac:spMkLst>
            <pc:docMk/>
            <pc:sldMk cId="178951518" sldId="278"/>
            <ac:spMk id="16" creationId="{E5BFC1EA-4AAE-46F3-A596-CD164E80C481}"/>
          </ac:spMkLst>
        </pc:spChg>
        <pc:spChg chg="add mod">
          <ac:chgData name="Joo Hur" userId="0021e56d9fcccf1b" providerId="LiveId" clId="{68F238CD-EFEF-4DD1-A7B7-B10399238D2B}" dt="2020-06-24T16:40:30.504" v="16581" actId="115"/>
          <ac:spMkLst>
            <pc:docMk/>
            <pc:sldMk cId="178951518" sldId="278"/>
            <ac:spMk id="17" creationId="{CEB4DF63-DF31-4A33-BEF4-900CE9264D78}"/>
          </ac:spMkLst>
        </pc:spChg>
        <pc:picChg chg="add mod">
          <ac:chgData name="Joo Hur" userId="0021e56d9fcccf1b" providerId="LiveId" clId="{68F238CD-EFEF-4DD1-A7B7-B10399238D2B}" dt="2020-06-25T16:41:23.170" v="16826" actId="208"/>
          <ac:picMkLst>
            <pc:docMk/>
            <pc:sldMk cId="178951518" sldId="278"/>
            <ac:picMk id="3" creationId="{5C18743C-7B56-4B82-AF33-0661F1C50ACE}"/>
          </ac:picMkLst>
        </pc:picChg>
        <pc:picChg chg="add mod">
          <ac:chgData name="Joo Hur" userId="0021e56d9fcccf1b" providerId="LiveId" clId="{68F238CD-EFEF-4DD1-A7B7-B10399238D2B}" dt="2020-06-25T16:42:12.992" v="16834" actId="208"/>
          <ac:picMkLst>
            <pc:docMk/>
            <pc:sldMk cId="178951518" sldId="278"/>
            <ac:picMk id="4" creationId="{9FB0E74E-0AF6-4CE5-80F8-8090033AA36C}"/>
          </ac:picMkLst>
        </pc:picChg>
        <pc:picChg chg="del mod">
          <ac:chgData name="Joo Hur" userId="0021e56d9fcccf1b" providerId="LiveId" clId="{68F238CD-EFEF-4DD1-A7B7-B10399238D2B}" dt="2020-06-24T16:25:18.228" v="15635" actId="478"/>
          <ac:picMkLst>
            <pc:docMk/>
            <pc:sldMk cId="178951518" sldId="278"/>
            <ac:picMk id="6" creationId="{9A082F84-F5E3-4547-A84C-156709CC2915}"/>
          </ac:picMkLst>
        </pc:picChg>
      </pc:sldChg>
      <pc:sldChg chg="modSp add del mod">
        <pc:chgData name="Joo Hur" userId="0021e56d9fcccf1b" providerId="LiveId" clId="{68F238CD-EFEF-4DD1-A7B7-B10399238D2B}" dt="2020-06-24T16:22:47.076" v="15425" actId="47"/>
        <pc:sldMkLst>
          <pc:docMk/>
          <pc:sldMk cId="2184423464" sldId="278"/>
        </pc:sldMkLst>
        <pc:spChg chg="mod">
          <ac:chgData name="Joo Hur" userId="0021e56d9fcccf1b" providerId="LiveId" clId="{68F238CD-EFEF-4DD1-A7B7-B10399238D2B}" dt="2020-06-24T16:13:58.550" v="14957" actId="20577"/>
          <ac:spMkLst>
            <pc:docMk/>
            <pc:sldMk cId="2184423464" sldId="278"/>
            <ac:spMk id="8" creationId="{305D0C41-D69D-43EE-9FA3-A05A3B3CC98C}"/>
          </ac:spMkLst>
        </pc:spChg>
      </pc:sldChg>
      <pc:sldChg chg="addSp delSp modSp add mod">
        <pc:chgData name="Joo Hur" userId="0021e56d9fcccf1b" providerId="LiveId" clId="{68F238CD-EFEF-4DD1-A7B7-B10399238D2B}" dt="2020-06-28T17:14:58.078" v="29314" actId="2"/>
        <pc:sldMkLst>
          <pc:docMk/>
          <pc:sldMk cId="929234215" sldId="279"/>
        </pc:sldMkLst>
        <pc:spChg chg="mod">
          <ac:chgData name="Joo Hur" userId="0021e56d9fcccf1b" providerId="LiveId" clId="{68F238CD-EFEF-4DD1-A7B7-B10399238D2B}" dt="2020-06-28T17:14:58.078" v="29314" actId="2"/>
          <ac:spMkLst>
            <pc:docMk/>
            <pc:sldMk cId="929234215" sldId="279"/>
            <ac:spMk id="5" creationId="{7A28F0E2-E9B2-4283-A798-3970EBF6AED3}"/>
          </ac:spMkLst>
        </pc:spChg>
        <pc:spChg chg="mod">
          <ac:chgData name="Joo Hur" userId="0021e56d9fcccf1b" providerId="LiveId" clId="{68F238CD-EFEF-4DD1-A7B7-B10399238D2B}" dt="2020-06-26T16:34:54.394" v="18031" actId="14100"/>
          <ac:spMkLst>
            <pc:docMk/>
            <pc:sldMk cId="929234215" sldId="279"/>
            <ac:spMk id="8" creationId="{305D0C41-D69D-43EE-9FA3-A05A3B3CC98C}"/>
          </ac:spMkLst>
        </pc:spChg>
        <pc:spChg chg="add mod">
          <ac:chgData name="Joo Hur" userId="0021e56d9fcccf1b" providerId="LiveId" clId="{68F238CD-EFEF-4DD1-A7B7-B10399238D2B}" dt="2020-06-26T16:36:59.350" v="18077" actId="1076"/>
          <ac:spMkLst>
            <pc:docMk/>
            <pc:sldMk cId="929234215" sldId="279"/>
            <ac:spMk id="9" creationId="{C3D861A6-DCEA-4DAD-8BD4-A4D722A8434B}"/>
          </ac:spMkLst>
        </pc:spChg>
        <pc:spChg chg="mod">
          <ac:chgData name="Joo Hur" userId="0021e56d9fcccf1b" providerId="LiveId" clId="{68F238CD-EFEF-4DD1-A7B7-B10399238D2B}" dt="2020-06-26T16:37:00.703" v="18079" actId="20577"/>
          <ac:spMkLst>
            <pc:docMk/>
            <pc:sldMk cId="929234215" sldId="279"/>
            <ac:spMk id="10" creationId="{8557AD86-2374-4FFD-AB4A-DB755A74152C}"/>
          </ac:spMkLst>
        </pc:spChg>
        <pc:spChg chg="add mod">
          <ac:chgData name="Joo Hur" userId="0021e56d9fcccf1b" providerId="LiveId" clId="{68F238CD-EFEF-4DD1-A7B7-B10399238D2B}" dt="2020-06-27T15:12:19.454" v="24044" actId="14100"/>
          <ac:spMkLst>
            <pc:docMk/>
            <pc:sldMk cId="929234215" sldId="279"/>
            <ac:spMk id="11" creationId="{6C6C21E0-658A-4B1C-974F-88D6175AADC9}"/>
          </ac:spMkLst>
        </pc:spChg>
        <pc:picChg chg="add mod">
          <ac:chgData name="Joo Hur" userId="0021e56d9fcccf1b" providerId="LiveId" clId="{68F238CD-EFEF-4DD1-A7B7-B10399238D2B}" dt="2020-06-26T16:36:48.962" v="18074" actId="1076"/>
          <ac:picMkLst>
            <pc:docMk/>
            <pc:sldMk cId="929234215" sldId="279"/>
            <ac:picMk id="2" creationId="{42875073-CB08-40D6-AAC0-62C23EAEAC1A}"/>
          </ac:picMkLst>
        </pc:picChg>
        <pc:picChg chg="add mod">
          <ac:chgData name="Joo Hur" userId="0021e56d9fcccf1b" providerId="LiveId" clId="{68F238CD-EFEF-4DD1-A7B7-B10399238D2B}" dt="2020-06-26T16:36:51.852" v="18075" actId="1076"/>
          <ac:picMkLst>
            <pc:docMk/>
            <pc:sldMk cId="929234215" sldId="279"/>
            <ac:picMk id="3" creationId="{5B508FE2-4EAA-4D08-98FA-238555AE02E2}"/>
          </ac:picMkLst>
        </pc:picChg>
        <pc:picChg chg="add mod">
          <ac:chgData name="Joo Hur" userId="0021e56d9fcccf1b" providerId="LiveId" clId="{68F238CD-EFEF-4DD1-A7B7-B10399238D2B}" dt="2020-06-26T16:37:21.119" v="18082" actId="208"/>
          <ac:picMkLst>
            <pc:docMk/>
            <pc:sldMk cId="929234215" sldId="279"/>
            <ac:picMk id="4" creationId="{32D4E824-2086-4F80-85D0-8BA7E5242E1C}"/>
          </ac:picMkLst>
        </pc:picChg>
        <pc:picChg chg="del">
          <ac:chgData name="Joo Hur" userId="0021e56d9fcccf1b" providerId="LiveId" clId="{68F238CD-EFEF-4DD1-A7B7-B10399238D2B}" dt="2020-06-25T18:07:19.414" v="17443" actId="478"/>
          <ac:picMkLst>
            <pc:docMk/>
            <pc:sldMk cId="929234215" sldId="279"/>
            <ac:picMk id="4" creationId="{B4E73459-E00B-43BC-B6D7-622E141BB225}"/>
          </ac:picMkLst>
        </pc:picChg>
        <pc:picChg chg="add mod">
          <ac:chgData name="Joo Hur" userId="0021e56d9fcccf1b" providerId="LiveId" clId="{68F238CD-EFEF-4DD1-A7B7-B10399238D2B}" dt="2020-06-26T16:38:04.618" v="18086" actId="208"/>
          <ac:picMkLst>
            <pc:docMk/>
            <pc:sldMk cId="929234215" sldId="279"/>
            <ac:picMk id="6" creationId="{16399FD1-DF74-4F7A-9D1F-219932E32B49}"/>
          </ac:picMkLst>
        </pc:picChg>
      </pc:sldChg>
      <pc:sldChg chg="addSp delSp modSp add mod">
        <pc:chgData name="Joo Hur" userId="0021e56d9fcccf1b" providerId="LiveId" clId="{68F238CD-EFEF-4DD1-A7B7-B10399238D2B}" dt="2020-06-26T16:53:58.666" v="18495" actId="1035"/>
        <pc:sldMkLst>
          <pc:docMk/>
          <pc:sldMk cId="2327399983" sldId="280"/>
        </pc:sldMkLst>
        <pc:spChg chg="add del">
          <ac:chgData name="Joo Hur" userId="0021e56d9fcccf1b" providerId="LiveId" clId="{68F238CD-EFEF-4DD1-A7B7-B10399238D2B}" dt="2020-06-25T18:10:51.753" v="17469"/>
          <ac:spMkLst>
            <pc:docMk/>
            <pc:sldMk cId="2327399983" sldId="280"/>
            <ac:spMk id="2" creationId="{BC2C568D-385D-456A-AD99-F9EA79970608}"/>
          </ac:spMkLst>
        </pc:spChg>
        <pc:spChg chg="mod">
          <ac:chgData name="Joo Hur" userId="0021e56d9fcccf1b" providerId="LiveId" clId="{68F238CD-EFEF-4DD1-A7B7-B10399238D2B}" dt="2020-06-26T16:49:49.836" v="18343" actId="14100"/>
          <ac:spMkLst>
            <pc:docMk/>
            <pc:sldMk cId="2327399983" sldId="280"/>
            <ac:spMk id="5" creationId="{7A28F0E2-E9B2-4283-A798-3970EBF6AED3}"/>
          </ac:spMkLst>
        </pc:spChg>
        <pc:spChg chg="add mod">
          <ac:chgData name="Joo Hur" userId="0021e56d9fcccf1b" providerId="LiveId" clId="{68F238CD-EFEF-4DD1-A7B7-B10399238D2B}" dt="2020-06-26T16:53:58.666" v="18495" actId="1035"/>
          <ac:spMkLst>
            <pc:docMk/>
            <pc:sldMk cId="2327399983" sldId="280"/>
            <ac:spMk id="6" creationId="{82E42AD2-6DB9-44F6-A24D-5E348E0A7C90}"/>
          </ac:spMkLst>
        </pc:spChg>
        <pc:spChg chg="mod">
          <ac:chgData name="Joo Hur" userId="0021e56d9fcccf1b" providerId="LiveId" clId="{68F238CD-EFEF-4DD1-A7B7-B10399238D2B}" dt="2020-06-26T16:53:18.669" v="18437" actId="14100"/>
          <ac:spMkLst>
            <pc:docMk/>
            <pc:sldMk cId="2327399983" sldId="280"/>
            <ac:spMk id="8" creationId="{305D0C41-D69D-43EE-9FA3-A05A3B3CC98C}"/>
          </ac:spMkLst>
        </pc:spChg>
        <pc:spChg chg="mod">
          <ac:chgData name="Joo Hur" userId="0021e56d9fcccf1b" providerId="LiveId" clId="{68F238CD-EFEF-4DD1-A7B7-B10399238D2B}" dt="2020-06-26T16:53:46.680" v="18491" actId="20577"/>
          <ac:spMkLst>
            <pc:docMk/>
            <pc:sldMk cId="2327399983" sldId="280"/>
            <ac:spMk id="10" creationId="{8557AD86-2374-4FFD-AB4A-DB755A74152C}"/>
          </ac:spMkLst>
        </pc:spChg>
        <pc:picChg chg="add mod">
          <ac:chgData name="Joo Hur" userId="0021e56d9fcccf1b" providerId="LiveId" clId="{68F238CD-EFEF-4DD1-A7B7-B10399238D2B}" dt="2020-06-26T16:50:57.487" v="18414" actId="14100"/>
          <ac:picMkLst>
            <pc:docMk/>
            <pc:sldMk cId="2327399983" sldId="280"/>
            <ac:picMk id="2" creationId="{DA0A4352-9B38-4A05-AEBE-A2BFD5146888}"/>
          </ac:picMkLst>
        </pc:picChg>
        <pc:picChg chg="add mod">
          <ac:chgData name="Joo Hur" userId="0021e56d9fcccf1b" providerId="LiveId" clId="{68F238CD-EFEF-4DD1-A7B7-B10399238D2B}" dt="2020-06-26T16:53:20.716" v="18443" actId="1036"/>
          <ac:picMkLst>
            <pc:docMk/>
            <pc:sldMk cId="2327399983" sldId="280"/>
            <ac:picMk id="3" creationId="{22E4BD14-6D08-4FCE-8876-E547C01E3EB6}"/>
          </ac:picMkLst>
        </pc:picChg>
        <pc:picChg chg="del">
          <ac:chgData name="Joo Hur" userId="0021e56d9fcccf1b" providerId="LiveId" clId="{68F238CD-EFEF-4DD1-A7B7-B10399238D2B}" dt="2020-06-25T18:07:13.760" v="17440" actId="478"/>
          <ac:picMkLst>
            <pc:docMk/>
            <pc:sldMk cId="2327399983" sldId="280"/>
            <ac:picMk id="4" creationId="{B4E73459-E00B-43BC-B6D7-622E141BB225}"/>
          </ac:picMkLst>
        </pc:picChg>
        <pc:picChg chg="add mod">
          <ac:chgData name="Joo Hur" userId="0021e56d9fcccf1b" providerId="LiveId" clId="{68F238CD-EFEF-4DD1-A7B7-B10399238D2B}" dt="2020-06-26T16:51:08.637" v="18416" actId="1076"/>
          <ac:picMkLst>
            <pc:docMk/>
            <pc:sldMk cId="2327399983" sldId="280"/>
            <ac:picMk id="9" creationId="{9966500B-9E2D-4405-979C-A1A4D16E168D}"/>
          </ac:picMkLst>
        </pc:picChg>
        <pc:picChg chg="add mod">
          <ac:chgData name="Joo Hur" userId="0021e56d9fcccf1b" providerId="LiveId" clId="{68F238CD-EFEF-4DD1-A7B7-B10399238D2B}" dt="2020-06-26T16:53:33.543" v="18476" actId="1076"/>
          <ac:picMkLst>
            <pc:docMk/>
            <pc:sldMk cId="2327399983" sldId="280"/>
            <ac:picMk id="11" creationId="{FE97637D-F2CE-4F1A-A4C7-5F27B2F3F40F}"/>
          </ac:picMkLst>
        </pc:picChg>
      </pc:sldChg>
      <pc:sldChg chg="addSp delSp modSp add mod">
        <pc:chgData name="Joo Hur" userId="0021e56d9fcccf1b" providerId="LiveId" clId="{68F238CD-EFEF-4DD1-A7B7-B10399238D2B}" dt="2020-06-27T13:41:12.870" v="20489" actId="1036"/>
        <pc:sldMkLst>
          <pc:docMk/>
          <pc:sldMk cId="1778672934" sldId="281"/>
        </pc:sldMkLst>
        <pc:spChg chg="add del mod">
          <ac:chgData name="Joo Hur" userId="0021e56d9fcccf1b" providerId="LiveId" clId="{68F238CD-EFEF-4DD1-A7B7-B10399238D2B}" dt="2020-06-27T13:28:16.624" v="19594" actId="478"/>
          <ac:spMkLst>
            <pc:docMk/>
            <pc:sldMk cId="1778672934" sldId="281"/>
            <ac:spMk id="2" creationId="{A0E6EFC2-8AC5-4B09-A494-860932A6A6DF}"/>
          </ac:spMkLst>
        </pc:spChg>
        <pc:spChg chg="add mod ord">
          <ac:chgData name="Joo Hur" userId="0021e56d9fcccf1b" providerId="LiveId" clId="{68F238CD-EFEF-4DD1-A7B7-B10399238D2B}" dt="2020-06-27T13:30:01.752" v="19673" actId="164"/>
          <ac:spMkLst>
            <pc:docMk/>
            <pc:sldMk cId="1778672934" sldId="281"/>
            <ac:spMk id="3" creationId="{992294A9-D517-4350-B745-40ECF0775980}"/>
          </ac:spMkLst>
        </pc:spChg>
        <pc:spChg chg="add del mod">
          <ac:chgData name="Joo Hur" userId="0021e56d9fcccf1b" providerId="LiveId" clId="{68F238CD-EFEF-4DD1-A7B7-B10399238D2B}" dt="2020-06-27T13:27:53.665" v="19591" actId="478"/>
          <ac:spMkLst>
            <pc:docMk/>
            <pc:sldMk cId="1778672934" sldId="281"/>
            <ac:spMk id="5" creationId="{693EEA0B-F803-43C7-BD54-45B72DF9968C}"/>
          </ac:spMkLst>
        </pc:spChg>
        <pc:spChg chg="del">
          <ac:chgData name="Joo Hur" userId="0021e56d9fcccf1b" providerId="LiveId" clId="{68F238CD-EFEF-4DD1-A7B7-B10399238D2B}" dt="2020-06-26T16:55:37.673" v="18508" actId="478"/>
          <ac:spMkLst>
            <pc:docMk/>
            <pc:sldMk cId="1778672934" sldId="281"/>
            <ac:spMk id="5" creationId="{7A28F0E2-E9B2-4283-A798-3970EBF6AED3}"/>
          </ac:spMkLst>
        </pc:spChg>
        <pc:spChg chg="del">
          <ac:chgData name="Joo Hur" userId="0021e56d9fcccf1b" providerId="LiveId" clId="{68F238CD-EFEF-4DD1-A7B7-B10399238D2B}" dt="2020-06-26T16:55:28.972" v="18506" actId="478"/>
          <ac:spMkLst>
            <pc:docMk/>
            <pc:sldMk cId="1778672934" sldId="281"/>
            <ac:spMk id="6" creationId="{82E42AD2-6DB9-44F6-A24D-5E348E0A7C90}"/>
          </ac:spMkLst>
        </pc:spChg>
        <pc:spChg chg="mod">
          <ac:chgData name="Joo Hur" userId="0021e56d9fcccf1b" providerId="LiveId" clId="{68F238CD-EFEF-4DD1-A7B7-B10399238D2B}" dt="2020-06-27T13:40:26.129" v="20366" actId="14100"/>
          <ac:spMkLst>
            <pc:docMk/>
            <pc:sldMk cId="1778672934" sldId="281"/>
            <ac:spMk id="8" creationId="{305D0C41-D69D-43EE-9FA3-A05A3B3CC98C}"/>
          </ac:spMkLst>
        </pc:spChg>
        <pc:spChg chg="add mod ord">
          <ac:chgData name="Joo Hur" userId="0021e56d9fcccf1b" providerId="LiveId" clId="{68F238CD-EFEF-4DD1-A7B7-B10399238D2B}" dt="2020-06-27T13:30:50.140" v="19726" actId="122"/>
          <ac:spMkLst>
            <pc:docMk/>
            <pc:sldMk cId="1778672934" sldId="281"/>
            <ac:spMk id="9" creationId="{581AE8D8-4180-4307-9AF2-EA5624A8725F}"/>
          </ac:spMkLst>
        </pc:spChg>
        <pc:spChg chg="mod">
          <ac:chgData name="Joo Hur" userId="0021e56d9fcccf1b" providerId="LiveId" clId="{68F238CD-EFEF-4DD1-A7B7-B10399238D2B}" dt="2020-06-27T13:41:04.509" v="20479" actId="20577"/>
          <ac:spMkLst>
            <pc:docMk/>
            <pc:sldMk cId="1778672934" sldId="281"/>
            <ac:spMk id="10" creationId="{8557AD86-2374-4FFD-AB4A-DB755A74152C}"/>
          </ac:spMkLst>
        </pc:spChg>
        <pc:spChg chg="add mod ord">
          <ac:chgData name="Joo Hur" userId="0021e56d9fcccf1b" providerId="LiveId" clId="{68F238CD-EFEF-4DD1-A7B7-B10399238D2B}" dt="2020-06-27T13:30:50.140" v="19726" actId="122"/>
          <ac:spMkLst>
            <pc:docMk/>
            <pc:sldMk cId="1778672934" sldId="281"/>
            <ac:spMk id="11" creationId="{9B8B890F-79CE-4004-B631-44E3EA86F5CE}"/>
          </ac:spMkLst>
        </pc:spChg>
        <pc:spChg chg="add mod ord">
          <ac:chgData name="Joo Hur" userId="0021e56d9fcccf1b" providerId="LiveId" clId="{68F238CD-EFEF-4DD1-A7B7-B10399238D2B}" dt="2020-06-27T13:30:50.140" v="19726" actId="122"/>
          <ac:spMkLst>
            <pc:docMk/>
            <pc:sldMk cId="1778672934" sldId="281"/>
            <ac:spMk id="12" creationId="{F8A20F10-6799-4DF3-B30E-786EE57AA704}"/>
          </ac:spMkLst>
        </pc:spChg>
        <pc:spChg chg="add mod ord">
          <ac:chgData name="Joo Hur" userId="0021e56d9fcccf1b" providerId="LiveId" clId="{68F238CD-EFEF-4DD1-A7B7-B10399238D2B}" dt="2020-06-27T13:30:01.752" v="19673" actId="164"/>
          <ac:spMkLst>
            <pc:docMk/>
            <pc:sldMk cId="1778672934" sldId="281"/>
            <ac:spMk id="13" creationId="{D9D599AE-82B4-43AE-A848-F37EA37B38A1}"/>
          </ac:spMkLst>
        </pc:spChg>
        <pc:spChg chg="add mod ord">
          <ac:chgData name="Joo Hur" userId="0021e56d9fcccf1b" providerId="LiveId" clId="{68F238CD-EFEF-4DD1-A7B7-B10399238D2B}" dt="2020-06-27T13:30:50.140" v="19726" actId="122"/>
          <ac:spMkLst>
            <pc:docMk/>
            <pc:sldMk cId="1778672934" sldId="281"/>
            <ac:spMk id="14" creationId="{1610C003-D4A6-46B2-87B1-A6B2DA25C87C}"/>
          </ac:spMkLst>
        </pc:spChg>
        <pc:spChg chg="add mod">
          <ac:chgData name="Joo Hur" userId="0021e56d9fcccf1b" providerId="LiveId" clId="{68F238CD-EFEF-4DD1-A7B7-B10399238D2B}" dt="2020-06-27T13:40:33.014" v="20376" actId="1036"/>
          <ac:spMkLst>
            <pc:docMk/>
            <pc:sldMk cId="1778672934" sldId="281"/>
            <ac:spMk id="17" creationId="{35F665D2-1C9C-43D6-9228-DB8EC2411050}"/>
          </ac:spMkLst>
        </pc:spChg>
        <pc:spChg chg="add mod">
          <ac:chgData name="Joo Hur" userId="0021e56d9fcccf1b" providerId="LiveId" clId="{68F238CD-EFEF-4DD1-A7B7-B10399238D2B}" dt="2020-06-27T13:40:33.014" v="20376" actId="1036"/>
          <ac:spMkLst>
            <pc:docMk/>
            <pc:sldMk cId="1778672934" sldId="281"/>
            <ac:spMk id="18" creationId="{20F5B7F9-AA08-43C7-ADCA-52658A106D77}"/>
          </ac:spMkLst>
        </pc:spChg>
        <pc:spChg chg="add mod">
          <ac:chgData name="Joo Hur" userId="0021e56d9fcccf1b" providerId="LiveId" clId="{68F238CD-EFEF-4DD1-A7B7-B10399238D2B}" dt="2020-06-27T13:40:33.014" v="20376" actId="1036"/>
          <ac:spMkLst>
            <pc:docMk/>
            <pc:sldMk cId="1778672934" sldId="281"/>
            <ac:spMk id="19" creationId="{A4462E8A-FBBA-4B77-9A29-C954E2B6763D}"/>
          </ac:spMkLst>
        </pc:spChg>
        <pc:spChg chg="add mod">
          <ac:chgData name="Joo Hur" userId="0021e56d9fcccf1b" providerId="LiveId" clId="{68F238CD-EFEF-4DD1-A7B7-B10399238D2B}" dt="2020-06-27T13:40:33.014" v="20376" actId="1036"/>
          <ac:spMkLst>
            <pc:docMk/>
            <pc:sldMk cId="1778672934" sldId="281"/>
            <ac:spMk id="20" creationId="{4494105B-0477-4FC6-BACA-DBA91FA22E7F}"/>
          </ac:spMkLst>
        </pc:spChg>
        <pc:spChg chg="add mod">
          <ac:chgData name="Joo Hur" userId="0021e56d9fcccf1b" providerId="LiveId" clId="{68F238CD-EFEF-4DD1-A7B7-B10399238D2B}" dt="2020-06-27T13:40:33.014" v="20376" actId="1036"/>
          <ac:spMkLst>
            <pc:docMk/>
            <pc:sldMk cId="1778672934" sldId="281"/>
            <ac:spMk id="21" creationId="{CF539827-AE5A-41B5-8358-E2DDD9EE08F5}"/>
          </ac:spMkLst>
        </pc:spChg>
        <pc:spChg chg="add mod">
          <ac:chgData name="Joo Hur" userId="0021e56d9fcccf1b" providerId="LiveId" clId="{68F238CD-EFEF-4DD1-A7B7-B10399238D2B}" dt="2020-06-27T13:40:33.014" v="20376" actId="1036"/>
          <ac:spMkLst>
            <pc:docMk/>
            <pc:sldMk cId="1778672934" sldId="281"/>
            <ac:spMk id="22" creationId="{F88D3472-3FE3-4704-A1F0-AA9A1CB7F596}"/>
          </ac:spMkLst>
        </pc:spChg>
        <pc:spChg chg="add mod">
          <ac:chgData name="Joo Hur" userId="0021e56d9fcccf1b" providerId="LiveId" clId="{68F238CD-EFEF-4DD1-A7B7-B10399238D2B}" dt="2020-06-27T13:40:33.014" v="20376" actId="1036"/>
          <ac:spMkLst>
            <pc:docMk/>
            <pc:sldMk cId="1778672934" sldId="281"/>
            <ac:spMk id="23" creationId="{E5214655-ABA6-449F-B0C8-D134BEF39DA1}"/>
          </ac:spMkLst>
        </pc:spChg>
        <pc:spChg chg="add mod">
          <ac:chgData name="Joo Hur" userId="0021e56d9fcccf1b" providerId="LiveId" clId="{68F238CD-EFEF-4DD1-A7B7-B10399238D2B}" dt="2020-06-27T13:40:33.014" v="20376" actId="1036"/>
          <ac:spMkLst>
            <pc:docMk/>
            <pc:sldMk cId="1778672934" sldId="281"/>
            <ac:spMk id="24" creationId="{39525AB0-E78E-46E7-9A31-23A3ACC07A01}"/>
          </ac:spMkLst>
        </pc:spChg>
        <pc:spChg chg="add mod">
          <ac:chgData name="Joo Hur" userId="0021e56d9fcccf1b" providerId="LiveId" clId="{68F238CD-EFEF-4DD1-A7B7-B10399238D2B}" dt="2020-06-27T13:40:33.014" v="20376" actId="1036"/>
          <ac:spMkLst>
            <pc:docMk/>
            <pc:sldMk cId="1778672934" sldId="281"/>
            <ac:spMk id="25" creationId="{4828CF47-9A74-485A-B277-C7825B8C4D81}"/>
          </ac:spMkLst>
        </pc:spChg>
        <pc:grpChg chg="add mod">
          <ac:chgData name="Joo Hur" userId="0021e56d9fcccf1b" providerId="LiveId" clId="{68F238CD-EFEF-4DD1-A7B7-B10399238D2B}" dt="2020-06-27T13:41:12.870" v="20489" actId="1036"/>
          <ac:grpSpMkLst>
            <pc:docMk/>
            <pc:sldMk cId="1778672934" sldId="281"/>
            <ac:grpSpMk id="4" creationId="{C5B6873E-7AD2-4D13-947F-77D349091410}"/>
          </ac:grpSpMkLst>
        </pc:grpChg>
        <pc:picChg chg="del">
          <ac:chgData name="Joo Hur" userId="0021e56d9fcccf1b" providerId="LiveId" clId="{68F238CD-EFEF-4DD1-A7B7-B10399238D2B}" dt="2020-06-26T16:55:27.410" v="18505" actId="478"/>
          <ac:picMkLst>
            <pc:docMk/>
            <pc:sldMk cId="1778672934" sldId="281"/>
            <ac:picMk id="2" creationId="{DA0A4352-9B38-4A05-AEBE-A2BFD5146888}"/>
          </ac:picMkLst>
        </pc:picChg>
        <pc:picChg chg="del">
          <ac:chgData name="Joo Hur" userId="0021e56d9fcccf1b" providerId="LiveId" clId="{68F238CD-EFEF-4DD1-A7B7-B10399238D2B}" dt="2020-06-26T16:55:27.410" v="18505" actId="478"/>
          <ac:picMkLst>
            <pc:docMk/>
            <pc:sldMk cId="1778672934" sldId="281"/>
            <ac:picMk id="3" creationId="{22E4BD14-6D08-4FCE-8876-E547C01E3EB6}"/>
          </ac:picMkLst>
        </pc:picChg>
        <pc:picChg chg="add del mod">
          <ac:chgData name="Joo Hur" userId="0021e56d9fcccf1b" providerId="LiveId" clId="{68F238CD-EFEF-4DD1-A7B7-B10399238D2B}" dt="2020-06-27T13:32:06.075" v="19759" actId="478"/>
          <ac:picMkLst>
            <pc:docMk/>
            <pc:sldMk cId="1778672934" sldId="281"/>
            <ac:picMk id="6" creationId="{F8B950B1-B23F-4C2C-A9C4-851F6AE7B82B}"/>
          </ac:picMkLst>
        </pc:picChg>
        <pc:picChg chg="del">
          <ac:chgData name="Joo Hur" userId="0021e56d9fcccf1b" providerId="LiveId" clId="{68F238CD-EFEF-4DD1-A7B7-B10399238D2B}" dt="2020-06-26T16:55:27.410" v="18505" actId="478"/>
          <ac:picMkLst>
            <pc:docMk/>
            <pc:sldMk cId="1778672934" sldId="281"/>
            <ac:picMk id="9" creationId="{9966500B-9E2D-4405-979C-A1A4D16E168D}"/>
          </ac:picMkLst>
        </pc:picChg>
        <pc:picChg chg="del">
          <ac:chgData name="Joo Hur" userId="0021e56d9fcccf1b" providerId="LiveId" clId="{68F238CD-EFEF-4DD1-A7B7-B10399238D2B}" dt="2020-06-26T16:55:27.410" v="18505" actId="478"/>
          <ac:picMkLst>
            <pc:docMk/>
            <pc:sldMk cId="1778672934" sldId="281"/>
            <ac:picMk id="11" creationId="{FE97637D-F2CE-4F1A-A4C7-5F27B2F3F40F}"/>
          </ac:picMkLst>
        </pc:picChg>
        <pc:picChg chg="add mod">
          <ac:chgData name="Joo Hur" userId="0021e56d9fcccf1b" providerId="LiveId" clId="{68F238CD-EFEF-4DD1-A7B7-B10399238D2B}" dt="2020-06-27T13:40:33.014" v="20376" actId="1036"/>
          <ac:picMkLst>
            <pc:docMk/>
            <pc:sldMk cId="1778672934" sldId="281"/>
            <ac:picMk id="15" creationId="{8E98E909-4226-475E-9BAF-5733FFAEE8AA}"/>
          </ac:picMkLst>
        </pc:picChg>
        <pc:picChg chg="add del mod">
          <ac:chgData name="Joo Hur" userId="0021e56d9fcccf1b" providerId="LiveId" clId="{68F238CD-EFEF-4DD1-A7B7-B10399238D2B}" dt="2020-06-27T13:40:33.014" v="20376" actId="1036"/>
          <ac:picMkLst>
            <pc:docMk/>
            <pc:sldMk cId="1778672934" sldId="281"/>
            <ac:picMk id="16" creationId="{FF7290FB-A332-4315-B407-764C747C8A43}"/>
          </ac:picMkLst>
        </pc:picChg>
      </pc:sldChg>
      <pc:sldChg chg="modSp add del mod">
        <pc:chgData name="Joo Hur" userId="0021e56d9fcccf1b" providerId="LiveId" clId="{68F238CD-EFEF-4DD1-A7B7-B10399238D2B}" dt="2020-06-27T14:09:00.085" v="20958" actId="47"/>
        <pc:sldMkLst>
          <pc:docMk/>
          <pc:sldMk cId="1268753144" sldId="282"/>
        </pc:sldMkLst>
        <pc:spChg chg="mod">
          <ac:chgData name="Joo Hur" userId="0021e56d9fcccf1b" providerId="LiveId" clId="{68F238CD-EFEF-4DD1-A7B7-B10399238D2B}" dt="2020-06-26T16:56:03.908" v="18543" actId="20577"/>
          <ac:spMkLst>
            <pc:docMk/>
            <pc:sldMk cId="1268753144" sldId="282"/>
            <ac:spMk id="8" creationId="{305D0C41-D69D-43EE-9FA3-A05A3B3CC98C}"/>
          </ac:spMkLst>
        </pc:spChg>
      </pc:sldChg>
      <pc:sldChg chg="add del">
        <pc:chgData name="Joo Hur" userId="0021e56d9fcccf1b" providerId="LiveId" clId="{68F238CD-EFEF-4DD1-A7B7-B10399238D2B}" dt="2020-06-26T16:55:58.150" v="18532"/>
        <pc:sldMkLst>
          <pc:docMk/>
          <pc:sldMk cId="4243484919" sldId="282"/>
        </pc:sldMkLst>
      </pc:sldChg>
      <pc:sldChg chg="addSp delSp modSp add mod">
        <pc:chgData name="Joo Hur" userId="0021e56d9fcccf1b" providerId="LiveId" clId="{68F238CD-EFEF-4DD1-A7B7-B10399238D2B}" dt="2020-06-27T15:59:19.967" v="25535" actId="1036"/>
        <pc:sldMkLst>
          <pc:docMk/>
          <pc:sldMk cId="634870248" sldId="283"/>
        </pc:sldMkLst>
        <pc:spChg chg="add mod">
          <ac:chgData name="Joo Hur" userId="0021e56d9fcccf1b" providerId="LiveId" clId="{68F238CD-EFEF-4DD1-A7B7-B10399238D2B}" dt="2020-06-27T15:59:19.967" v="25535" actId="1036"/>
          <ac:spMkLst>
            <pc:docMk/>
            <pc:sldMk cId="634870248" sldId="283"/>
            <ac:spMk id="5" creationId="{E1DBA6D0-6FEC-41E1-9873-270211760A3B}"/>
          </ac:spMkLst>
        </pc:spChg>
        <pc:spChg chg="mod">
          <ac:chgData name="Joo Hur" userId="0021e56d9fcccf1b" providerId="LiveId" clId="{68F238CD-EFEF-4DD1-A7B7-B10399238D2B}" dt="2020-06-27T15:59:19.967" v="25535" actId="1036"/>
          <ac:spMkLst>
            <pc:docMk/>
            <pc:sldMk cId="634870248" sldId="283"/>
            <ac:spMk id="8" creationId="{305D0C41-D69D-43EE-9FA3-A05A3B3CC98C}"/>
          </ac:spMkLst>
        </pc:spChg>
        <pc:spChg chg="add mod">
          <ac:chgData name="Joo Hur" userId="0021e56d9fcccf1b" providerId="LiveId" clId="{68F238CD-EFEF-4DD1-A7B7-B10399238D2B}" dt="2020-06-27T15:59:19.967" v="25535" actId="1036"/>
          <ac:spMkLst>
            <pc:docMk/>
            <pc:sldMk cId="634870248" sldId="283"/>
            <ac:spMk id="9" creationId="{ACDCAC86-1DEE-4913-B571-1D8E4319961B}"/>
          </ac:spMkLst>
        </pc:spChg>
        <pc:spChg chg="mod">
          <ac:chgData name="Joo Hur" userId="0021e56d9fcccf1b" providerId="LiveId" clId="{68F238CD-EFEF-4DD1-A7B7-B10399238D2B}" dt="2020-06-27T15:59:19.967" v="25535" actId="1036"/>
          <ac:spMkLst>
            <pc:docMk/>
            <pc:sldMk cId="634870248" sldId="283"/>
            <ac:spMk id="10" creationId="{8557AD86-2374-4FFD-AB4A-DB755A74152C}"/>
          </ac:spMkLst>
        </pc:spChg>
        <pc:spChg chg="add mod">
          <ac:chgData name="Joo Hur" userId="0021e56d9fcccf1b" providerId="LiveId" clId="{68F238CD-EFEF-4DD1-A7B7-B10399238D2B}" dt="2020-06-27T15:59:19.967" v="25535" actId="1036"/>
          <ac:spMkLst>
            <pc:docMk/>
            <pc:sldMk cId="634870248" sldId="283"/>
            <ac:spMk id="11" creationId="{F66CD3C6-5F83-441C-A0E5-3FD3880B7977}"/>
          </ac:spMkLst>
        </pc:spChg>
        <pc:spChg chg="add mod">
          <ac:chgData name="Joo Hur" userId="0021e56d9fcccf1b" providerId="LiveId" clId="{68F238CD-EFEF-4DD1-A7B7-B10399238D2B}" dt="2020-06-27T15:59:19.967" v="25535" actId="1036"/>
          <ac:spMkLst>
            <pc:docMk/>
            <pc:sldMk cId="634870248" sldId="283"/>
            <ac:spMk id="12" creationId="{4691AB5C-EFD2-4A17-8CAE-B37BD73A32A0}"/>
          </ac:spMkLst>
        </pc:spChg>
        <pc:spChg chg="add mod">
          <ac:chgData name="Joo Hur" userId="0021e56d9fcccf1b" providerId="LiveId" clId="{68F238CD-EFEF-4DD1-A7B7-B10399238D2B}" dt="2020-06-27T15:59:19.967" v="25535" actId="1036"/>
          <ac:spMkLst>
            <pc:docMk/>
            <pc:sldMk cId="634870248" sldId="283"/>
            <ac:spMk id="13" creationId="{9B3A52B2-268C-43D3-8B98-0EBE1B667A52}"/>
          </ac:spMkLst>
        </pc:spChg>
        <pc:spChg chg="add mod">
          <ac:chgData name="Joo Hur" userId="0021e56d9fcccf1b" providerId="LiveId" clId="{68F238CD-EFEF-4DD1-A7B7-B10399238D2B}" dt="2020-06-27T15:59:19.967" v="25535" actId="1036"/>
          <ac:spMkLst>
            <pc:docMk/>
            <pc:sldMk cId="634870248" sldId="283"/>
            <ac:spMk id="14" creationId="{A2FC57C4-C3C3-4C30-ACE1-25E6FAE82683}"/>
          </ac:spMkLst>
        </pc:spChg>
        <pc:spChg chg="add del mod">
          <ac:chgData name="Joo Hur" userId="0021e56d9fcccf1b" providerId="LiveId" clId="{68F238CD-EFEF-4DD1-A7B7-B10399238D2B}" dt="2020-06-27T15:57:12.386" v="25415" actId="478"/>
          <ac:spMkLst>
            <pc:docMk/>
            <pc:sldMk cId="634870248" sldId="283"/>
            <ac:spMk id="15" creationId="{947D9C18-CC32-4AB9-B8FB-5BACD1A29F22}"/>
          </ac:spMkLst>
        </pc:spChg>
        <pc:spChg chg="add mod">
          <ac:chgData name="Joo Hur" userId="0021e56d9fcccf1b" providerId="LiveId" clId="{68F238CD-EFEF-4DD1-A7B7-B10399238D2B}" dt="2020-06-27T15:59:19.967" v="25535" actId="1036"/>
          <ac:spMkLst>
            <pc:docMk/>
            <pc:sldMk cId="634870248" sldId="283"/>
            <ac:spMk id="16" creationId="{D0293318-1F5D-4664-B71A-B0F3AC302EF5}"/>
          </ac:spMkLst>
        </pc:spChg>
        <pc:spChg chg="add mod">
          <ac:chgData name="Joo Hur" userId="0021e56d9fcccf1b" providerId="LiveId" clId="{68F238CD-EFEF-4DD1-A7B7-B10399238D2B}" dt="2020-06-27T15:59:19.967" v="25535" actId="1036"/>
          <ac:spMkLst>
            <pc:docMk/>
            <pc:sldMk cId="634870248" sldId="283"/>
            <ac:spMk id="17" creationId="{EC7CE714-9DDA-4B80-98C0-E574ACDD8D68}"/>
          </ac:spMkLst>
        </pc:spChg>
        <pc:spChg chg="add mod">
          <ac:chgData name="Joo Hur" userId="0021e56d9fcccf1b" providerId="LiveId" clId="{68F238CD-EFEF-4DD1-A7B7-B10399238D2B}" dt="2020-06-27T15:59:19.967" v="25535" actId="1036"/>
          <ac:spMkLst>
            <pc:docMk/>
            <pc:sldMk cId="634870248" sldId="283"/>
            <ac:spMk id="18" creationId="{7DD59EEE-77A8-431C-A480-19DEB3DD2D7E}"/>
          </ac:spMkLst>
        </pc:spChg>
        <pc:spChg chg="add mod">
          <ac:chgData name="Joo Hur" userId="0021e56d9fcccf1b" providerId="LiveId" clId="{68F238CD-EFEF-4DD1-A7B7-B10399238D2B}" dt="2020-06-27T15:59:19.967" v="25535" actId="1036"/>
          <ac:spMkLst>
            <pc:docMk/>
            <pc:sldMk cId="634870248" sldId="283"/>
            <ac:spMk id="19" creationId="{847CC78C-E5B0-4D9A-82EA-7CE016106835}"/>
          </ac:spMkLst>
        </pc:spChg>
        <pc:picChg chg="add mod">
          <ac:chgData name="Joo Hur" userId="0021e56d9fcccf1b" providerId="LiveId" clId="{68F238CD-EFEF-4DD1-A7B7-B10399238D2B}" dt="2020-06-27T15:59:19.967" v="25535" actId="1036"/>
          <ac:picMkLst>
            <pc:docMk/>
            <pc:sldMk cId="634870248" sldId="283"/>
            <ac:picMk id="2" creationId="{BB957363-D1C3-479B-870E-2197D200E449}"/>
          </ac:picMkLst>
        </pc:picChg>
      </pc:sldChg>
      <pc:sldChg chg="modSp add del mod">
        <pc:chgData name="Joo Hur" userId="0021e56d9fcccf1b" providerId="LiveId" clId="{68F238CD-EFEF-4DD1-A7B7-B10399238D2B}" dt="2020-06-27T15:00:32.363" v="24008" actId="47"/>
        <pc:sldMkLst>
          <pc:docMk/>
          <pc:sldMk cId="1382601341" sldId="284"/>
        </pc:sldMkLst>
        <pc:spChg chg="mod">
          <ac:chgData name="Joo Hur" userId="0021e56d9fcccf1b" providerId="LiveId" clId="{68F238CD-EFEF-4DD1-A7B7-B10399238D2B}" dt="2020-06-27T13:47:13.740" v="20515" actId="20577"/>
          <ac:spMkLst>
            <pc:docMk/>
            <pc:sldMk cId="1382601341" sldId="284"/>
            <ac:spMk id="8" creationId="{305D0C41-D69D-43EE-9FA3-A05A3B3CC98C}"/>
          </ac:spMkLst>
        </pc:spChg>
      </pc:sldChg>
      <pc:sldChg chg="addSp delSp modSp add mod">
        <pc:chgData name="Joo Hur" userId="0021e56d9fcccf1b" providerId="LiveId" clId="{68F238CD-EFEF-4DD1-A7B7-B10399238D2B}" dt="2020-06-27T16:26:47.570" v="26254" actId="208"/>
        <pc:sldMkLst>
          <pc:docMk/>
          <pc:sldMk cId="1107916527" sldId="285"/>
        </pc:sldMkLst>
        <pc:spChg chg="mod">
          <ac:chgData name="Joo Hur" userId="0021e56d9fcccf1b" providerId="LiveId" clId="{68F238CD-EFEF-4DD1-A7B7-B10399238D2B}" dt="2020-06-27T16:26:40.762" v="26252" actId="14100"/>
          <ac:spMkLst>
            <pc:docMk/>
            <pc:sldMk cId="1107916527" sldId="285"/>
            <ac:spMk id="8" creationId="{305D0C41-D69D-43EE-9FA3-A05A3B3CC98C}"/>
          </ac:spMkLst>
        </pc:spChg>
        <pc:spChg chg="mod">
          <ac:chgData name="Joo Hur" userId="0021e56d9fcccf1b" providerId="LiveId" clId="{68F238CD-EFEF-4DD1-A7B7-B10399238D2B}" dt="2020-06-27T16:26:38.747" v="26251" actId="14100"/>
          <ac:spMkLst>
            <pc:docMk/>
            <pc:sldMk cId="1107916527" sldId="285"/>
            <ac:spMk id="10" creationId="{8557AD86-2374-4FFD-AB4A-DB755A74152C}"/>
          </ac:spMkLst>
        </pc:spChg>
        <pc:picChg chg="add mod">
          <ac:chgData name="Joo Hur" userId="0021e56d9fcccf1b" providerId="LiveId" clId="{68F238CD-EFEF-4DD1-A7B7-B10399238D2B}" dt="2020-06-27T16:23:15.074" v="25913" actId="14100"/>
          <ac:picMkLst>
            <pc:docMk/>
            <pc:sldMk cId="1107916527" sldId="285"/>
            <ac:picMk id="2" creationId="{A70A3AE3-CFC8-4691-B0AB-72E2BC82762C}"/>
          </ac:picMkLst>
        </pc:picChg>
        <pc:picChg chg="add del mod">
          <ac:chgData name="Joo Hur" userId="0021e56d9fcccf1b" providerId="LiveId" clId="{68F238CD-EFEF-4DD1-A7B7-B10399238D2B}" dt="2020-06-27T16:25:46.067" v="26238" actId="478"/>
          <ac:picMkLst>
            <pc:docMk/>
            <pc:sldMk cId="1107916527" sldId="285"/>
            <ac:picMk id="3" creationId="{8CFF2F93-5350-4158-92BD-904EB8665A0B}"/>
          </ac:picMkLst>
        </pc:picChg>
        <pc:picChg chg="add mod">
          <ac:chgData name="Joo Hur" userId="0021e56d9fcccf1b" providerId="LiveId" clId="{68F238CD-EFEF-4DD1-A7B7-B10399238D2B}" dt="2020-06-27T16:26:47.570" v="26254" actId="208"/>
          <ac:picMkLst>
            <pc:docMk/>
            <pc:sldMk cId="1107916527" sldId="285"/>
            <ac:picMk id="4" creationId="{BBB94598-03D8-475E-890B-FDA3D506BFB1}"/>
          </ac:picMkLst>
        </pc:picChg>
        <pc:picChg chg="add mod">
          <ac:chgData name="Joo Hur" userId="0021e56d9fcccf1b" providerId="LiveId" clId="{68F238CD-EFEF-4DD1-A7B7-B10399238D2B}" dt="2020-06-27T16:26:44.886" v="26253" actId="208"/>
          <ac:picMkLst>
            <pc:docMk/>
            <pc:sldMk cId="1107916527" sldId="285"/>
            <ac:picMk id="5" creationId="{9DD0D492-175F-4E73-9601-536E07B9D7F0}"/>
          </ac:picMkLst>
        </pc:picChg>
      </pc:sldChg>
      <pc:sldChg chg="modSp add del mod">
        <pc:chgData name="Joo Hur" userId="0021e56d9fcccf1b" providerId="LiveId" clId="{68F238CD-EFEF-4DD1-A7B7-B10399238D2B}" dt="2020-06-27T15:46:41.237" v="24921" actId="47"/>
        <pc:sldMkLst>
          <pc:docMk/>
          <pc:sldMk cId="3845347198" sldId="286"/>
        </pc:sldMkLst>
        <pc:spChg chg="mod">
          <ac:chgData name="Joo Hur" userId="0021e56d9fcccf1b" providerId="LiveId" clId="{68F238CD-EFEF-4DD1-A7B7-B10399238D2B}" dt="2020-06-27T13:47:43.003" v="20555" actId="20577"/>
          <ac:spMkLst>
            <pc:docMk/>
            <pc:sldMk cId="3845347198" sldId="286"/>
            <ac:spMk id="8" creationId="{305D0C41-D69D-43EE-9FA3-A05A3B3CC98C}"/>
          </ac:spMkLst>
        </pc:spChg>
      </pc:sldChg>
      <pc:sldChg chg="addSp delSp modSp add mod">
        <pc:chgData name="Joo Hur" userId="0021e56d9fcccf1b" providerId="LiveId" clId="{68F238CD-EFEF-4DD1-A7B7-B10399238D2B}" dt="2020-06-27T15:55:42.189" v="25324" actId="208"/>
        <pc:sldMkLst>
          <pc:docMk/>
          <pc:sldMk cId="2816829936" sldId="287"/>
        </pc:sldMkLst>
        <pc:spChg chg="add mod">
          <ac:chgData name="Joo Hur" userId="0021e56d9fcccf1b" providerId="LiveId" clId="{68F238CD-EFEF-4DD1-A7B7-B10399238D2B}" dt="2020-06-27T15:44:31.072" v="24832" actId="1037"/>
          <ac:spMkLst>
            <pc:docMk/>
            <pc:sldMk cId="2816829936" sldId="287"/>
            <ac:spMk id="6" creationId="{65A90CF7-DE6E-4C7C-81B2-CEA7A43DAFE3}"/>
          </ac:spMkLst>
        </pc:spChg>
        <pc:spChg chg="mod">
          <ac:chgData name="Joo Hur" userId="0021e56d9fcccf1b" providerId="LiveId" clId="{68F238CD-EFEF-4DD1-A7B7-B10399238D2B}" dt="2020-06-27T15:43:23.269" v="24668" actId="20577"/>
          <ac:spMkLst>
            <pc:docMk/>
            <pc:sldMk cId="2816829936" sldId="287"/>
            <ac:spMk id="8" creationId="{305D0C41-D69D-43EE-9FA3-A05A3B3CC98C}"/>
          </ac:spMkLst>
        </pc:spChg>
        <pc:spChg chg="mod">
          <ac:chgData name="Joo Hur" userId="0021e56d9fcccf1b" providerId="LiveId" clId="{68F238CD-EFEF-4DD1-A7B7-B10399238D2B}" dt="2020-06-27T15:55:31.475" v="25321" actId="20577"/>
          <ac:spMkLst>
            <pc:docMk/>
            <pc:sldMk cId="2816829936" sldId="287"/>
            <ac:spMk id="10" creationId="{8557AD86-2374-4FFD-AB4A-DB755A74152C}"/>
          </ac:spMkLst>
        </pc:spChg>
        <pc:spChg chg="add del mod">
          <ac:chgData name="Joo Hur" userId="0021e56d9fcccf1b" providerId="LiveId" clId="{68F238CD-EFEF-4DD1-A7B7-B10399238D2B}" dt="2020-06-27T15:38:01.311" v="24204" actId="478"/>
          <ac:spMkLst>
            <pc:docMk/>
            <pc:sldMk cId="2816829936" sldId="287"/>
            <ac:spMk id="16" creationId="{3FB64D84-D983-40A0-8A31-4818EB30E9FE}"/>
          </ac:spMkLst>
        </pc:spChg>
        <pc:spChg chg="add del mod">
          <ac:chgData name="Joo Hur" userId="0021e56d9fcccf1b" providerId="LiveId" clId="{68F238CD-EFEF-4DD1-A7B7-B10399238D2B}" dt="2020-06-27T15:38:03.287" v="24205" actId="478"/>
          <ac:spMkLst>
            <pc:docMk/>
            <pc:sldMk cId="2816829936" sldId="287"/>
            <ac:spMk id="17" creationId="{5B0817ED-3C10-430C-9D2A-CA0E61B7A30C}"/>
          </ac:spMkLst>
        </pc:spChg>
        <pc:spChg chg="add del mod">
          <ac:chgData name="Joo Hur" userId="0021e56d9fcccf1b" providerId="LiveId" clId="{68F238CD-EFEF-4DD1-A7B7-B10399238D2B}" dt="2020-06-27T15:38:04.141" v="24206" actId="478"/>
          <ac:spMkLst>
            <pc:docMk/>
            <pc:sldMk cId="2816829936" sldId="287"/>
            <ac:spMk id="18" creationId="{30B80937-BAA6-4048-9A77-C261E6FA45D5}"/>
          </ac:spMkLst>
        </pc:spChg>
        <pc:spChg chg="add mod">
          <ac:chgData name="Joo Hur" userId="0021e56d9fcccf1b" providerId="LiveId" clId="{68F238CD-EFEF-4DD1-A7B7-B10399238D2B}" dt="2020-06-27T15:43:17.796" v="24667" actId="1036"/>
          <ac:spMkLst>
            <pc:docMk/>
            <pc:sldMk cId="2816829936" sldId="287"/>
            <ac:spMk id="23" creationId="{BF7A062A-EAEB-476B-9A45-8CFA1C46A638}"/>
          </ac:spMkLst>
        </pc:spChg>
        <pc:spChg chg="add mod">
          <ac:chgData name="Joo Hur" userId="0021e56d9fcccf1b" providerId="LiveId" clId="{68F238CD-EFEF-4DD1-A7B7-B10399238D2B}" dt="2020-06-27T15:44:40.453" v="24837" actId="1038"/>
          <ac:spMkLst>
            <pc:docMk/>
            <pc:sldMk cId="2816829936" sldId="287"/>
            <ac:spMk id="29" creationId="{52B07584-5DC9-4ED3-A840-2444A39AE229}"/>
          </ac:spMkLst>
        </pc:spChg>
        <pc:spChg chg="add mod">
          <ac:chgData name="Joo Hur" userId="0021e56d9fcccf1b" providerId="LiveId" clId="{68F238CD-EFEF-4DD1-A7B7-B10399238D2B}" dt="2020-06-27T15:44:43.418" v="24844" actId="1037"/>
          <ac:spMkLst>
            <pc:docMk/>
            <pc:sldMk cId="2816829936" sldId="287"/>
            <ac:spMk id="30" creationId="{7C35CE12-92E8-4C21-871E-9B6676BE849F}"/>
          </ac:spMkLst>
        </pc:spChg>
        <pc:spChg chg="add mod">
          <ac:chgData name="Joo Hur" userId="0021e56d9fcccf1b" providerId="LiveId" clId="{68F238CD-EFEF-4DD1-A7B7-B10399238D2B}" dt="2020-06-27T15:45:44.671" v="24911" actId="1037"/>
          <ac:spMkLst>
            <pc:docMk/>
            <pc:sldMk cId="2816829936" sldId="287"/>
            <ac:spMk id="31" creationId="{3F459C95-7BA5-4445-ADD8-5E09A3A291FF}"/>
          </ac:spMkLst>
        </pc:spChg>
        <pc:spChg chg="add mod">
          <ac:chgData name="Joo Hur" userId="0021e56d9fcccf1b" providerId="LiveId" clId="{68F238CD-EFEF-4DD1-A7B7-B10399238D2B}" dt="2020-06-27T15:45:42.885" v="24910" actId="1037"/>
          <ac:spMkLst>
            <pc:docMk/>
            <pc:sldMk cId="2816829936" sldId="287"/>
            <ac:spMk id="32" creationId="{325FA795-AE34-4F76-8611-C3051556F74B}"/>
          </ac:spMkLst>
        </pc:spChg>
        <pc:spChg chg="add mod">
          <ac:chgData name="Joo Hur" userId="0021e56d9fcccf1b" providerId="LiveId" clId="{68F238CD-EFEF-4DD1-A7B7-B10399238D2B}" dt="2020-06-27T15:45:41.372" v="24909" actId="1037"/>
          <ac:spMkLst>
            <pc:docMk/>
            <pc:sldMk cId="2816829936" sldId="287"/>
            <ac:spMk id="33" creationId="{1AC12EFD-1205-4058-8B4F-0DF03834620A}"/>
          </ac:spMkLst>
        </pc:spChg>
        <pc:spChg chg="add mod">
          <ac:chgData name="Joo Hur" userId="0021e56d9fcccf1b" providerId="LiveId" clId="{68F238CD-EFEF-4DD1-A7B7-B10399238D2B}" dt="2020-06-27T15:45:17.005" v="24884" actId="1038"/>
          <ac:spMkLst>
            <pc:docMk/>
            <pc:sldMk cId="2816829936" sldId="287"/>
            <ac:spMk id="34" creationId="{D0C71AAF-4011-437A-AD77-E118BEC27474}"/>
          </ac:spMkLst>
        </pc:spChg>
        <pc:spChg chg="add mod">
          <ac:chgData name="Joo Hur" userId="0021e56d9fcccf1b" providerId="LiveId" clId="{68F238CD-EFEF-4DD1-A7B7-B10399238D2B}" dt="2020-06-27T15:45:47.242" v="24912" actId="1038"/>
          <ac:spMkLst>
            <pc:docMk/>
            <pc:sldMk cId="2816829936" sldId="287"/>
            <ac:spMk id="35" creationId="{F4A959EC-A475-48F1-90A2-DDB66558EE31}"/>
          </ac:spMkLst>
        </pc:spChg>
        <pc:spChg chg="add mod">
          <ac:chgData name="Joo Hur" userId="0021e56d9fcccf1b" providerId="LiveId" clId="{68F238CD-EFEF-4DD1-A7B7-B10399238D2B}" dt="2020-06-27T15:45:38.721" v="24908" actId="14100"/>
          <ac:spMkLst>
            <pc:docMk/>
            <pc:sldMk cId="2816829936" sldId="287"/>
            <ac:spMk id="36" creationId="{6844BDB3-12B4-434F-8CD3-6FCB33C4EB0C}"/>
          </ac:spMkLst>
        </pc:spChg>
        <pc:graphicFrameChg chg="add mod modGraphic">
          <ac:chgData name="Joo Hur" userId="0021e56d9fcccf1b" providerId="LiveId" clId="{68F238CD-EFEF-4DD1-A7B7-B10399238D2B}" dt="2020-06-27T15:43:17.796" v="24667" actId="1036"/>
          <ac:graphicFrameMkLst>
            <pc:docMk/>
            <pc:sldMk cId="2816829936" sldId="287"/>
            <ac:graphicFrameMk id="2" creationId="{129E13CC-9713-4928-96BC-689DE7B7E22E}"/>
          </ac:graphicFrameMkLst>
        </pc:graphicFrameChg>
        <pc:picChg chg="add mod">
          <ac:chgData name="Joo Hur" userId="0021e56d9fcccf1b" providerId="LiveId" clId="{68F238CD-EFEF-4DD1-A7B7-B10399238D2B}" dt="2020-06-27T15:55:42.189" v="25324" actId="208"/>
          <ac:picMkLst>
            <pc:docMk/>
            <pc:sldMk cId="2816829936" sldId="287"/>
            <ac:picMk id="3" creationId="{74AF9CE4-D9D8-4BD0-A967-00769308BF21}"/>
          </ac:picMkLst>
        </pc:picChg>
        <pc:cxnChg chg="add del mod">
          <ac:chgData name="Joo Hur" userId="0021e56d9fcccf1b" providerId="LiveId" clId="{68F238CD-EFEF-4DD1-A7B7-B10399238D2B}" dt="2020-06-27T15:37:57.962" v="24203" actId="478"/>
          <ac:cxnSpMkLst>
            <pc:docMk/>
            <pc:sldMk cId="2816829936" sldId="287"/>
            <ac:cxnSpMk id="5" creationId="{5C687CF5-55F6-41ED-9224-D55559E5D3A1}"/>
          </ac:cxnSpMkLst>
        </pc:cxnChg>
        <pc:cxnChg chg="add del mod">
          <ac:chgData name="Joo Hur" userId="0021e56d9fcccf1b" providerId="LiveId" clId="{68F238CD-EFEF-4DD1-A7B7-B10399238D2B}" dt="2020-06-27T15:37:56.135" v="24202" actId="478"/>
          <ac:cxnSpMkLst>
            <pc:docMk/>
            <pc:sldMk cId="2816829936" sldId="287"/>
            <ac:cxnSpMk id="20" creationId="{728132E0-F20B-44DE-9205-9D7419088A11}"/>
          </ac:cxnSpMkLst>
        </pc:cxnChg>
        <pc:cxnChg chg="add del mod">
          <ac:chgData name="Joo Hur" userId="0021e56d9fcccf1b" providerId="LiveId" clId="{68F238CD-EFEF-4DD1-A7B7-B10399238D2B}" dt="2020-06-27T15:36:30.837" v="24186" actId="478"/>
          <ac:cxnSpMkLst>
            <pc:docMk/>
            <pc:sldMk cId="2816829936" sldId="287"/>
            <ac:cxnSpMk id="25" creationId="{96C4504A-3FBF-48AE-A49B-18A07D186D17}"/>
          </ac:cxnSpMkLst>
        </pc:cxnChg>
      </pc:sldChg>
      <pc:sldChg chg="addSp modSp add mod">
        <pc:chgData name="Joo Hur" userId="0021e56d9fcccf1b" providerId="LiveId" clId="{68F238CD-EFEF-4DD1-A7B7-B10399238D2B}" dt="2020-06-27T15:10:19.136" v="24027" actId="20577"/>
        <pc:sldMkLst>
          <pc:docMk/>
          <pc:sldMk cId="3542619217" sldId="288"/>
        </pc:sldMkLst>
        <pc:spChg chg="add mod">
          <ac:chgData name="Joo Hur" userId="0021e56d9fcccf1b" providerId="LiveId" clId="{68F238CD-EFEF-4DD1-A7B7-B10399238D2B}" dt="2020-06-27T14:57:36.104" v="24007" actId="1036"/>
          <ac:spMkLst>
            <pc:docMk/>
            <pc:sldMk cId="3542619217" sldId="288"/>
            <ac:spMk id="6" creationId="{83E27FA1-3C90-4EDB-8D96-CF14E55E5CFA}"/>
          </ac:spMkLst>
        </pc:spChg>
        <pc:spChg chg="mod">
          <ac:chgData name="Joo Hur" userId="0021e56d9fcccf1b" providerId="LiveId" clId="{68F238CD-EFEF-4DD1-A7B7-B10399238D2B}" dt="2020-06-27T14:43:41.575" v="22344"/>
          <ac:spMkLst>
            <pc:docMk/>
            <pc:sldMk cId="3542619217" sldId="288"/>
            <ac:spMk id="7" creationId="{EFF7E853-008B-4DF9-B984-9EEF8D8B3CDB}"/>
          </ac:spMkLst>
        </pc:spChg>
        <pc:spChg chg="mod">
          <ac:chgData name="Joo Hur" userId="0021e56d9fcccf1b" providerId="LiveId" clId="{68F238CD-EFEF-4DD1-A7B7-B10399238D2B}" dt="2020-06-27T14:57:36.104" v="24007" actId="1036"/>
          <ac:spMkLst>
            <pc:docMk/>
            <pc:sldMk cId="3542619217" sldId="288"/>
            <ac:spMk id="8" creationId="{305D0C41-D69D-43EE-9FA3-A05A3B3CC98C}"/>
          </ac:spMkLst>
        </pc:spChg>
        <pc:spChg chg="add mod">
          <ac:chgData name="Joo Hur" userId="0021e56d9fcccf1b" providerId="LiveId" clId="{68F238CD-EFEF-4DD1-A7B7-B10399238D2B}" dt="2020-06-27T14:57:36.104" v="24007" actId="1036"/>
          <ac:spMkLst>
            <pc:docMk/>
            <pc:sldMk cId="3542619217" sldId="288"/>
            <ac:spMk id="9" creationId="{8FCDF15E-0FE7-453C-95A0-7C9B6577FA1B}"/>
          </ac:spMkLst>
        </pc:spChg>
        <pc:spChg chg="mod">
          <ac:chgData name="Joo Hur" userId="0021e56d9fcccf1b" providerId="LiveId" clId="{68F238CD-EFEF-4DD1-A7B7-B10399238D2B}" dt="2020-06-27T14:57:36.104" v="24007" actId="1036"/>
          <ac:spMkLst>
            <pc:docMk/>
            <pc:sldMk cId="3542619217" sldId="288"/>
            <ac:spMk id="10" creationId="{8557AD86-2374-4FFD-AB4A-DB755A74152C}"/>
          </ac:spMkLst>
        </pc:spChg>
        <pc:spChg chg="add mod">
          <ac:chgData name="Joo Hur" userId="0021e56d9fcccf1b" providerId="LiveId" clId="{68F238CD-EFEF-4DD1-A7B7-B10399238D2B}" dt="2020-06-27T14:57:36.104" v="24007" actId="1036"/>
          <ac:spMkLst>
            <pc:docMk/>
            <pc:sldMk cId="3542619217" sldId="288"/>
            <ac:spMk id="11" creationId="{B9805874-898B-43C5-B2A8-5521FE63220F}"/>
          </ac:spMkLst>
        </pc:spChg>
        <pc:spChg chg="add mod">
          <ac:chgData name="Joo Hur" userId="0021e56d9fcccf1b" providerId="LiveId" clId="{68F238CD-EFEF-4DD1-A7B7-B10399238D2B}" dt="2020-06-27T15:10:19.136" v="24027" actId="20577"/>
          <ac:spMkLst>
            <pc:docMk/>
            <pc:sldMk cId="3542619217" sldId="288"/>
            <ac:spMk id="12" creationId="{B1A63490-F2E1-4B3E-846A-FAACEF8F6766}"/>
          </ac:spMkLst>
        </pc:spChg>
        <pc:picChg chg="add mod">
          <ac:chgData name="Joo Hur" userId="0021e56d9fcccf1b" providerId="LiveId" clId="{68F238CD-EFEF-4DD1-A7B7-B10399238D2B}" dt="2020-06-27T14:57:36.104" v="24007" actId="1036"/>
          <ac:picMkLst>
            <pc:docMk/>
            <pc:sldMk cId="3542619217" sldId="288"/>
            <ac:picMk id="2" creationId="{04717D3F-C384-4C4B-8DD5-7BB383AB115E}"/>
          </ac:picMkLst>
        </pc:picChg>
      </pc:sldChg>
      <pc:sldChg chg="addSp delSp modSp add mod">
        <pc:chgData name="Joo Hur" userId="0021e56d9fcccf1b" providerId="LiveId" clId="{68F238CD-EFEF-4DD1-A7B7-B10399238D2B}" dt="2020-06-27T16:34:03.439" v="26968" actId="20577"/>
        <pc:sldMkLst>
          <pc:docMk/>
          <pc:sldMk cId="1014926914" sldId="289"/>
        </pc:sldMkLst>
        <pc:spChg chg="mod">
          <ac:chgData name="Joo Hur" userId="0021e56d9fcccf1b" providerId="LiveId" clId="{68F238CD-EFEF-4DD1-A7B7-B10399238D2B}" dt="2020-06-27T16:33:34.563" v="26942" actId="14100"/>
          <ac:spMkLst>
            <pc:docMk/>
            <pc:sldMk cId="1014926914" sldId="289"/>
            <ac:spMk id="8" creationId="{305D0C41-D69D-43EE-9FA3-A05A3B3CC98C}"/>
          </ac:spMkLst>
        </pc:spChg>
        <pc:spChg chg="mod">
          <ac:chgData name="Joo Hur" userId="0021e56d9fcccf1b" providerId="LiveId" clId="{68F238CD-EFEF-4DD1-A7B7-B10399238D2B}" dt="2020-06-27T16:34:03.439" v="26968" actId="20577"/>
          <ac:spMkLst>
            <pc:docMk/>
            <pc:sldMk cId="1014926914" sldId="289"/>
            <ac:spMk id="10" creationId="{8557AD86-2374-4FFD-AB4A-DB755A74152C}"/>
          </ac:spMkLst>
        </pc:spChg>
        <pc:picChg chg="del">
          <ac:chgData name="Joo Hur" userId="0021e56d9fcccf1b" providerId="LiveId" clId="{68F238CD-EFEF-4DD1-A7B7-B10399238D2B}" dt="2020-06-27T16:27:18.935" v="26270" actId="478"/>
          <ac:picMkLst>
            <pc:docMk/>
            <pc:sldMk cId="1014926914" sldId="289"/>
            <ac:picMk id="2" creationId="{A70A3AE3-CFC8-4691-B0AB-72E2BC82762C}"/>
          </ac:picMkLst>
        </pc:picChg>
        <pc:picChg chg="add mod">
          <ac:chgData name="Joo Hur" userId="0021e56d9fcccf1b" providerId="LiveId" clId="{68F238CD-EFEF-4DD1-A7B7-B10399238D2B}" dt="2020-06-27T16:33:38.060" v="26943" actId="208"/>
          <ac:picMkLst>
            <pc:docMk/>
            <pc:sldMk cId="1014926914" sldId="289"/>
            <ac:picMk id="3" creationId="{85721AB0-7056-48FC-A5C7-864CE49CB9BB}"/>
          </ac:picMkLst>
        </pc:picChg>
        <pc:picChg chg="del">
          <ac:chgData name="Joo Hur" userId="0021e56d9fcccf1b" providerId="LiveId" clId="{68F238CD-EFEF-4DD1-A7B7-B10399238D2B}" dt="2020-06-27T16:27:17.303" v="26268" actId="478"/>
          <ac:picMkLst>
            <pc:docMk/>
            <pc:sldMk cId="1014926914" sldId="289"/>
            <ac:picMk id="4" creationId="{BBB94598-03D8-475E-890B-FDA3D506BFB1}"/>
          </ac:picMkLst>
        </pc:picChg>
        <pc:picChg chg="del">
          <ac:chgData name="Joo Hur" userId="0021e56d9fcccf1b" providerId="LiveId" clId="{68F238CD-EFEF-4DD1-A7B7-B10399238D2B}" dt="2020-06-27T16:27:18.356" v="26269" actId="478"/>
          <ac:picMkLst>
            <pc:docMk/>
            <pc:sldMk cId="1014926914" sldId="289"/>
            <ac:picMk id="5" creationId="{9DD0D492-175F-4E73-9601-536E07B9D7F0}"/>
          </ac:picMkLst>
        </pc:picChg>
        <pc:picChg chg="add del mod">
          <ac:chgData name="Joo Hur" userId="0021e56d9fcccf1b" providerId="LiveId" clId="{68F238CD-EFEF-4DD1-A7B7-B10399238D2B}" dt="2020-06-27T16:32:16.978" v="26849" actId="478"/>
          <ac:picMkLst>
            <pc:docMk/>
            <pc:sldMk cId="1014926914" sldId="289"/>
            <ac:picMk id="6" creationId="{10B6B56D-5ECB-475F-BFB8-92036DC8D22D}"/>
          </ac:picMkLst>
        </pc:picChg>
        <pc:picChg chg="add mod">
          <ac:chgData name="Joo Hur" userId="0021e56d9fcccf1b" providerId="LiveId" clId="{68F238CD-EFEF-4DD1-A7B7-B10399238D2B}" dt="2020-06-27T16:33:40.354" v="26944" actId="208"/>
          <ac:picMkLst>
            <pc:docMk/>
            <pc:sldMk cId="1014926914" sldId="289"/>
            <ac:picMk id="9" creationId="{289F01F3-8790-4C66-A13E-BAC33B4A844E}"/>
          </ac:picMkLst>
        </pc:picChg>
      </pc:sldChg>
      <pc:sldChg chg="addSp delSp modSp add mod">
        <pc:chgData name="Joo Hur" userId="0021e56d9fcccf1b" providerId="LiveId" clId="{68F238CD-EFEF-4DD1-A7B7-B10399238D2B}" dt="2020-06-27T16:44:28.209" v="27823" actId="113"/>
        <pc:sldMkLst>
          <pc:docMk/>
          <pc:sldMk cId="2574344235" sldId="290"/>
        </pc:sldMkLst>
        <pc:spChg chg="mod">
          <ac:chgData name="Joo Hur" userId="0021e56d9fcccf1b" providerId="LiveId" clId="{68F238CD-EFEF-4DD1-A7B7-B10399238D2B}" dt="2020-06-27T16:44:28.209" v="27823" actId="113"/>
          <ac:spMkLst>
            <pc:docMk/>
            <pc:sldMk cId="2574344235" sldId="290"/>
            <ac:spMk id="10" creationId="{8557AD86-2374-4FFD-AB4A-DB755A74152C}"/>
          </ac:spMkLst>
        </pc:spChg>
        <pc:picChg chg="add mod">
          <ac:chgData name="Joo Hur" userId="0021e56d9fcccf1b" providerId="LiveId" clId="{68F238CD-EFEF-4DD1-A7B7-B10399238D2B}" dt="2020-06-27T16:40:05.064" v="27364" actId="1035"/>
          <ac:picMkLst>
            <pc:docMk/>
            <pc:sldMk cId="2574344235" sldId="290"/>
            <ac:picMk id="2" creationId="{987A8029-6C9A-48DE-8305-0567D91B7F53}"/>
          </ac:picMkLst>
        </pc:picChg>
        <pc:picChg chg="del">
          <ac:chgData name="Joo Hur" userId="0021e56d9fcccf1b" providerId="LiveId" clId="{68F238CD-EFEF-4DD1-A7B7-B10399238D2B}" dt="2020-06-27T16:34:17.661" v="26969" actId="478"/>
          <ac:picMkLst>
            <pc:docMk/>
            <pc:sldMk cId="2574344235" sldId="290"/>
            <ac:picMk id="3" creationId="{85721AB0-7056-48FC-A5C7-864CE49CB9BB}"/>
          </ac:picMkLst>
        </pc:picChg>
        <pc:picChg chg="add mod">
          <ac:chgData name="Joo Hur" userId="0021e56d9fcccf1b" providerId="LiveId" clId="{68F238CD-EFEF-4DD1-A7B7-B10399238D2B}" dt="2020-06-27T16:39:53.550" v="27359" actId="1076"/>
          <ac:picMkLst>
            <pc:docMk/>
            <pc:sldMk cId="2574344235" sldId="290"/>
            <ac:picMk id="4" creationId="{51D8D771-C02E-4120-A294-7E6D65727DDC}"/>
          </ac:picMkLst>
        </pc:picChg>
        <pc:picChg chg="mod">
          <ac:chgData name="Joo Hur" userId="0021e56d9fcccf1b" providerId="LiveId" clId="{68F238CD-EFEF-4DD1-A7B7-B10399238D2B}" dt="2020-06-27T16:39:36.900" v="27347" actId="14100"/>
          <ac:picMkLst>
            <pc:docMk/>
            <pc:sldMk cId="2574344235" sldId="290"/>
            <ac:picMk id="6" creationId="{10B6B56D-5ECB-475F-BFB8-92036DC8D22D}"/>
          </ac:picMkLst>
        </pc:picChg>
      </pc:sldChg>
      <pc:sldChg chg="addSp delSp modSp add mod">
        <pc:chgData name="Joo Hur" userId="0021e56d9fcccf1b" providerId="LiveId" clId="{68F238CD-EFEF-4DD1-A7B7-B10399238D2B}" dt="2020-06-27T16:43:10.824" v="27822" actId="1036"/>
        <pc:sldMkLst>
          <pc:docMk/>
          <pc:sldMk cId="3520855349" sldId="291"/>
        </pc:sldMkLst>
        <pc:spChg chg="mod">
          <ac:chgData name="Joo Hur" userId="0021e56d9fcccf1b" providerId="LiveId" clId="{68F238CD-EFEF-4DD1-A7B7-B10399238D2B}" dt="2020-06-27T16:43:08.507" v="27820" actId="1036"/>
          <ac:spMkLst>
            <pc:docMk/>
            <pc:sldMk cId="3520855349" sldId="291"/>
            <ac:spMk id="8" creationId="{305D0C41-D69D-43EE-9FA3-A05A3B3CC98C}"/>
          </ac:spMkLst>
        </pc:spChg>
        <pc:spChg chg="mod">
          <ac:chgData name="Joo Hur" userId="0021e56d9fcccf1b" providerId="LiveId" clId="{68F238CD-EFEF-4DD1-A7B7-B10399238D2B}" dt="2020-06-27T16:43:08.507" v="27820" actId="1036"/>
          <ac:spMkLst>
            <pc:docMk/>
            <pc:sldMk cId="3520855349" sldId="291"/>
            <ac:spMk id="10" creationId="{8557AD86-2374-4FFD-AB4A-DB755A74152C}"/>
          </ac:spMkLst>
        </pc:spChg>
        <pc:picChg chg="del">
          <ac:chgData name="Joo Hur" userId="0021e56d9fcccf1b" providerId="LiveId" clId="{68F238CD-EFEF-4DD1-A7B7-B10399238D2B}" dt="2020-06-27T16:41:27.981" v="27503" actId="478"/>
          <ac:picMkLst>
            <pc:docMk/>
            <pc:sldMk cId="3520855349" sldId="291"/>
            <ac:picMk id="2" creationId="{987A8029-6C9A-48DE-8305-0567D91B7F53}"/>
          </ac:picMkLst>
        </pc:picChg>
        <pc:picChg chg="add mod">
          <ac:chgData name="Joo Hur" userId="0021e56d9fcccf1b" providerId="LiveId" clId="{68F238CD-EFEF-4DD1-A7B7-B10399238D2B}" dt="2020-06-27T16:43:10.824" v="27822" actId="1036"/>
          <ac:picMkLst>
            <pc:docMk/>
            <pc:sldMk cId="3520855349" sldId="291"/>
            <ac:picMk id="3" creationId="{96F37091-D220-47DE-A83A-FC42EC40565A}"/>
          </ac:picMkLst>
        </pc:picChg>
        <pc:picChg chg="del">
          <ac:chgData name="Joo Hur" userId="0021e56d9fcccf1b" providerId="LiveId" clId="{68F238CD-EFEF-4DD1-A7B7-B10399238D2B}" dt="2020-06-27T16:41:25.013" v="27501" actId="478"/>
          <ac:picMkLst>
            <pc:docMk/>
            <pc:sldMk cId="3520855349" sldId="291"/>
            <ac:picMk id="4" creationId="{51D8D771-C02E-4120-A294-7E6D65727DDC}"/>
          </ac:picMkLst>
        </pc:picChg>
        <pc:picChg chg="del">
          <ac:chgData name="Joo Hur" userId="0021e56d9fcccf1b" providerId="LiveId" clId="{68F238CD-EFEF-4DD1-A7B7-B10399238D2B}" dt="2020-06-27T16:41:28.492" v="27504" actId="478"/>
          <ac:picMkLst>
            <pc:docMk/>
            <pc:sldMk cId="3520855349" sldId="291"/>
            <ac:picMk id="6" creationId="{10B6B56D-5ECB-475F-BFB8-92036DC8D22D}"/>
          </ac:picMkLst>
        </pc:picChg>
      </pc:sldChg>
      <pc:sldChg chg="addSp modSp add mod">
        <pc:chgData name="Joo Hur" userId="0021e56d9fcccf1b" providerId="LiveId" clId="{68F238CD-EFEF-4DD1-A7B7-B10399238D2B}" dt="2020-07-06T19:12:35.436" v="29455" actId="6549"/>
        <pc:sldMkLst>
          <pc:docMk/>
          <pc:sldMk cId="3398230226" sldId="292"/>
        </pc:sldMkLst>
        <pc:spChg chg="mod">
          <ac:chgData name="Joo Hur" userId="0021e56d9fcccf1b" providerId="LiveId" clId="{68F238CD-EFEF-4DD1-A7B7-B10399238D2B}" dt="2020-07-06T19:07:16.185" v="29446" actId="1035"/>
          <ac:spMkLst>
            <pc:docMk/>
            <pc:sldMk cId="3398230226" sldId="292"/>
            <ac:spMk id="4" creationId="{E7E7AF47-C03E-4A98-8D98-E6CFCE7002D7}"/>
          </ac:spMkLst>
        </pc:spChg>
        <pc:spChg chg="mod">
          <ac:chgData name="Joo Hur" userId="0021e56d9fcccf1b" providerId="LiveId" clId="{68F238CD-EFEF-4DD1-A7B7-B10399238D2B}" dt="2020-07-06T19:07:16.185" v="29446" actId="1035"/>
          <ac:spMkLst>
            <pc:docMk/>
            <pc:sldMk cId="3398230226" sldId="292"/>
            <ac:spMk id="5" creationId="{064F5E60-12BA-4BEB-82D9-F08B5F8C83D8}"/>
          </ac:spMkLst>
        </pc:spChg>
        <pc:spChg chg="mod">
          <ac:chgData name="Joo Hur" userId="0021e56d9fcccf1b" providerId="LiveId" clId="{68F238CD-EFEF-4DD1-A7B7-B10399238D2B}" dt="2020-07-06T19:06:06.307" v="29349"/>
          <ac:spMkLst>
            <pc:docMk/>
            <pc:sldMk cId="3398230226" sldId="292"/>
            <ac:spMk id="7" creationId="{EFF7E853-008B-4DF9-B984-9EEF8D8B3CDB}"/>
          </ac:spMkLst>
        </pc:spChg>
        <pc:spChg chg="mod">
          <ac:chgData name="Joo Hur" userId="0021e56d9fcccf1b" providerId="LiveId" clId="{68F238CD-EFEF-4DD1-A7B7-B10399238D2B}" dt="2020-07-06T19:07:11.304" v="29414" actId="14100"/>
          <ac:spMkLst>
            <pc:docMk/>
            <pc:sldMk cId="3398230226" sldId="292"/>
            <ac:spMk id="8" creationId="{305D0C41-D69D-43EE-9FA3-A05A3B3CC98C}"/>
          </ac:spMkLst>
        </pc:spChg>
        <pc:spChg chg="mod">
          <ac:chgData name="Joo Hur" userId="0021e56d9fcccf1b" providerId="LiveId" clId="{68F238CD-EFEF-4DD1-A7B7-B10399238D2B}" dt="2020-07-06T19:07:16.185" v="29446" actId="1035"/>
          <ac:spMkLst>
            <pc:docMk/>
            <pc:sldMk cId="3398230226" sldId="292"/>
            <ac:spMk id="9" creationId="{3EF1E785-7131-4E98-A6D3-F6042E12CDCA}"/>
          </ac:spMkLst>
        </pc:spChg>
        <pc:spChg chg="mod">
          <ac:chgData name="Joo Hur" userId="0021e56d9fcccf1b" providerId="LiveId" clId="{68F238CD-EFEF-4DD1-A7B7-B10399238D2B}" dt="2020-07-06T19:07:24.755" v="29452" actId="20577"/>
          <ac:spMkLst>
            <pc:docMk/>
            <pc:sldMk cId="3398230226" sldId="292"/>
            <ac:spMk id="10" creationId="{8557AD86-2374-4FFD-AB4A-DB755A74152C}"/>
          </ac:spMkLst>
        </pc:spChg>
        <pc:spChg chg="mod">
          <ac:chgData name="Joo Hur" userId="0021e56d9fcccf1b" providerId="LiveId" clId="{68F238CD-EFEF-4DD1-A7B7-B10399238D2B}" dt="2020-07-06T19:07:16.185" v="29446" actId="1035"/>
          <ac:spMkLst>
            <pc:docMk/>
            <pc:sldMk cId="3398230226" sldId="292"/>
            <ac:spMk id="11" creationId="{18983946-F944-4142-AD9F-9CBEA97C2273}"/>
          </ac:spMkLst>
        </pc:spChg>
        <pc:spChg chg="add mod">
          <ac:chgData name="Joo Hur" userId="0021e56d9fcccf1b" providerId="LiveId" clId="{68F238CD-EFEF-4DD1-A7B7-B10399238D2B}" dt="2020-07-06T19:12:35.436" v="29455" actId="6549"/>
          <ac:spMkLst>
            <pc:docMk/>
            <pc:sldMk cId="3398230226" sldId="292"/>
            <ac:spMk id="12" creationId="{0A8B2202-2DF6-4EE4-88FD-54264AB53A6D}"/>
          </ac:spMkLst>
        </pc:spChg>
        <pc:picChg chg="mod">
          <ac:chgData name="Joo Hur" userId="0021e56d9fcccf1b" providerId="LiveId" clId="{68F238CD-EFEF-4DD1-A7B7-B10399238D2B}" dt="2020-07-06T19:07:16.185" v="29446" actId="1035"/>
          <ac:picMkLst>
            <pc:docMk/>
            <pc:sldMk cId="3398230226" sldId="292"/>
            <ac:picMk id="3" creationId="{5C90E598-F188-40D5-A299-9EF10BD4F0D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7/6/2020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2234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7/6/2020</a:t>
            </a:fld>
            <a:endParaRPr lang="en-US" dirty="0"/>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74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7/6/2020</a:t>
            </a:fld>
            <a:endParaRPr lang="en-US" dirty="0"/>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3263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7/6/2020</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6721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7/6/2020</a:t>
            </a:fld>
            <a:endParaRPr lang="en-US" dirty="0"/>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5790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7/6/2020</a:t>
            </a:fld>
            <a:endParaRPr lang="en-US" dirty="0"/>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4674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7/6/2020</a:t>
            </a:fld>
            <a:endParaRPr lang="en-US" dirty="0"/>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717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7/6/2020</a:t>
            </a:fld>
            <a:endParaRPr lang="en-US" dirty="0"/>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1262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7/6/2020</a:t>
            </a:fld>
            <a:endParaRPr lang="en-US" dirty="0"/>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653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7/6/2020</a:t>
            </a:fld>
            <a:endParaRPr lang="en-US" dirty="0"/>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1209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7/6/2020</a:t>
            </a:fld>
            <a:endParaRPr lang="en-US" dirty="0"/>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3701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7/6/2020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dirty="0"/>
          </a:p>
        </p:txBody>
      </p:sp>
    </p:spTree>
    <p:extLst>
      <p:ext uri="{BB962C8B-B14F-4D97-AF65-F5344CB8AC3E}">
        <p14:creationId xmlns:p14="http://schemas.microsoft.com/office/powerpoint/2010/main" val="2411578723"/>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56" r:id="rId6"/>
    <p:sldLayoutId id="2147483852" r:id="rId7"/>
    <p:sldLayoutId id="2147483853" r:id="rId8"/>
    <p:sldLayoutId id="2147483854" r:id="rId9"/>
    <p:sldLayoutId id="2147483855" r:id="rId10"/>
    <p:sldLayoutId id="214748385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49">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E9C9A4D-27C5-412E-A136-CC367AA14F14}"/>
              </a:ext>
            </a:extLst>
          </p:cNvPr>
          <p:cNvPicPr>
            <a:picLocks noChangeAspect="1"/>
          </p:cNvPicPr>
          <p:nvPr/>
        </p:nvPicPr>
        <p:blipFill rotWithShape="1">
          <a:blip r:embed="rId2">
            <a:alphaModFix amt="55000"/>
          </a:blip>
          <a:srcRect t="10340" b="18004"/>
          <a:stretch/>
        </p:blipFill>
        <p:spPr>
          <a:xfrm>
            <a:off x="0" y="10"/>
            <a:ext cx="12192002" cy="6857990"/>
          </a:xfrm>
          <a:prstGeom prst="rect">
            <a:avLst/>
          </a:prstGeom>
        </p:spPr>
      </p:pic>
      <p:sp>
        <p:nvSpPr>
          <p:cNvPr id="64" name="Oval 51">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190138-687B-46D9-A555-E03DC71BC820}"/>
              </a:ext>
            </a:extLst>
          </p:cNvPr>
          <p:cNvSpPr>
            <a:spLocks noGrp="1"/>
          </p:cNvSpPr>
          <p:nvPr>
            <p:ph type="ctrTitle"/>
          </p:nvPr>
        </p:nvSpPr>
        <p:spPr>
          <a:xfrm>
            <a:off x="3577192" y="1032483"/>
            <a:ext cx="5037616" cy="2982360"/>
          </a:xfrm>
        </p:spPr>
        <p:txBody>
          <a:bodyPr>
            <a:normAutofit/>
          </a:bodyPr>
          <a:lstStyle/>
          <a:p>
            <a:r>
              <a:rPr lang="en-GB" dirty="0"/>
              <a:t>Mastering Excel VBA &amp; Macros</a:t>
            </a:r>
            <a:endParaRPr lang="en-US" dirty="0"/>
          </a:p>
        </p:txBody>
      </p:sp>
      <p:sp>
        <p:nvSpPr>
          <p:cNvPr id="3" name="Subtitle 2">
            <a:extLst>
              <a:ext uri="{FF2B5EF4-FFF2-40B4-BE49-F238E27FC236}">
                <a16:creationId xmlns:a16="http://schemas.microsoft.com/office/drawing/2014/main" id="{80875BF7-3184-4D19-B276-4237541C3753}"/>
              </a:ext>
            </a:extLst>
          </p:cNvPr>
          <p:cNvSpPr>
            <a:spLocks noGrp="1"/>
          </p:cNvSpPr>
          <p:nvPr>
            <p:ph type="subTitle" idx="1"/>
          </p:nvPr>
        </p:nvSpPr>
        <p:spPr>
          <a:xfrm>
            <a:off x="3577192" y="4106918"/>
            <a:ext cx="5037616" cy="1655762"/>
          </a:xfrm>
        </p:spPr>
        <p:txBody>
          <a:bodyPr>
            <a:normAutofit/>
          </a:bodyPr>
          <a:lstStyle/>
          <a:p>
            <a:endParaRPr lang="en-GB" dirty="0"/>
          </a:p>
          <a:p>
            <a:pPr algn="ctr"/>
            <a:r>
              <a:rPr lang="en-GB" sz="3200" dirty="0"/>
              <a:t>School of Automation</a:t>
            </a:r>
          </a:p>
        </p:txBody>
      </p:sp>
      <p:sp>
        <p:nvSpPr>
          <p:cNvPr id="65" name="Arc 53">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Oval 55">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7777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5D0C41-D69D-43EE-9FA3-A05A3B3CC98C}"/>
              </a:ext>
            </a:extLst>
          </p:cNvPr>
          <p:cNvSpPr/>
          <p:nvPr/>
        </p:nvSpPr>
        <p:spPr>
          <a:xfrm>
            <a:off x="559961" y="2226974"/>
            <a:ext cx="2142225" cy="269987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Comments</a:t>
            </a:r>
          </a:p>
        </p:txBody>
      </p:sp>
      <p:sp>
        <p:nvSpPr>
          <p:cNvPr id="10" name="Rectangle 9">
            <a:extLst>
              <a:ext uri="{FF2B5EF4-FFF2-40B4-BE49-F238E27FC236}">
                <a16:creationId xmlns:a16="http://schemas.microsoft.com/office/drawing/2014/main" id="{8557AD86-2374-4FFD-AB4A-DB755A74152C}"/>
              </a:ext>
            </a:extLst>
          </p:cNvPr>
          <p:cNvSpPr/>
          <p:nvPr/>
        </p:nvSpPr>
        <p:spPr>
          <a:xfrm>
            <a:off x="2745318" y="2226972"/>
            <a:ext cx="8784564" cy="269987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Courier New" panose="02070309020205020404" pitchFamily="49" charset="0"/>
              <a:buChar char="o"/>
            </a:pPr>
            <a:r>
              <a:rPr lang="en-US" sz="1200" dirty="0">
                <a:solidFill>
                  <a:schemeClr val="tx1"/>
                </a:solidFill>
                <a:ea typeface="+mn-lt"/>
                <a:cs typeface="+mn-lt"/>
              </a:rPr>
              <a:t>Here is what you see in the first section of the subroutine ‘First_Subroutine()’ . The apostrophe character/symbol </a:t>
            </a:r>
            <a:r>
              <a:rPr lang="en-US" sz="1200" b="1" dirty="0">
                <a:solidFill>
                  <a:srgbClr val="00B050"/>
                </a:solidFill>
                <a:ea typeface="+mn-lt"/>
                <a:cs typeface="+mn-lt"/>
              </a:rPr>
              <a:t>‘</a:t>
            </a:r>
            <a:r>
              <a:rPr lang="en-US" sz="1200" b="1" dirty="0">
                <a:solidFill>
                  <a:schemeClr val="tx1"/>
                </a:solidFill>
                <a:ea typeface="+mn-lt"/>
                <a:cs typeface="+mn-lt"/>
              </a:rPr>
              <a:t> </a:t>
            </a:r>
            <a:r>
              <a:rPr lang="en-US" sz="1200" dirty="0">
                <a:solidFill>
                  <a:schemeClr val="tx1"/>
                </a:solidFill>
                <a:ea typeface="+mn-lt"/>
                <a:cs typeface="+mn-lt"/>
              </a:rPr>
              <a:t>at the beginning signify a single-line comment in excel VBA. </a:t>
            </a:r>
          </a:p>
          <a:p>
            <a:pPr marL="285750" indent="-285750">
              <a:buFont typeface="Courier New" panose="02070309020205020404" pitchFamily="49" charset="0"/>
              <a:buChar char="o"/>
            </a:pPr>
            <a:endParaRPr lang="en-US" sz="1200" dirty="0">
              <a:solidFill>
                <a:schemeClr val="tx1"/>
              </a:solidFill>
              <a:ea typeface="+mn-lt"/>
              <a:cs typeface="+mn-lt"/>
            </a:endParaRPr>
          </a:p>
          <a:p>
            <a:endParaRPr lang="en-US" sz="1200" dirty="0">
              <a:solidFill>
                <a:schemeClr val="tx1"/>
              </a:solidFill>
              <a:ea typeface="+mn-lt"/>
              <a:cs typeface="+mn-lt"/>
            </a:endParaRPr>
          </a:p>
          <a:p>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r>
              <a:rPr lang="en-US" sz="1200" dirty="0">
                <a:solidFill>
                  <a:schemeClr val="tx1"/>
                </a:solidFill>
                <a:ea typeface="+mn-lt"/>
                <a:cs typeface="+mn-lt"/>
              </a:rPr>
              <a:t>Comments are written in plain English to provide an explanation or comment on the code. All comments written after an apostrophe symbol (per above) are completely ignored by Excel when the VBA program is being executed. Writing succinct and well explained comments on what a specific piece of code does is a best practice shared among many programmers, as this helps one to understand how the code works, especially as one begins to write large complex programs. </a:t>
            </a:r>
          </a:p>
          <a:p>
            <a:pPr marL="285750" indent="-285750">
              <a:buFont typeface="Courier New" panose="02070309020205020404" pitchFamily="49" charset="0"/>
              <a:buChar char="o"/>
            </a:pPr>
            <a:endParaRPr lang="en-US" sz="1200" dirty="0">
              <a:solidFill>
                <a:schemeClr val="tx1"/>
              </a:solidFill>
              <a:ea typeface="+mn-lt"/>
              <a:cs typeface="+mn-lt"/>
            </a:endParaRPr>
          </a:p>
        </p:txBody>
      </p:sp>
      <p:sp>
        <p:nvSpPr>
          <p:cNvPr id="7" name="TextBox 6">
            <a:extLst>
              <a:ext uri="{FF2B5EF4-FFF2-40B4-BE49-F238E27FC236}">
                <a16:creationId xmlns:a16="http://schemas.microsoft.com/office/drawing/2014/main" id="{EFF7E853-008B-4DF9-B984-9EEF8D8B3CDB}"/>
              </a:ext>
            </a:extLst>
          </p:cNvPr>
          <p:cNvSpPr txBox="1"/>
          <p:nvPr/>
        </p:nvSpPr>
        <p:spPr>
          <a:xfrm>
            <a:off x="559961" y="368061"/>
            <a:ext cx="10959173" cy="461665"/>
          </a:xfrm>
          <a:prstGeom prst="rect">
            <a:avLst/>
          </a:prstGeom>
          <a:solidFill>
            <a:schemeClr val="accent2"/>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b="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Getting Started – Looking Closer At Your First VBA Program</a:t>
            </a:r>
          </a:p>
        </p:txBody>
      </p:sp>
      <p:pic>
        <p:nvPicPr>
          <p:cNvPr id="3" name="Picture 2">
            <a:extLst>
              <a:ext uri="{FF2B5EF4-FFF2-40B4-BE49-F238E27FC236}">
                <a16:creationId xmlns:a16="http://schemas.microsoft.com/office/drawing/2014/main" id="{8DC0E514-658C-4DE6-9735-F181D9FC6CA8}"/>
              </a:ext>
            </a:extLst>
          </p:cNvPr>
          <p:cNvPicPr>
            <a:picLocks noChangeAspect="1"/>
          </p:cNvPicPr>
          <p:nvPr/>
        </p:nvPicPr>
        <p:blipFill>
          <a:blip r:embed="rId2"/>
          <a:stretch>
            <a:fillRect/>
          </a:stretch>
        </p:blipFill>
        <p:spPr>
          <a:xfrm>
            <a:off x="3102393" y="2957512"/>
            <a:ext cx="2977110" cy="471488"/>
          </a:xfrm>
          <a:prstGeom prst="rect">
            <a:avLst/>
          </a:prstGeom>
          <a:ln>
            <a:solidFill>
              <a:srgbClr val="92D050"/>
            </a:solidFill>
          </a:ln>
        </p:spPr>
      </p:pic>
    </p:spTree>
    <p:extLst>
      <p:ext uri="{BB962C8B-B14F-4D97-AF65-F5344CB8AC3E}">
        <p14:creationId xmlns:p14="http://schemas.microsoft.com/office/powerpoint/2010/main" val="4019413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5D0C41-D69D-43EE-9FA3-A05A3B3CC98C}"/>
              </a:ext>
            </a:extLst>
          </p:cNvPr>
          <p:cNvSpPr/>
          <p:nvPr/>
        </p:nvSpPr>
        <p:spPr>
          <a:xfrm>
            <a:off x="559961" y="1224505"/>
            <a:ext cx="2142225" cy="52431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Variables and Declarations</a:t>
            </a:r>
          </a:p>
        </p:txBody>
      </p:sp>
      <p:sp>
        <p:nvSpPr>
          <p:cNvPr id="10" name="Rectangle 9">
            <a:extLst>
              <a:ext uri="{FF2B5EF4-FFF2-40B4-BE49-F238E27FC236}">
                <a16:creationId xmlns:a16="http://schemas.microsoft.com/office/drawing/2014/main" id="{8557AD86-2374-4FFD-AB4A-DB755A74152C}"/>
              </a:ext>
            </a:extLst>
          </p:cNvPr>
          <p:cNvSpPr/>
          <p:nvPr/>
        </p:nvSpPr>
        <p:spPr>
          <a:xfrm>
            <a:off x="2745318" y="1224505"/>
            <a:ext cx="8770710" cy="5243100"/>
          </a:xfrm>
          <a:prstGeom prst="rect">
            <a:avLst/>
          </a:prstGeom>
          <a:ln/>
        </p:spPr>
        <p:style>
          <a:lnRef idx="2">
            <a:schemeClr val="accent2"/>
          </a:lnRef>
          <a:fillRef idx="1">
            <a:schemeClr val="lt1"/>
          </a:fillRef>
          <a:effectRef idx="0">
            <a:schemeClr val="accent2"/>
          </a:effectRef>
          <a:fontRef idx="minor">
            <a:schemeClr val="dk1"/>
          </a:fontRef>
        </p:style>
        <p:txBody>
          <a:bodyPr rtlCol="0" anchor="t"/>
          <a:lstStyle/>
          <a:p>
            <a:pPr marL="285750" indent="-285750">
              <a:buFont typeface="Courier New" panose="02070309020205020404" pitchFamily="49" charset="0"/>
              <a:buChar char="o"/>
            </a:pPr>
            <a:r>
              <a:rPr lang="en-US" sz="1200" dirty="0">
                <a:solidFill>
                  <a:schemeClr val="tx1"/>
                </a:solidFill>
                <a:ea typeface="+mn-lt"/>
                <a:cs typeface="+mn-lt"/>
              </a:rPr>
              <a:t>Variables are used in VBA to store values for later use in the program</a:t>
            </a:r>
            <a:endParaRPr lang="en-US" dirty="0">
              <a:solidFill>
                <a:schemeClr val="tx1"/>
              </a:solidFill>
            </a:endParaRPr>
          </a:p>
          <a:p>
            <a:pPr marL="285750" indent="-285750">
              <a:buFont typeface="Courier New" panose="02070309020205020404" pitchFamily="49" charset="0"/>
              <a:buChar char="o"/>
            </a:pPr>
            <a:r>
              <a:rPr lang="en-US" sz="1200" dirty="0">
                <a:solidFill>
                  <a:schemeClr val="tx1"/>
                </a:solidFill>
                <a:ea typeface="+mn-lt"/>
                <a:cs typeface="+mn-lt"/>
              </a:rPr>
              <a:t>It is a best practice to declare variables before usage within the program and declaration of a variable involves specifying its name and characteristics (e.g. data type, scope of the variable). Typing the ‘Option Explicit’ command at the very beginning of every module enforces declaration of variables.</a:t>
            </a:r>
          </a:p>
          <a:p>
            <a:pPr marL="285750" indent="-285750">
              <a:buFont typeface="Courier New" panose="02070309020205020404" pitchFamily="49" charset="0"/>
              <a:buChar char="o"/>
            </a:pPr>
            <a:endParaRPr lang="en-US" sz="1200" dirty="0">
              <a:solidFill>
                <a:schemeClr val="tx1"/>
              </a:solidFill>
              <a:ea typeface="+mn-lt"/>
              <a:cs typeface="+mn-lt"/>
            </a:endParaRPr>
          </a:p>
          <a:p>
            <a:endParaRPr lang="en-US" sz="1200" dirty="0">
              <a:solidFill>
                <a:schemeClr val="tx1"/>
              </a:solidFill>
              <a:ea typeface="+mn-lt"/>
              <a:cs typeface="+mn-lt"/>
            </a:endParaRPr>
          </a:p>
          <a:p>
            <a:pPr marL="285750" indent="-285750">
              <a:buFont typeface="Courier New" panose="02070309020205020404" pitchFamily="49" charset="0"/>
              <a:buChar char="o"/>
            </a:pPr>
            <a:r>
              <a:rPr lang="en-US" sz="1200" dirty="0">
                <a:solidFill>
                  <a:schemeClr val="tx1"/>
                </a:solidFill>
                <a:ea typeface="+mn-lt"/>
                <a:cs typeface="+mn-lt"/>
              </a:rPr>
              <a:t>In our first example VBA program, 5 variables have been declared per below. The basic syntax for declaring a variable is </a:t>
            </a:r>
            <a:r>
              <a:rPr lang="en-US" sz="1200" b="1" dirty="0">
                <a:solidFill>
                  <a:schemeClr val="tx1"/>
                </a:solidFill>
                <a:ea typeface="+mn-lt"/>
                <a:cs typeface="+mn-lt"/>
              </a:rPr>
              <a:t>Dim </a:t>
            </a:r>
            <a:r>
              <a:rPr lang="en-US" sz="1200" i="1" dirty="0">
                <a:solidFill>
                  <a:schemeClr val="tx1"/>
                </a:solidFill>
                <a:ea typeface="+mn-lt"/>
                <a:cs typeface="+mn-lt"/>
              </a:rPr>
              <a:t>&lt;&lt;variable name goes here…&gt;&gt; </a:t>
            </a:r>
            <a:r>
              <a:rPr lang="en-US" sz="1200" b="1" dirty="0">
                <a:solidFill>
                  <a:schemeClr val="tx1"/>
                </a:solidFill>
                <a:ea typeface="+mn-lt"/>
                <a:cs typeface="+mn-lt"/>
              </a:rPr>
              <a:t>As </a:t>
            </a:r>
            <a:r>
              <a:rPr lang="en-US" sz="1200" i="1" dirty="0">
                <a:solidFill>
                  <a:schemeClr val="tx1"/>
                </a:solidFill>
                <a:ea typeface="+mn-lt"/>
                <a:cs typeface="+mn-lt"/>
              </a:rPr>
              <a:t>&lt;&lt;variable data type goes here…&gt;&gt;</a:t>
            </a: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endParaRPr lang="en-US" sz="1200" dirty="0">
              <a:solidFill>
                <a:schemeClr val="tx1"/>
              </a:solidFill>
              <a:ea typeface="+mn-lt"/>
              <a:cs typeface="+mn-lt"/>
            </a:endParaRPr>
          </a:p>
          <a:p>
            <a:pPr marL="285750" indent="-285750">
              <a:buFont typeface="Courier New" panose="02070309020205020404" pitchFamily="49" charset="0"/>
              <a:buChar char="o"/>
            </a:pPr>
            <a:r>
              <a:rPr lang="en-US" sz="1200" dirty="0">
                <a:solidFill>
                  <a:schemeClr val="tx1"/>
                </a:solidFill>
                <a:ea typeface="+mn-lt"/>
                <a:cs typeface="+mn-lt"/>
              </a:rPr>
              <a:t>There are many variable data types and I will not be listing them all here but common examples, which will be used in this course include the following. </a:t>
            </a:r>
          </a:p>
          <a:p>
            <a:pPr marL="742950" lvl="1" indent="-285750">
              <a:buFont typeface="Courier New" panose="02070309020205020404" pitchFamily="49" charset="0"/>
              <a:buChar char="o"/>
            </a:pPr>
            <a:r>
              <a:rPr lang="en-US" sz="1200" dirty="0">
                <a:solidFill>
                  <a:schemeClr val="tx1"/>
                </a:solidFill>
                <a:ea typeface="+mn-lt"/>
                <a:cs typeface="+mn-lt"/>
              </a:rPr>
              <a:t>String: text variable e.g. “hello world”</a:t>
            </a:r>
          </a:p>
          <a:p>
            <a:pPr marL="742950" lvl="1" indent="-285750">
              <a:buFont typeface="Courier New" panose="02070309020205020404" pitchFamily="49" charset="0"/>
              <a:buChar char="o"/>
            </a:pPr>
            <a:r>
              <a:rPr lang="en-US" sz="1200" dirty="0">
                <a:solidFill>
                  <a:schemeClr val="tx1"/>
                </a:solidFill>
                <a:ea typeface="+mn-lt"/>
                <a:cs typeface="+mn-lt"/>
              </a:rPr>
              <a:t>Integer: an integer (whole number) variable with a range from -32,768 to 32,767</a:t>
            </a:r>
          </a:p>
          <a:p>
            <a:pPr marL="742950" lvl="1" indent="-285750">
              <a:buFont typeface="Courier New" panose="02070309020205020404" pitchFamily="49" charset="0"/>
              <a:buChar char="o"/>
            </a:pPr>
            <a:r>
              <a:rPr lang="en-US" sz="1200" dirty="0">
                <a:solidFill>
                  <a:schemeClr val="tx1"/>
                </a:solidFill>
                <a:ea typeface="+mn-lt"/>
                <a:cs typeface="+mn-lt"/>
              </a:rPr>
              <a:t>Long: an integer variable with a range from -2,147,483,648 to 2,147,483,647</a:t>
            </a:r>
          </a:p>
          <a:p>
            <a:pPr marL="742950" lvl="1" indent="-285750">
              <a:buFont typeface="Courier New" panose="02070309020205020404" pitchFamily="49" charset="0"/>
              <a:buChar char="o"/>
            </a:pPr>
            <a:r>
              <a:rPr lang="en-US" sz="1200" dirty="0">
                <a:solidFill>
                  <a:schemeClr val="tx1"/>
                </a:solidFill>
                <a:ea typeface="+mn-lt"/>
                <a:cs typeface="+mn-lt"/>
              </a:rPr>
              <a:t>Double: a decimal numerical variable</a:t>
            </a:r>
          </a:p>
          <a:p>
            <a:pPr marL="742950" lvl="1" indent="-285750">
              <a:buFont typeface="Courier New" panose="02070309020205020404" pitchFamily="49" charset="0"/>
              <a:buChar char="o"/>
            </a:pPr>
            <a:r>
              <a:rPr lang="en-US" sz="1200" dirty="0">
                <a:solidFill>
                  <a:schemeClr val="tx1"/>
                </a:solidFill>
                <a:ea typeface="+mn-lt"/>
                <a:cs typeface="+mn-lt"/>
              </a:rPr>
              <a:t>Boolean: a variable holding True or False values</a:t>
            </a:r>
          </a:p>
          <a:p>
            <a:pPr marL="742950" lvl="1" indent="-285750">
              <a:buFont typeface="Courier New" panose="02070309020205020404" pitchFamily="49" charset="0"/>
              <a:buChar char="o"/>
            </a:pPr>
            <a:r>
              <a:rPr lang="en-US" sz="1200" dirty="0">
                <a:solidFill>
                  <a:schemeClr val="tx1"/>
                </a:solidFill>
                <a:ea typeface="+mn-lt"/>
                <a:cs typeface="+mn-lt"/>
              </a:rPr>
              <a:t>Excel objects such as Range, Worksheet, Workbook</a:t>
            </a:r>
          </a:p>
          <a:p>
            <a:pPr marL="742950" lvl="1" indent="-285750">
              <a:buFont typeface="Courier New" panose="02070309020205020404" pitchFamily="49" charset="0"/>
              <a:buChar char="o"/>
            </a:pPr>
            <a:r>
              <a:rPr lang="en-US" sz="1200" dirty="0">
                <a:solidFill>
                  <a:schemeClr val="tx1"/>
                </a:solidFill>
                <a:ea typeface="+mn-lt"/>
                <a:cs typeface="+mn-lt"/>
              </a:rPr>
              <a:t>Arrays</a:t>
            </a:r>
          </a:p>
          <a:p>
            <a:pPr marL="742950" lvl="1"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r>
              <a:rPr lang="en-US" sz="1200" dirty="0">
                <a:solidFill>
                  <a:schemeClr val="tx1"/>
                </a:solidFill>
                <a:ea typeface="+mn-lt"/>
                <a:cs typeface="+mn-lt"/>
              </a:rPr>
              <a:t>Variable assignments means storing some value in the variable declared. In our example code, below are examples of storing numerical values in the variables a and b. </a:t>
            </a:r>
          </a:p>
          <a:p>
            <a:endParaRPr lang="en-US" sz="1200" dirty="0">
              <a:solidFill>
                <a:schemeClr val="tx1"/>
              </a:solidFill>
              <a:ea typeface="+mn-lt"/>
              <a:cs typeface="+mn-lt"/>
            </a:endParaRPr>
          </a:p>
          <a:p>
            <a:endParaRPr lang="en-US" sz="1200" dirty="0">
              <a:solidFill>
                <a:schemeClr val="tx1"/>
              </a:solidFill>
              <a:ea typeface="+mn-lt"/>
              <a:cs typeface="+mn-lt"/>
            </a:endParaRPr>
          </a:p>
        </p:txBody>
      </p:sp>
      <p:sp>
        <p:nvSpPr>
          <p:cNvPr id="7" name="TextBox 6">
            <a:extLst>
              <a:ext uri="{FF2B5EF4-FFF2-40B4-BE49-F238E27FC236}">
                <a16:creationId xmlns:a16="http://schemas.microsoft.com/office/drawing/2014/main" id="{EFF7E853-008B-4DF9-B984-9EEF8D8B3CDB}"/>
              </a:ext>
            </a:extLst>
          </p:cNvPr>
          <p:cNvSpPr txBox="1"/>
          <p:nvPr/>
        </p:nvSpPr>
        <p:spPr>
          <a:xfrm>
            <a:off x="559961" y="368061"/>
            <a:ext cx="10959173" cy="461665"/>
          </a:xfrm>
          <a:prstGeom prst="rect">
            <a:avLst/>
          </a:prstGeom>
          <a:solidFill>
            <a:schemeClr val="accent2"/>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b="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Getting Started – Looking Closer At Your First VBA Program</a:t>
            </a:r>
          </a:p>
        </p:txBody>
      </p:sp>
      <p:pic>
        <p:nvPicPr>
          <p:cNvPr id="3" name="Picture 2">
            <a:extLst>
              <a:ext uri="{FF2B5EF4-FFF2-40B4-BE49-F238E27FC236}">
                <a16:creationId xmlns:a16="http://schemas.microsoft.com/office/drawing/2014/main" id="{370DD60E-3C59-4F48-A7EF-2B1E0DD66E8D}"/>
              </a:ext>
            </a:extLst>
          </p:cNvPr>
          <p:cNvPicPr>
            <a:picLocks noChangeAspect="1"/>
          </p:cNvPicPr>
          <p:nvPr/>
        </p:nvPicPr>
        <p:blipFill>
          <a:blip r:embed="rId2"/>
          <a:stretch>
            <a:fillRect/>
          </a:stretch>
        </p:blipFill>
        <p:spPr>
          <a:xfrm>
            <a:off x="3114410" y="2030572"/>
            <a:ext cx="1755196" cy="187698"/>
          </a:xfrm>
          <a:prstGeom prst="rect">
            <a:avLst/>
          </a:prstGeom>
          <a:ln>
            <a:solidFill>
              <a:srgbClr val="92D050"/>
            </a:solidFill>
          </a:ln>
        </p:spPr>
      </p:pic>
      <p:pic>
        <p:nvPicPr>
          <p:cNvPr id="5" name="Picture 4">
            <a:extLst>
              <a:ext uri="{FF2B5EF4-FFF2-40B4-BE49-F238E27FC236}">
                <a16:creationId xmlns:a16="http://schemas.microsoft.com/office/drawing/2014/main" id="{B34FE95B-6EAF-42AF-B1D9-8513BFD8B231}"/>
              </a:ext>
            </a:extLst>
          </p:cNvPr>
          <p:cNvPicPr>
            <a:picLocks noChangeAspect="1"/>
          </p:cNvPicPr>
          <p:nvPr/>
        </p:nvPicPr>
        <p:blipFill>
          <a:blip r:embed="rId3"/>
          <a:stretch>
            <a:fillRect/>
          </a:stretch>
        </p:blipFill>
        <p:spPr>
          <a:xfrm>
            <a:off x="3114410" y="2761256"/>
            <a:ext cx="1755196" cy="684229"/>
          </a:xfrm>
          <a:prstGeom prst="rect">
            <a:avLst/>
          </a:prstGeom>
          <a:ln>
            <a:solidFill>
              <a:srgbClr val="92D050"/>
            </a:solidFill>
          </a:ln>
        </p:spPr>
      </p:pic>
      <p:pic>
        <p:nvPicPr>
          <p:cNvPr id="6" name="Picture 5">
            <a:extLst>
              <a:ext uri="{FF2B5EF4-FFF2-40B4-BE49-F238E27FC236}">
                <a16:creationId xmlns:a16="http://schemas.microsoft.com/office/drawing/2014/main" id="{76816AB5-D82B-43C9-80B5-D9BCCB0E1F92}"/>
              </a:ext>
            </a:extLst>
          </p:cNvPr>
          <p:cNvPicPr>
            <a:picLocks noChangeAspect="1"/>
          </p:cNvPicPr>
          <p:nvPr/>
        </p:nvPicPr>
        <p:blipFill>
          <a:blip r:embed="rId4"/>
          <a:stretch>
            <a:fillRect/>
          </a:stretch>
        </p:blipFill>
        <p:spPr>
          <a:xfrm>
            <a:off x="3110399" y="5695458"/>
            <a:ext cx="1840017" cy="598822"/>
          </a:xfrm>
          <a:prstGeom prst="rect">
            <a:avLst/>
          </a:prstGeom>
          <a:ln>
            <a:solidFill>
              <a:srgbClr val="92D050"/>
            </a:solidFill>
          </a:ln>
        </p:spPr>
      </p:pic>
    </p:spTree>
    <p:extLst>
      <p:ext uri="{BB962C8B-B14F-4D97-AF65-F5344CB8AC3E}">
        <p14:creationId xmlns:p14="http://schemas.microsoft.com/office/powerpoint/2010/main" val="1774518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5D0C41-D69D-43EE-9FA3-A05A3B3CC98C}"/>
              </a:ext>
            </a:extLst>
          </p:cNvPr>
          <p:cNvSpPr/>
          <p:nvPr/>
        </p:nvSpPr>
        <p:spPr>
          <a:xfrm>
            <a:off x="559961" y="930267"/>
            <a:ext cx="2142225" cy="577533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Operators</a:t>
            </a:r>
          </a:p>
        </p:txBody>
      </p:sp>
      <p:sp>
        <p:nvSpPr>
          <p:cNvPr id="10" name="Rectangle 9">
            <a:extLst>
              <a:ext uri="{FF2B5EF4-FFF2-40B4-BE49-F238E27FC236}">
                <a16:creationId xmlns:a16="http://schemas.microsoft.com/office/drawing/2014/main" id="{8557AD86-2374-4FFD-AB4A-DB755A74152C}"/>
              </a:ext>
            </a:extLst>
          </p:cNvPr>
          <p:cNvSpPr/>
          <p:nvPr/>
        </p:nvSpPr>
        <p:spPr>
          <a:xfrm>
            <a:off x="2745318" y="930264"/>
            <a:ext cx="8784564" cy="5775337"/>
          </a:xfrm>
          <a:prstGeom prst="rect">
            <a:avLst/>
          </a:prstGeom>
          <a:ln/>
        </p:spPr>
        <p:style>
          <a:lnRef idx="2">
            <a:schemeClr val="accent2"/>
          </a:lnRef>
          <a:fillRef idx="1">
            <a:schemeClr val="lt1"/>
          </a:fillRef>
          <a:effectRef idx="0">
            <a:schemeClr val="accent2"/>
          </a:effectRef>
          <a:fontRef idx="minor">
            <a:schemeClr val="dk1"/>
          </a:fontRef>
        </p:style>
        <p:txBody>
          <a:bodyPr rtlCol="0" anchor="t"/>
          <a:lstStyle/>
          <a:p>
            <a:pPr marL="171450" indent="-171450">
              <a:buFont typeface="Courier New" panose="02070309020205020404" pitchFamily="49" charset="0"/>
              <a:buChar char="o"/>
            </a:pPr>
            <a:r>
              <a:rPr lang="en-GB" sz="1200" dirty="0">
                <a:solidFill>
                  <a:schemeClr val="tx1"/>
                </a:solidFill>
                <a:ea typeface="+mn-lt"/>
                <a:cs typeface="+mn-lt"/>
              </a:rPr>
              <a:t>‘Operators’ can be used with variables as ‘operands’ to compute a relevant result. For example, in our example program, we have used an arithmetic operator ‘+’ to add two numerical variables </a:t>
            </a:r>
            <a:r>
              <a:rPr lang="en-GB" sz="1200" b="1" dirty="0">
                <a:solidFill>
                  <a:schemeClr val="tx1"/>
                </a:solidFill>
                <a:ea typeface="+mn-lt"/>
                <a:cs typeface="+mn-lt"/>
              </a:rPr>
              <a:t>a</a:t>
            </a:r>
            <a:r>
              <a:rPr lang="en-GB" sz="1200" dirty="0">
                <a:solidFill>
                  <a:schemeClr val="tx1"/>
                </a:solidFill>
                <a:ea typeface="+mn-lt"/>
                <a:cs typeface="+mn-lt"/>
              </a:rPr>
              <a:t> and </a:t>
            </a:r>
            <a:r>
              <a:rPr lang="en-GB" sz="1200" b="1" dirty="0">
                <a:solidFill>
                  <a:schemeClr val="tx1"/>
                </a:solidFill>
                <a:ea typeface="+mn-lt"/>
                <a:cs typeface="+mn-lt"/>
              </a:rPr>
              <a:t>b</a:t>
            </a:r>
            <a:r>
              <a:rPr lang="en-GB" sz="1200" dirty="0">
                <a:solidFill>
                  <a:schemeClr val="tx1"/>
                </a:solidFill>
                <a:ea typeface="+mn-lt"/>
                <a:cs typeface="+mn-lt"/>
              </a:rPr>
              <a:t>. We also have used a concatenation operator ‘&amp;’ to concatenate two strings “a+b=“ and the results of adding </a:t>
            </a:r>
            <a:r>
              <a:rPr lang="en-GB" sz="1200" b="1" dirty="0">
                <a:solidFill>
                  <a:schemeClr val="tx1"/>
                </a:solidFill>
                <a:ea typeface="+mn-lt"/>
                <a:cs typeface="+mn-lt"/>
              </a:rPr>
              <a:t>a </a:t>
            </a:r>
            <a:r>
              <a:rPr lang="en-GB" sz="1200" dirty="0">
                <a:solidFill>
                  <a:schemeClr val="tx1"/>
                </a:solidFill>
                <a:ea typeface="+mn-lt"/>
                <a:cs typeface="+mn-lt"/>
              </a:rPr>
              <a:t>and </a:t>
            </a:r>
            <a:r>
              <a:rPr lang="en-GB" sz="1200" b="1" dirty="0">
                <a:solidFill>
                  <a:schemeClr val="tx1"/>
                </a:solidFill>
                <a:ea typeface="+mn-lt"/>
                <a:cs typeface="+mn-lt"/>
              </a:rPr>
              <a:t>b </a:t>
            </a:r>
            <a:r>
              <a:rPr lang="en-GB" sz="1200" dirty="0">
                <a:solidFill>
                  <a:schemeClr val="tx1"/>
                </a:solidFill>
                <a:ea typeface="+mn-lt"/>
                <a:cs typeface="+mn-lt"/>
              </a:rPr>
              <a:t>converted to a String using the </a:t>
            </a:r>
            <a:r>
              <a:rPr lang="en-GB" sz="1200" b="1" dirty="0">
                <a:solidFill>
                  <a:schemeClr val="tx1"/>
                </a:solidFill>
                <a:ea typeface="+mn-lt"/>
                <a:cs typeface="+mn-lt"/>
              </a:rPr>
              <a:t>Str()</a:t>
            </a:r>
            <a:r>
              <a:rPr lang="en-GB" sz="1200" dirty="0">
                <a:solidFill>
                  <a:schemeClr val="tx1"/>
                </a:solidFill>
                <a:ea typeface="+mn-lt"/>
                <a:cs typeface="+mn-lt"/>
              </a:rPr>
              <a:t> function.</a:t>
            </a:r>
            <a:endParaRPr lang="en-GB" sz="1200" b="1" dirty="0">
              <a:solidFill>
                <a:schemeClr val="tx1"/>
              </a:solidFill>
              <a:ea typeface="+mn-lt"/>
              <a:cs typeface="+mn-lt"/>
            </a:endParaRPr>
          </a:p>
          <a:p>
            <a:endParaRPr lang="en-GB" sz="1200" dirty="0">
              <a:solidFill>
                <a:schemeClr val="tx1"/>
              </a:solidFill>
              <a:ea typeface="+mn-lt"/>
              <a:cs typeface="+mn-lt"/>
            </a:endParaRPr>
          </a:p>
          <a:p>
            <a:pPr marL="171450" indent="-171450">
              <a:buFont typeface="Courier New" panose="02070309020205020404" pitchFamily="49" charset="0"/>
              <a:buChar char="o"/>
            </a:pPr>
            <a:endParaRPr lang="en-GB" sz="1200" dirty="0">
              <a:solidFill>
                <a:schemeClr val="tx1"/>
              </a:solidFill>
              <a:ea typeface="+mn-lt"/>
              <a:cs typeface="+mn-lt"/>
            </a:endParaRPr>
          </a:p>
          <a:p>
            <a:endParaRPr lang="en-GB" sz="1200" dirty="0">
              <a:solidFill>
                <a:schemeClr val="tx1"/>
              </a:solidFill>
              <a:ea typeface="+mn-lt"/>
              <a:cs typeface="+mn-lt"/>
            </a:endParaRPr>
          </a:p>
          <a:p>
            <a:pPr marL="171450" indent="-171450">
              <a:buFont typeface="Courier New" panose="02070309020205020404" pitchFamily="49" charset="0"/>
              <a:buChar char="o"/>
            </a:pPr>
            <a:r>
              <a:rPr lang="en-GB" sz="1200" dirty="0">
                <a:solidFill>
                  <a:schemeClr val="tx1"/>
                </a:solidFill>
                <a:ea typeface="+mn-lt"/>
                <a:cs typeface="+mn-lt"/>
              </a:rPr>
              <a:t>There are four different types of commonly used ‘operators’ in VBA. We will only cover the most commonly used operators here but there are many resources on the web which provides a full list of operators in VBA.</a:t>
            </a:r>
          </a:p>
        </p:txBody>
      </p:sp>
      <p:sp>
        <p:nvSpPr>
          <p:cNvPr id="7" name="TextBox 6">
            <a:extLst>
              <a:ext uri="{FF2B5EF4-FFF2-40B4-BE49-F238E27FC236}">
                <a16:creationId xmlns:a16="http://schemas.microsoft.com/office/drawing/2014/main" id="{EFF7E853-008B-4DF9-B984-9EEF8D8B3CDB}"/>
              </a:ext>
            </a:extLst>
          </p:cNvPr>
          <p:cNvSpPr txBox="1"/>
          <p:nvPr/>
        </p:nvSpPr>
        <p:spPr>
          <a:xfrm>
            <a:off x="559961" y="368061"/>
            <a:ext cx="10959173" cy="461665"/>
          </a:xfrm>
          <a:prstGeom prst="rect">
            <a:avLst/>
          </a:prstGeom>
          <a:solidFill>
            <a:schemeClr val="accent2"/>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b="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Getting Started – Looking Closer At Your First VBA Program</a:t>
            </a:r>
          </a:p>
        </p:txBody>
      </p:sp>
      <p:pic>
        <p:nvPicPr>
          <p:cNvPr id="2" name="Picture 1">
            <a:extLst>
              <a:ext uri="{FF2B5EF4-FFF2-40B4-BE49-F238E27FC236}">
                <a16:creationId xmlns:a16="http://schemas.microsoft.com/office/drawing/2014/main" id="{52BDF47D-8693-4841-8610-46A382B69048}"/>
              </a:ext>
            </a:extLst>
          </p:cNvPr>
          <p:cNvPicPr>
            <a:picLocks noChangeAspect="1"/>
          </p:cNvPicPr>
          <p:nvPr/>
        </p:nvPicPr>
        <p:blipFill>
          <a:blip r:embed="rId2"/>
          <a:stretch>
            <a:fillRect/>
          </a:stretch>
        </p:blipFill>
        <p:spPr>
          <a:xfrm>
            <a:off x="2966287" y="1729363"/>
            <a:ext cx="2000250" cy="495300"/>
          </a:xfrm>
          <a:prstGeom prst="rect">
            <a:avLst/>
          </a:prstGeom>
          <a:ln>
            <a:solidFill>
              <a:srgbClr val="92D050"/>
            </a:solidFill>
          </a:ln>
        </p:spPr>
      </p:pic>
      <p:graphicFrame>
        <p:nvGraphicFramePr>
          <p:cNvPr id="3" name="Table 3">
            <a:extLst>
              <a:ext uri="{FF2B5EF4-FFF2-40B4-BE49-F238E27FC236}">
                <a16:creationId xmlns:a16="http://schemas.microsoft.com/office/drawing/2014/main" id="{2B9EF71F-2A52-418B-9AC2-F10CEEFFBA18}"/>
              </a:ext>
            </a:extLst>
          </p:cNvPr>
          <p:cNvGraphicFramePr>
            <a:graphicFrameLocks noGrp="1"/>
          </p:cNvGraphicFramePr>
          <p:nvPr>
            <p:extLst>
              <p:ext uri="{D42A27DB-BD31-4B8C-83A1-F6EECF244321}">
                <p14:modId xmlns:p14="http://schemas.microsoft.com/office/powerpoint/2010/main" val="552799589"/>
              </p:ext>
            </p:extLst>
          </p:nvPr>
        </p:nvGraphicFramePr>
        <p:xfrm>
          <a:off x="2966285" y="2654482"/>
          <a:ext cx="8336124" cy="3901440"/>
        </p:xfrm>
        <a:graphic>
          <a:graphicData uri="http://schemas.openxmlformats.org/drawingml/2006/table">
            <a:tbl>
              <a:tblPr firstRow="1" bandRow="1">
                <a:tableStyleId>{5940675A-B579-460E-94D1-54222C63F5DA}</a:tableStyleId>
              </a:tblPr>
              <a:tblGrid>
                <a:gridCol w="2086978">
                  <a:extLst>
                    <a:ext uri="{9D8B030D-6E8A-4147-A177-3AD203B41FA5}">
                      <a16:colId xmlns:a16="http://schemas.microsoft.com/office/drawing/2014/main" val="2168637073"/>
                    </a:ext>
                  </a:extLst>
                </a:gridCol>
                <a:gridCol w="854242">
                  <a:extLst>
                    <a:ext uri="{9D8B030D-6E8A-4147-A177-3AD203B41FA5}">
                      <a16:colId xmlns:a16="http://schemas.microsoft.com/office/drawing/2014/main" val="734181426"/>
                    </a:ext>
                  </a:extLst>
                </a:gridCol>
                <a:gridCol w="5394904">
                  <a:extLst>
                    <a:ext uri="{9D8B030D-6E8A-4147-A177-3AD203B41FA5}">
                      <a16:colId xmlns:a16="http://schemas.microsoft.com/office/drawing/2014/main" val="665718961"/>
                    </a:ext>
                  </a:extLst>
                </a:gridCol>
              </a:tblGrid>
              <a:tr h="237037">
                <a:tc>
                  <a:txBody>
                    <a:bodyPr/>
                    <a:lstStyle/>
                    <a:p>
                      <a:r>
                        <a:rPr lang="en-GB" sz="1000" b="1" dirty="0"/>
                        <a:t>Type</a:t>
                      </a:r>
                    </a:p>
                  </a:txBody>
                  <a:tcPr/>
                </a:tc>
                <a:tc>
                  <a:txBody>
                    <a:bodyPr/>
                    <a:lstStyle/>
                    <a:p>
                      <a:r>
                        <a:rPr lang="en-GB" sz="1000" b="1" dirty="0"/>
                        <a:t>Operator</a:t>
                      </a:r>
                    </a:p>
                  </a:txBody>
                  <a:tcPr/>
                </a:tc>
                <a:tc>
                  <a:txBody>
                    <a:bodyPr/>
                    <a:lstStyle/>
                    <a:p>
                      <a:r>
                        <a:rPr lang="en-GB" sz="1000" b="1" dirty="0"/>
                        <a:t>What does it do?</a:t>
                      </a:r>
                    </a:p>
                  </a:txBody>
                  <a:tcPr/>
                </a:tc>
                <a:extLst>
                  <a:ext uri="{0D108BD9-81ED-4DB2-BD59-A6C34878D82A}">
                    <a16:rowId xmlns:a16="http://schemas.microsoft.com/office/drawing/2014/main" val="909554761"/>
                  </a:ext>
                </a:extLst>
              </a:tr>
              <a:tr h="237037">
                <a:tc rowSpan="5">
                  <a:txBody>
                    <a:bodyPr/>
                    <a:lstStyle/>
                    <a:p>
                      <a:r>
                        <a:rPr lang="en-GB" sz="1000" dirty="0"/>
                        <a:t>Arithmetic Operator</a:t>
                      </a:r>
                    </a:p>
                  </a:txBody>
                  <a:tcPr/>
                </a:tc>
                <a:tc>
                  <a:txBody>
                    <a:bodyPr/>
                    <a:lstStyle/>
                    <a:p>
                      <a:pPr algn="ctr"/>
                      <a:r>
                        <a:rPr lang="en-GB" sz="1000" dirty="0"/>
                        <a:t>+</a:t>
                      </a:r>
                    </a:p>
                  </a:txBody>
                  <a:tcPr/>
                </a:tc>
                <a:tc>
                  <a:txBody>
                    <a:bodyPr/>
                    <a:lstStyle/>
                    <a:p>
                      <a:r>
                        <a:rPr lang="en-GB" sz="1000" dirty="0"/>
                        <a:t>Adds the two operands (e.g. 1 + 2 returns 3)</a:t>
                      </a:r>
                    </a:p>
                  </a:txBody>
                  <a:tcPr/>
                </a:tc>
                <a:extLst>
                  <a:ext uri="{0D108BD9-81ED-4DB2-BD59-A6C34878D82A}">
                    <a16:rowId xmlns:a16="http://schemas.microsoft.com/office/drawing/2014/main" val="3291444479"/>
                  </a:ext>
                </a:extLst>
              </a:tr>
              <a:tr h="237037">
                <a:tc vMerge="1">
                  <a:txBody>
                    <a:bodyPr/>
                    <a:lstStyle/>
                    <a:p>
                      <a:endParaRPr lang="en-GB" sz="1000" dirty="0"/>
                    </a:p>
                  </a:txBody>
                  <a:tcPr/>
                </a:tc>
                <a:tc>
                  <a:txBody>
                    <a:bodyPr/>
                    <a:lstStyle/>
                    <a:p>
                      <a:pPr algn="ctr"/>
                      <a:r>
                        <a:rPr lang="en-GB" sz="1000" dirty="0"/>
                        <a:t>-</a:t>
                      </a:r>
                    </a:p>
                  </a:txBody>
                  <a:tcPr/>
                </a:tc>
                <a:tc>
                  <a:txBody>
                    <a:bodyPr/>
                    <a:lstStyle/>
                    <a:p>
                      <a:r>
                        <a:rPr lang="en-GB" sz="1000" dirty="0"/>
                        <a:t>Subtracts the second operand from the first one</a:t>
                      </a:r>
                    </a:p>
                  </a:txBody>
                  <a:tcPr/>
                </a:tc>
                <a:extLst>
                  <a:ext uri="{0D108BD9-81ED-4DB2-BD59-A6C34878D82A}">
                    <a16:rowId xmlns:a16="http://schemas.microsoft.com/office/drawing/2014/main" val="1183968774"/>
                  </a:ext>
                </a:extLst>
              </a:tr>
              <a:tr h="237037">
                <a:tc vMerge="1">
                  <a:txBody>
                    <a:bodyPr/>
                    <a:lstStyle/>
                    <a:p>
                      <a:endParaRPr lang="en-GB" sz="1000" dirty="0"/>
                    </a:p>
                  </a:txBody>
                  <a:tcPr/>
                </a:tc>
                <a:tc>
                  <a:txBody>
                    <a:bodyPr/>
                    <a:lstStyle/>
                    <a:p>
                      <a:pPr algn="ctr"/>
                      <a:r>
                        <a:rPr lang="en-GB" sz="1000" dirty="0"/>
                        <a:t>*</a:t>
                      </a:r>
                    </a:p>
                  </a:txBody>
                  <a:tcPr/>
                </a:tc>
                <a:tc>
                  <a:txBody>
                    <a:bodyPr/>
                    <a:lstStyle/>
                    <a:p>
                      <a:r>
                        <a:rPr lang="en-GB" sz="1000" dirty="0"/>
                        <a:t>Multiplies both the operands</a:t>
                      </a:r>
                    </a:p>
                  </a:txBody>
                  <a:tcPr/>
                </a:tc>
                <a:extLst>
                  <a:ext uri="{0D108BD9-81ED-4DB2-BD59-A6C34878D82A}">
                    <a16:rowId xmlns:a16="http://schemas.microsoft.com/office/drawing/2014/main" val="2082335989"/>
                  </a:ext>
                </a:extLst>
              </a:tr>
              <a:tr h="237037">
                <a:tc vMerge="1">
                  <a:txBody>
                    <a:bodyPr/>
                    <a:lstStyle/>
                    <a:p>
                      <a:endParaRPr lang="en-GB" sz="1000" dirty="0"/>
                    </a:p>
                  </a:txBody>
                  <a:tcPr/>
                </a:tc>
                <a:tc>
                  <a:txBody>
                    <a:bodyPr/>
                    <a:lstStyle/>
                    <a:p>
                      <a:pPr algn="ctr"/>
                      <a:r>
                        <a:rPr lang="en-GB" sz="1000" dirty="0"/>
                        <a:t>/</a:t>
                      </a:r>
                    </a:p>
                  </a:txBody>
                  <a:tcPr/>
                </a:tc>
                <a:tc>
                  <a:txBody>
                    <a:bodyPr/>
                    <a:lstStyle/>
                    <a:p>
                      <a:r>
                        <a:rPr lang="en-GB" sz="1000" dirty="0"/>
                        <a:t>Divides the numerator by the denominator</a:t>
                      </a:r>
                    </a:p>
                  </a:txBody>
                  <a:tcPr/>
                </a:tc>
                <a:extLst>
                  <a:ext uri="{0D108BD9-81ED-4DB2-BD59-A6C34878D82A}">
                    <a16:rowId xmlns:a16="http://schemas.microsoft.com/office/drawing/2014/main" val="259390380"/>
                  </a:ext>
                </a:extLst>
              </a:tr>
              <a:tr h="237037">
                <a:tc vMerge="1">
                  <a:txBody>
                    <a:bodyPr/>
                    <a:lstStyle/>
                    <a:p>
                      <a:endParaRPr lang="en-GB" sz="1000" dirty="0"/>
                    </a:p>
                  </a:txBody>
                  <a:tcPr/>
                </a:tc>
                <a:tc>
                  <a:txBody>
                    <a:bodyPr/>
                    <a:lstStyle/>
                    <a:p>
                      <a:pPr algn="ctr"/>
                      <a:r>
                        <a:rPr lang="en-GB" sz="1000" dirty="0"/>
                        <a:t>Mod</a:t>
                      </a:r>
                    </a:p>
                  </a:txBody>
                  <a:tcPr/>
                </a:tc>
                <a:tc>
                  <a:txBody>
                    <a:bodyPr/>
                    <a:lstStyle/>
                    <a:p>
                      <a:r>
                        <a:rPr lang="en-GB" sz="1000" dirty="0"/>
                        <a:t>Returns the remainder of a division operation (e.g. 3 Mod 2 = 1, 5 Mod 3 = 2)</a:t>
                      </a:r>
                    </a:p>
                  </a:txBody>
                  <a:tcPr/>
                </a:tc>
                <a:extLst>
                  <a:ext uri="{0D108BD9-81ED-4DB2-BD59-A6C34878D82A}">
                    <a16:rowId xmlns:a16="http://schemas.microsoft.com/office/drawing/2014/main" val="876418703"/>
                  </a:ext>
                </a:extLst>
              </a:tr>
              <a:tr h="237037">
                <a:tc rowSpan="6">
                  <a:txBody>
                    <a:bodyPr/>
                    <a:lstStyle/>
                    <a:p>
                      <a:r>
                        <a:rPr lang="en-GB" sz="1000" dirty="0"/>
                        <a:t>Comparison Operator</a:t>
                      </a:r>
                    </a:p>
                  </a:txBody>
                  <a:tcPr/>
                </a:tc>
                <a:tc>
                  <a:txBody>
                    <a:bodyPr/>
                    <a:lstStyle/>
                    <a:p>
                      <a:pPr algn="ctr"/>
                      <a:r>
                        <a:rPr lang="en-GB" sz="1000" dirty="0"/>
                        <a:t>=</a:t>
                      </a:r>
                    </a:p>
                  </a:txBody>
                  <a:tcPr/>
                </a:tc>
                <a:tc>
                  <a:txBody>
                    <a:bodyPr/>
                    <a:lstStyle/>
                    <a:p>
                      <a:r>
                        <a:rPr lang="en-GB" sz="1000" dirty="0"/>
                        <a:t>Returns True if two operands are the same (e.g. 1 = 1 is True)</a:t>
                      </a:r>
                    </a:p>
                  </a:txBody>
                  <a:tcPr/>
                </a:tc>
                <a:extLst>
                  <a:ext uri="{0D108BD9-81ED-4DB2-BD59-A6C34878D82A}">
                    <a16:rowId xmlns:a16="http://schemas.microsoft.com/office/drawing/2014/main" val="1008040569"/>
                  </a:ext>
                </a:extLst>
              </a:tr>
              <a:tr h="237037">
                <a:tc vMerge="1">
                  <a:txBody>
                    <a:bodyPr/>
                    <a:lstStyle/>
                    <a:p>
                      <a:endParaRPr lang="en-GB" sz="1000" dirty="0"/>
                    </a:p>
                  </a:txBody>
                  <a:tcPr/>
                </a:tc>
                <a:tc>
                  <a:txBody>
                    <a:bodyPr/>
                    <a:lstStyle/>
                    <a:p>
                      <a:pPr algn="ctr"/>
                      <a:r>
                        <a:rPr lang="en-GB" sz="1000" dirty="0"/>
                        <a:t>&lt;&gt;</a:t>
                      </a:r>
                    </a:p>
                  </a:txBody>
                  <a:tcPr/>
                </a:tc>
                <a:tc>
                  <a:txBody>
                    <a:bodyPr/>
                    <a:lstStyle/>
                    <a:p>
                      <a:r>
                        <a:rPr lang="en-GB" sz="1000" dirty="0"/>
                        <a:t>Returns True if two operands are NOT the same (e.g. 1 &lt;&gt; 2 is True)</a:t>
                      </a:r>
                    </a:p>
                  </a:txBody>
                  <a:tcPr/>
                </a:tc>
                <a:extLst>
                  <a:ext uri="{0D108BD9-81ED-4DB2-BD59-A6C34878D82A}">
                    <a16:rowId xmlns:a16="http://schemas.microsoft.com/office/drawing/2014/main" val="1326262953"/>
                  </a:ext>
                </a:extLst>
              </a:tr>
              <a:tr h="237037">
                <a:tc vMerge="1">
                  <a:txBody>
                    <a:bodyPr/>
                    <a:lstStyle/>
                    <a:p>
                      <a:endParaRPr lang="en-GB" sz="1000" dirty="0"/>
                    </a:p>
                  </a:txBody>
                  <a:tcPr/>
                </a:tc>
                <a:tc>
                  <a:txBody>
                    <a:bodyPr/>
                    <a:lstStyle/>
                    <a:p>
                      <a:pPr algn="ctr"/>
                      <a:r>
                        <a:rPr lang="en-GB" sz="1000" dirty="0"/>
                        <a:t>&gt;</a:t>
                      </a:r>
                    </a:p>
                  </a:txBody>
                  <a:tcPr/>
                </a:tc>
                <a:tc>
                  <a:txBody>
                    <a:bodyPr/>
                    <a:lstStyle/>
                    <a:p>
                      <a:r>
                        <a:rPr lang="en-GB" sz="1000" dirty="0"/>
                        <a:t>Returns True if the first operand is greater than the second (e.g. 2 &gt; 1 is True)</a:t>
                      </a:r>
                    </a:p>
                  </a:txBody>
                  <a:tcPr/>
                </a:tc>
                <a:extLst>
                  <a:ext uri="{0D108BD9-81ED-4DB2-BD59-A6C34878D82A}">
                    <a16:rowId xmlns:a16="http://schemas.microsoft.com/office/drawing/2014/main" val="1645918244"/>
                  </a:ext>
                </a:extLst>
              </a:tr>
              <a:tr h="237037">
                <a:tc vMerge="1">
                  <a:txBody>
                    <a:bodyPr/>
                    <a:lstStyle/>
                    <a:p>
                      <a:endParaRPr lang="en-GB"/>
                    </a:p>
                  </a:txBody>
                  <a:tcPr/>
                </a:tc>
                <a:tc>
                  <a:txBody>
                    <a:bodyPr/>
                    <a:lstStyle/>
                    <a:p>
                      <a:pPr algn="ctr"/>
                      <a:r>
                        <a:rPr lang="en-GB" sz="1000" dirty="0"/>
                        <a:t>&lt;</a:t>
                      </a:r>
                    </a:p>
                  </a:txBody>
                  <a:tcPr/>
                </a:tc>
                <a:tc>
                  <a:txBody>
                    <a:bodyPr/>
                    <a:lstStyle/>
                    <a:p>
                      <a:r>
                        <a:rPr lang="en-GB" sz="1000" dirty="0"/>
                        <a:t>Returns True if the first operand is less than the second</a:t>
                      </a:r>
                    </a:p>
                  </a:txBody>
                  <a:tcPr/>
                </a:tc>
                <a:extLst>
                  <a:ext uri="{0D108BD9-81ED-4DB2-BD59-A6C34878D82A}">
                    <a16:rowId xmlns:a16="http://schemas.microsoft.com/office/drawing/2014/main" val="3077859845"/>
                  </a:ext>
                </a:extLst>
              </a:tr>
              <a:tr h="237037">
                <a:tc vMerge="1">
                  <a:txBody>
                    <a:bodyPr/>
                    <a:lstStyle/>
                    <a:p>
                      <a:endParaRPr lang="en-GB" sz="1000" dirty="0"/>
                    </a:p>
                  </a:txBody>
                  <a:tcPr/>
                </a:tc>
                <a:tc>
                  <a:txBody>
                    <a:bodyPr/>
                    <a:lstStyle/>
                    <a:p>
                      <a:pPr algn="ctr"/>
                      <a:r>
                        <a:rPr lang="en-GB" sz="1000" dirty="0"/>
                        <a:t>&gt;=</a:t>
                      </a:r>
                    </a:p>
                  </a:txBody>
                  <a:tcPr/>
                </a:tc>
                <a:tc>
                  <a:txBody>
                    <a:bodyPr/>
                    <a:lstStyle/>
                    <a:p>
                      <a:r>
                        <a:rPr lang="en-GB" sz="1000" dirty="0"/>
                        <a:t>Returns True if the first operand is greater than or equal to the second</a:t>
                      </a:r>
                    </a:p>
                  </a:txBody>
                  <a:tcPr/>
                </a:tc>
                <a:extLst>
                  <a:ext uri="{0D108BD9-81ED-4DB2-BD59-A6C34878D82A}">
                    <a16:rowId xmlns:a16="http://schemas.microsoft.com/office/drawing/2014/main" val="2164414784"/>
                  </a:ext>
                </a:extLst>
              </a:tr>
              <a:tr h="237037">
                <a:tc vMerge="1">
                  <a:txBody>
                    <a:bodyPr/>
                    <a:lstStyle/>
                    <a:p>
                      <a:endParaRPr lang="en-GB" sz="1000" dirty="0"/>
                    </a:p>
                  </a:txBody>
                  <a:tcPr/>
                </a:tc>
                <a:tc>
                  <a:txBody>
                    <a:bodyPr/>
                    <a:lstStyle/>
                    <a:p>
                      <a:pPr algn="ctr"/>
                      <a:r>
                        <a:rPr lang="en-GB" sz="1000" dirty="0"/>
                        <a:t>&lt;=</a:t>
                      </a:r>
                    </a:p>
                  </a:txBody>
                  <a:tcPr/>
                </a:tc>
                <a:tc>
                  <a:txBody>
                    <a:bodyPr/>
                    <a:lstStyle/>
                    <a:p>
                      <a:r>
                        <a:rPr lang="en-GB" sz="1000" dirty="0"/>
                        <a:t>Returns True if the first operand is less than or equal to the second</a:t>
                      </a:r>
                    </a:p>
                  </a:txBody>
                  <a:tcPr/>
                </a:tc>
                <a:extLst>
                  <a:ext uri="{0D108BD9-81ED-4DB2-BD59-A6C34878D82A}">
                    <a16:rowId xmlns:a16="http://schemas.microsoft.com/office/drawing/2014/main" val="1791569472"/>
                  </a:ext>
                </a:extLst>
              </a:tr>
              <a:tr h="237037">
                <a:tc rowSpan="3">
                  <a:txBody>
                    <a:bodyPr/>
                    <a:lstStyle/>
                    <a:p>
                      <a:r>
                        <a:rPr lang="en-GB" sz="1000" dirty="0"/>
                        <a:t>Boolean/Logical Operator</a:t>
                      </a:r>
                    </a:p>
                  </a:txBody>
                  <a:tcPr/>
                </a:tc>
                <a:tc>
                  <a:txBody>
                    <a:bodyPr/>
                    <a:lstStyle/>
                    <a:p>
                      <a:pPr algn="ctr"/>
                      <a:r>
                        <a:rPr lang="en-GB" sz="1000" dirty="0"/>
                        <a:t>AND</a:t>
                      </a:r>
                    </a:p>
                  </a:txBody>
                  <a:tcPr/>
                </a:tc>
                <a:tc>
                  <a:txBody>
                    <a:bodyPr/>
                    <a:lstStyle/>
                    <a:p>
                      <a:r>
                        <a:rPr lang="en-GB" sz="1000" dirty="0"/>
                        <a:t>Returns True if both the conditions are True (e.g. (2&gt;1) AND (3&gt;2) is True)</a:t>
                      </a:r>
                    </a:p>
                  </a:txBody>
                  <a:tcPr/>
                </a:tc>
                <a:extLst>
                  <a:ext uri="{0D108BD9-81ED-4DB2-BD59-A6C34878D82A}">
                    <a16:rowId xmlns:a16="http://schemas.microsoft.com/office/drawing/2014/main" val="3616099066"/>
                  </a:ext>
                </a:extLst>
              </a:tr>
              <a:tr h="237037">
                <a:tc vMerge="1">
                  <a:txBody>
                    <a:bodyPr/>
                    <a:lstStyle/>
                    <a:p>
                      <a:endParaRPr lang="en-GB" sz="1000" dirty="0"/>
                    </a:p>
                  </a:txBody>
                  <a:tcPr/>
                </a:tc>
                <a:tc>
                  <a:txBody>
                    <a:bodyPr/>
                    <a:lstStyle/>
                    <a:p>
                      <a:pPr algn="ctr"/>
                      <a:r>
                        <a:rPr lang="en-GB" sz="1000" dirty="0"/>
                        <a:t>OR</a:t>
                      </a:r>
                    </a:p>
                  </a:txBody>
                  <a:tcPr/>
                </a:tc>
                <a:tc>
                  <a:txBody>
                    <a:bodyPr/>
                    <a:lstStyle/>
                    <a:p>
                      <a:r>
                        <a:rPr lang="en-GB" sz="1000" dirty="0"/>
                        <a:t>Returns True if any of the two conditions are True (e.g. (2&gt;1) OR (1&gt;2) is True)</a:t>
                      </a:r>
                    </a:p>
                  </a:txBody>
                  <a:tcPr/>
                </a:tc>
                <a:extLst>
                  <a:ext uri="{0D108BD9-81ED-4DB2-BD59-A6C34878D82A}">
                    <a16:rowId xmlns:a16="http://schemas.microsoft.com/office/drawing/2014/main" val="397597073"/>
                  </a:ext>
                </a:extLst>
              </a:tr>
              <a:tr h="237037">
                <a:tc vMerge="1">
                  <a:txBody>
                    <a:bodyPr/>
                    <a:lstStyle/>
                    <a:p>
                      <a:endParaRPr lang="en-GB" sz="1000" dirty="0"/>
                    </a:p>
                  </a:txBody>
                  <a:tcPr/>
                </a:tc>
                <a:tc>
                  <a:txBody>
                    <a:bodyPr/>
                    <a:lstStyle/>
                    <a:p>
                      <a:pPr algn="ctr"/>
                      <a:r>
                        <a:rPr lang="en-GB" sz="1000" dirty="0"/>
                        <a:t>NOT</a:t>
                      </a:r>
                    </a:p>
                  </a:txBody>
                  <a:tcPr/>
                </a:tc>
                <a:tc>
                  <a:txBody>
                    <a:bodyPr/>
                    <a:lstStyle/>
                    <a:p>
                      <a:r>
                        <a:rPr lang="en-GB" sz="1000" dirty="0"/>
                        <a:t>Returns the reverse of the condition (e.g. NOT True is False and NOT False is True)</a:t>
                      </a:r>
                    </a:p>
                  </a:txBody>
                  <a:tcPr/>
                </a:tc>
                <a:extLst>
                  <a:ext uri="{0D108BD9-81ED-4DB2-BD59-A6C34878D82A}">
                    <a16:rowId xmlns:a16="http://schemas.microsoft.com/office/drawing/2014/main" val="3072496347"/>
                  </a:ext>
                </a:extLst>
              </a:tr>
              <a:tr h="237037">
                <a:tc>
                  <a:txBody>
                    <a:bodyPr/>
                    <a:lstStyle/>
                    <a:p>
                      <a:r>
                        <a:rPr lang="en-GB" sz="1000" dirty="0"/>
                        <a:t>Concatenation Operator</a:t>
                      </a:r>
                    </a:p>
                  </a:txBody>
                  <a:tcPr/>
                </a:tc>
                <a:tc>
                  <a:txBody>
                    <a:bodyPr/>
                    <a:lstStyle/>
                    <a:p>
                      <a:pPr algn="ctr"/>
                      <a:r>
                        <a:rPr lang="en-GB" sz="1000" dirty="0"/>
                        <a:t>&amp;</a:t>
                      </a:r>
                    </a:p>
                  </a:txBody>
                  <a:tcPr/>
                </a:tc>
                <a:tc>
                  <a:txBody>
                    <a:bodyPr/>
                    <a:lstStyle/>
                    <a:p>
                      <a:r>
                        <a:rPr lang="en-GB" sz="1000" dirty="0"/>
                        <a:t>Concatenates two String operands (e.g. “hello” &amp; “world” returns “helloworld”)</a:t>
                      </a:r>
                    </a:p>
                  </a:txBody>
                  <a:tcPr/>
                </a:tc>
                <a:extLst>
                  <a:ext uri="{0D108BD9-81ED-4DB2-BD59-A6C34878D82A}">
                    <a16:rowId xmlns:a16="http://schemas.microsoft.com/office/drawing/2014/main" val="700969167"/>
                  </a:ext>
                </a:extLst>
              </a:tr>
            </a:tbl>
          </a:graphicData>
        </a:graphic>
      </p:graphicFrame>
    </p:spTree>
    <p:extLst>
      <p:ext uri="{BB962C8B-B14F-4D97-AF65-F5344CB8AC3E}">
        <p14:creationId xmlns:p14="http://schemas.microsoft.com/office/powerpoint/2010/main" val="2334311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5D0C41-D69D-43EE-9FA3-A05A3B3CC98C}"/>
              </a:ext>
            </a:extLst>
          </p:cNvPr>
          <p:cNvSpPr/>
          <p:nvPr/>
        </p:nvSpPr>
        <p:spPr>
          <a:xfrm>
            <a:off x="559961" y="986591"/>
            <a:ext cx="2142225" cy="5605278"/>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Variable Scope</a:t>
            </a:r>
          </a:p>
        </p:txBody>
      </p:sp>
      <p:sp>
        <p:nvSpPr>
          <p:cNvPr id="10" name="Rectangle 9">
            <a:extLst>
              <a:ext uri="{FF2B5EF4-FFF2-40B4-BE49-F238E27FC236}">
                <a16:creationId xmlns:a16="http://schemas.microsoft.com/office/drawing/2014/main" id="{8557AD86-2374-4FFD-AB4A-DB755A74152C}"/>
              </a:ext>
            </a:extLst>
          </p:cNvPr>
          <p:cNvSpPr/>
          <p:nvPr/>
        </p:nvSpPr>
        <p:spPr>
          <a:xfrm>
            <a:off x="2745318" y="986589"/>
            <a:ext cx="8784564" cy="5605280"/>
          </a:xfrm>
          <a:prstGeom prst="rect">
            <a:avLst/>
          </a:prstGeom>
          <a:ln/>
        </p:spPr>
        <p:style>
          <a:lnRef idx="2">
            <a:schemeClr val="accent2"/>
          </a:lnRef>
          <a:fillRef idx="1">
            <a:schemeClr val="lt1"/>
          </a:fillRef>
          <a:effectRef idx="0">
            <a:schemeClr val="accent2"/>
          </a:effectRef>
          <a:fontRef idx="minor">
            <a:schemeClr val="dk1"/>
          </a:fontRef>
        </p:style>
        <p:txBody>
          <a:bodyPr rtlCol="0" anchor="t"/>
          <a:lstStyle/>
          <a:p>
            <a:pPr marL="285750" indent="-285750">
              <a:buFont typeface="Courier New" panose="02070309020205020404" pitchFamily="49" charset="0"/>
              <a:buChar char="o"/>
            </a:pPr>
            <a:r>
              <a:rPr lang="en-GB" sz="1200" dirty="0">
                <a:solidFill>
                  <a:schemeClr val="tx1"/>
                </a:solidFill>
                <a:ea typeface="+mn-lt"/>
                <a:cs typeface="+mn-lt"/>
              </a:rPr>
              <a:t>The scope of a variable in Excel VBA determines where that variable may be used. You determine the scope of a variable when you declare it. There are three scoping levels: </a:t>
            </a:r>
          </a:p>
          <a:p>
            <a:pPr marL="742950" lvl="1" indent="-285750">
              <a:buFont typeface="Courier New" panose="02070309020205020404" pitchFamily="49" charset="0"/>
              <a:buChar char="o"/>
            </a:pPr>
            <a:r>
              <a:rPr lang="en-GB" sz="1200" b="1" dirty="0">
                <a:solidFill>
                  <a:schemeClr val="tx1"/>
                </a:solidFill>
                <a:ea typeface="+mn-lt"/>
                <a:cs typeface="+mn-lt"/>
              </a:rPr>
              <a:t>Procedure level</a:t>
            </a:r>
            <a:r>
              <a:rPr lang="en-GB" sz="1200" dirty="0">
                <a:solidFill>
                  <a:schemeClr val="tx1"/>
                </a:solidFill>
                <a:ea typeface="+mn-lt"/>
                <a:cs typeface="+mn-lt"/>
              </a:rPr>
              <a:t>: This means that a variable can only be used within a Sub-routine or a Function but not outside it. For example, see below two Sub-routines sub1 and sub2 both using a variable called ‘text’ but the ‘text’ variable is only declared inside sub1. </a:t>
            </a:r>
          </a:p>
          <a:p>
            <a:pPr marL="742950" lvl="1" indent="-285750">
              <a:buFont typeface="Courier New" panose="02070309020205020404" pitchFamily="49" charset="0"/>
              <a:buChar char="o"/>
            </a:pPr>
            <a:endParaRPr lang="en-GB" sz="1200" dirty="0">
              <a:solidFill>
                <a:schemeClr val="tx1"/>
              </a:solidFill>
              <a:ea typeface="+mn-lt"/>
              <a:cs typeface="+mn-lt"/>
            </a:endParaRPr>
          </a:p>
          <a:p>
            <a:pPr marL="742950" lvl="1" indent="-285750">
              <a:buFont typeface="Courier New" panose="02070309020205020404" pitchFamily="49" charset="0"/>
              <a:buChar char="o"/>
            </a:pPr>
            <a:endParaRPr lang="en-GB" sz="1200" dirty="0">
              <a:solidFill>
                <a:schemeClr val="tx1"/>
              </a:solidFill>
              <a:ea typeface="+mn-lt"/>
              <a:cs typeface="+mn-lt"/>
            </a:endParaRPr>
          </a:p>
          <a:p>
            <a:pPr marL="742950" lvl="1" indent="-285750">
              <a:buFont typeface="Courier New" panose="02070309020205020404" pitchFamily="49" charset="0"/>
              <a:buChar char="o"/>
            </a:pPr>
            <a:endParaRPr lang="en-GB" sz="1200" dirty="0">
              <a:solidFill>
                <a:schemeClr val="tx1"/>
              </a:solidFill>
              <a:ea typeface="+mn-lt"/>
              <a:cs typeface="+mn-lt"/>
            </a:endParaRPr>
          </a:p>
          <a:p>
            <a:pPr marL="742950" lvl="1" indent="-285750">
              <a:buFont typeface="Courier New" panose="02070309020205020404" pitchFamily="49" charset="0"/>
              <a:buChar char="o"/>
            </a:pPr>
            <a:endParaRPr lang="en-GB" sz="1200" dirty="0">
              <a:solidFill>
                <a:schemeClr val="tx1"/>
              </a:solidFill>
              <a:ea typeface="+mn-lt"/>
              <a:cs typeface="+mn-lt"/>
            </a:endParaRPr>
          </a:p>
          <a:p>
            <a:pPr marL="742950" lvl="1" indent="-285750">
              <a:buFont typeface="Courier New" panose="02070309020205020404" pitchFamily="49" charset="0"/>
              <a:buChar char="o"/>
            </a:pPr>
            <a:endParaRPr lang="en-GB" sz="1200" dirty="0">
              <a:solidFill>
                <a:schemeClr val="tx1"/>
              </a:solidFill>
              <a:ea typeface="+mn-lt"/>
              <a:cs typeface="+mn-lt"/>
            </a:endParaRPr>
          </a:p>
          <a:p>
            <a:pPr marL="742950" lvl="1" indent="-285750">
              <a:buFont typeface="Courier New" panose="02070309020205020404" pitchFamily="49" charset="0"/>
              <a:buChar char="o"/>
            </a:pPr>
            <a:endParaRPr lang="en-GB" sz="1200" dirty="0">
              <a:solidFill>
                <a:schemeClr val="tx1"/>
              </a:solidFill>
              <a:ea typeface="+mn-lt"/>
              <a:cs typeface="+mn-lt"/>
            </a:endParaRPr>
          </a:p>
          <a:p>
            <a:pPr marL="742950" lvl="1" indent="-285750">
              <a:buFont typeface="Courier New" panose="02070309020205020404" pitchFamily="49" charset="0"/>
              <a:buChar char="o"/>
            </a:pPr>
            <a:endParaRPr lang="en-GB" sz="1200" dirty="0">
              <a:solidFill>
                <a:schemeClr val="tx1"/>
              </a:solidFill>
              <a:ea typeface="+mn-lt"/>
              <a:cs typeface="+mn-lt"/>
            </a:endParaRPr>
          </a:p>
          <a:p>
            <a:pPr marL="742950" lvl="1" indent="-285750">
              <a:buFont typeface="Courier New" panose="02070309020205020404" pitchFamily="49" charset="0"/>
              <a:buChar char="o"/>
            </a:pPr>
            <a:endParaRPr lang="en-GB" sz="1200" dirty="0">
              <a:solidFill>
                <a:schemeClr val="tx1"/>
              </a:solidFill>
              <a:ea typeface="+mn-lt"/>
              <a:cs typeface="+mn-lt"/>
            </a:endParaRPr>
          </a:p>
          <a:p>
            <a:pPr marL="742950" lvl="1" indent="-285750">
              <a:buFont typeface="Courier New" panose="02070309020205020404" pitchFamily="49" charset="0"/>
              <a:buChar char="o"/>
            </a:pPr>
            <a:endParaRPr lang="en-GB" sz="1200" dirty="0">
              <a:solidFill>
                <a:schemeClr val="tx1"/>
              </a:solidFill>
              <a:ea typeface="+mn-lt"/>
              <a:cs typeface="+mn-lt"/>
            </a:endParaRPr>
          </a:p>
          <a:p>
            <a:pPr marL="742950" lvl="1" indent="-285750">
              <a:buFont typeface="Courier New" panose="02070309020205020404" pitchFamily="49" charset="0"/>
              <a:buChar char="o"/>
            </a:pPr>
            <a:endParaRPr lang="en-GB" sz="1200" dirty="0">
              <a:solidFill>
                <a:schemeClr val="tx1"/>
              </a:solidFill>
              <a:ea typeface="+mn-lt"/>
              <a:cs typeface="+mn-lt"/>
            </a:endParaRPr>
          </a:p>
          <a:p>
            <a:pPr marL="742950" lvl="1" indent="-285750">
              <a:buFont typeface="Courier New" panose="02070309020205020404" pitchFamily="49" charset="0"/>
              <a:buChar char="o"/>
            </a:pPr>
            <a:endParaRPr lang="en-GB" sz="1200" dirty="0">
              <a:solidFill>
                <a:schemeClr val="tx1"/>
              </a:solidFill>
              <a:ea typeface="+mn-lt"/>
              <a:cs typeface="+mn-lt"/>
            </a:endParaRPr>
          </a:p>
          <a:p>
            <a:pPr marL="742950" lvl="1" indent="-285750">
              <a:buFont typeface="Courier New" panose="02070309020205020404" pitchFamily="49" charset="0"/>
              <a:buChar char="o"/>
            </a:pPr>
            <a:endParaRPr lang="en-GB" sz="1200" dirty="0">
              <a:solidFill>
                <a:schemeClr val="tx1"/>
              </a:solidFill>
              <a:ea typeface="+mn-lt"/>
              <a:cs typeface="+mn-lt"/>
            </a:endParaRPr>
          </a:p>
          <a:p>
            <a:pPr marL="742950" lvl="1" indent="-285750">
              <a:buFont typeface="Courier New" panose="02070309020205020404" pitchFamily="49" charset="0"/>
              <a:buChar char="o"/>
            </a:pPr>
            <a:endParaRPr lang="en-GB" sz="1200" dirty="0">
              <a:solidFill>
                <a:schemeClr val="tx1"/>
              </a:solidFill>
              <a:ea typeface="+mn-lt"/>
              <a:cs typeface="+mn-lt"/>
            </a:endParaRPr>
          </a:p>
          <a:p>
            <a:pPr lvl="1"/>
            <a:endParaRPr lang="en-GB" sz="1200" dirty="0">
              <a:solidFill>
                <a:schemeClr val="tx1"/>
              </a:solidFill>
              <a:ea typeface="+mn-lt"/>
              <a:cs typeface="+mn-lt"/>
            </a:endParaRPr>
          </a:p>
          <a:p>
            <a:pPr marL="742950" lvl="1" indent="-285750">
              <a:buFont typeface="Courier New" panose="02070309020205020404" pitchFamily="49" charset="0"/>
              <a:buChar char="o"/>
            </a:pPr>
            <a:r>
              <a:rPr lang="en-GB" sz="1200" dirty="0">
                <a:solidFill>
                  <a:schemeClr val="tx1"/>
                </a:solidFill>
                <a:ea typeface="+mn-lt"/>
                <a:cs typeface="+mn-lt"/>
              </a:rPr>
              <a:t>If you run this code, sub1 will run successfully as ‘text’ is declared inside it but sub2 will give the following error:</a:t>
            </a:r>
          </a:p>
          <a:p>
            <a:pPr marL="742950" lvl="1" indent="-285750">
              <a:buFont typeface="Courier New" panose="02070309020205020404" pitchFamily="49" charset="0"/>
              <a:buChar char="o"/>
            </a:pPr>
            <a:endParaRPr lang="en-GB" sz="1200" dirty="0">
              <a:solidFill>
                <a:schemeClr val="tx1"/>
              </a:solidFill>
              <a:ea typeface="+mn-lt"/>
              <a:cs typeface="+mn-lt"/>
            </a:endParaRPr>
          </a:p>
          <a:p>
            <a:pPr lvl="1"/>
            <a:br>
              <a:rPr lang="en-GB" sz="1200" dirty="0">
                <a:solidFill>
                  <a:schemeClr val="tx1"/>
                </a:solidFill>
                <a:ea typeface="+mn-lt"/>
                <a:cs typeface="+mn-lt"/>
              </a:rPr>
            </a:br>
            <a:endParaRPr lang="en-GB" sz="1200" dirty="0">
              <a:solidFill>
                <a:schemeClr val="tx1"/>
              </a:solidFill>
              <a:ea typeface="+mn-lt"/>
              <a:cs typeface="+mn-lt"/>
            </a:endParaRPr>
          </a:p>
          <a:p>
            <a:pPr lvl="1"/>
            <a:endParaRPr lang="en-GB" sz="1200" dirty="0">
              <a:solidFill>
                <a:schemeClr val="tx1"/>
              </a:solidFill>
              <a:ea typeface="+mn-lt"/>
              <a:cs typeface="+mn-lt"/>
            </a:endParaRPr>
          </a:p>
          <a:p>
            <a:pPr lvl="1"/>
            <a:endParaRPr lang="en-GB" sz="1200" dirty="0">
              <a:solidFill>
                <a:schemeClr val="tx1"/>
              </a:solidFill>
              <a:ea typeface="+mn-lt"/>
              <a:cs typeface="+mn-lt"/>
            </a:endParaRPr>
          </a:p>
          <a:p>
            <a:pPr lvl="1"/>
            <a:endParaRPr lang="en-GB" sz="1200" dirty="0">
              <a:solidFill>
                <a:schemeClr val="tx1"/>
              </a:solidFill>
              <a:ea typeface="+mn-lt"/>
              <a:cs typeface="+mn-lt"/>
            </a:endParaRPr>
          </a:p>
          <a:p>
            <a:pPr lvl="1"/>
            <a:endParaRPr lang="en-GB" sz="1200" dirty="0">
              <a:solidFill>
                <a:schemeClr val="tx1"/>
              </a:solidFill>
              <a:ea typeface="+mn-lt"/>
              <a:cs typeface="+mn-lt"/>
            </a:endParaRPr>
          </a:p>
          <a:p>
            <a:pPr lvl="1"/>
            <a:endParaRPr lang="en-GB" sz="1200" dirty="0">
              <a:solidFill>
                <a:schemeClr val="tx1"/>
              </a:solidFill>
              <a:ea typeface="+mn-lt"/>
              <a:cs typeface="+mn-lt"/>
            </a:endParaRPr>
          </a:p>
          <a:p>
            <a:pPr lvl="1"/>
            <a:endParaRPr lang="en-GB" sz="1200" dirty="0">
              <a:solidFill>
                <a:schemeClr val="tx1"/>
              </a:solidFill>
              <a:ea typeface="+mn-lt"/>
              <a:cs typeface="+mn-lt"/>
            </a:endParaRPr>
          </a:p>
          <a:p>
            <a:pPr lvl="1"/>
            <a:endParaRPr lang="en-GB" sz="1200" dirty="0">
              <a:solidFill>
                <a:schemeClr val="tx1"/>
              </a:solidFill>
              <a:ea typeface="+mn-lt"/>
              <a:cs typeface="+mn-lt"/>
            </a:endParaRPr>
          </a:p>
          <a:p>
            <a:pPr lvl="1"/>
            <a:endParaRPr lang="en-GB" sz="1200" dirty="0">
              <a:solidFill>
                <a:schemeClr val="tx1"/>
              </a:solidFill>
              <a:ea typeface="+mn-lt"/>
              <a:cs typeface="+mn-lt"/>
            </a:endParaRPr>
          </a:p>
          <a:p>
            <a:pPr lvl="1"/>
            <a:endParaRPr lang="en-GB" sz="1200" dirty="0">
              <a:solidFill>
                <a:schemeClr val="tx1"/>
              </a:solidFill>
              <a:ea typeface="+mn-lt"/>
              <a:cs typeface="+mn-lt"/>
            </a:endParaRPr>
          </a:p>
          <a:p>
            <a:pPr lvl="1"/>
            <a:endParaRPr lang="en-GB" sz="1200" dirty="0">
              <a:solidFill>
                <a:schemeClr val="tx1"/>
              </a:solidFill>
              <a:ea typeface="+mn-lt"/>
              <a:cs typeface="+mn-lt"/>
            </a:endParaRPr>
          </a:p>
          <a:p>
            <a:pPr lvl="1"/>
            <a:endParaRPr lang="en-GB" sz="1200" dirty="0">
              <a:solidFill>
                <a:schemeClr val="tx1"/>
              </a:solidFill>
              <a:ea typeface="+mn-lt"/>
              <a:cs typeface="+mn-lt"/>
            </a:endParaRPr>
          </a:p>
          <a:p>
            <a:pPr lvl="1"/>
            <a:endParaRPr lang="en-GB" sz="1200" dirty="0">
              <a:solidFill>
                <a:schemeClr val="tx1"/>
              </a:solidFill>
              <a:ea typeface="+mn-lt"/>
              <a:cs typeface="+mn-lt"/>
            </a:endParaRPr>
          </a:p>
          <a:p>
            <a:pPr lvl="1"/>
            <a:endParaRPr lang="en-GB" sz="1200" dirty="0">
              <a:solidFill>
                <a:schemeClr val="tx1"/>
              </a:solidFill>
              <a:ea typeface="+mn-lt"/>
              <a:cs typeface="+mn-lt"/>
            </a:endParaRPr>
          </a:p>
          <a:p>
            <a:pPr lvl="1"/>
            <a:endParaRPr lang="en-GB" sz="1200" dirty="0">
              <a:solidFill>
                <a:schemeClr val="tx1"/>
              </a:solidFill>
              <a:ea typeface="+mn-lt"/>
              <a:cs typeface="+mn-lt"/>
            </a:endParaRPr>
          </a:p>
          <a:p>
            <a:pPr lvl="1"/>
            <a:endParaRPr lang="en-GB" sz="1200" dirty="0">
              <a:solidFill>
                <a:schemeClr val="tx1"/>
              </a:solidFill>
              <a:ea typeface="+mn-lt"/>
              <a:cs typeface="+mn-lt"/>
            </a:endParaRPr>
          </a:p>
          <a:p>
            <a:pPr lvl="1"/>
            <a:endParaRPr lang="en-GB" sz="1200" dirty="0">
              <a:solidFill>
                <a:schemeClr val="tx1"/>
              </a:solidFill>
              <a:ea typeface="+mn-lt"/>
              <a:cs typeface="+mn-lt"/>
            </a:endParaRPr>
          </a:p>
          <a:p>
            <a:pPr lvl="1"/>
            <a:endParaRPr lang="en-GB" sz="1200" dirty="0">
              <a:solidFill>
                <a:schemeClr val="tx1"/>
              </a:solidFill>
              <a:ea typeface="+mn-lt"/>
              <a:cs typeface="+mn-lt"/>
            </a:endParaRPr>
          </a:p>
          <a:p>
            <a:pPr marL="742950" lvl="1" indent="-285750">
              <a:buFont typeface="Courier New" panose="02070309020205020404" pitchFamily="49" charset="0"/>
              <a:buChar char="o"/>
            </a:pPr>
            <a:r>
              <a:rPr lang="en-GB" sz="1200" dirty="0">
                <a:solidFill>
                  <a:schemeClr val="tx1"/>
                </a:solidFill>
                <a:ea typeface="+mn-lt"/>
                <a:cs typeface="+mn-lt"/>
              </a:rPr>
              <a:t>Module level</a:t>
            </a:r>
          </a:p>
          <a:p>
            <a:pPr marL="742950" lvl="1" indent="-285750">
              <a:buFont typeface="Courier New" panose="02070309020205020404" pitchFamily="49" charset="0"/>
              <a:buChar char="o"/>
            </a:pPr>
            <a:r>
              <a:rPr lang="en-GB" sz="1200" dirty="0">
                <a:solidFill>
                  <a:schemeClr val="tx1"/>
                </a:solidFill>
                <a:ea typeface="+mn-lt"/>
                <a:cs typeface="+mn-lt"/>
              </a:rPr>
              <a:t>Public module level.</a:t>
            </a:r>
            <a:endParaRPr lang="en-US" sz="1200" dirty="0">
              <a:solidFill>
                <a:schemeClr val="tx1"/>
              </a:solidFill>
              <a:ea typeface="+mn-lt"/>
              <a:cs typeface="+mn-lt"/>
            </a:endParaRPr>
          </a:p>
        </p:txBody>
      </p:sp>
      <p:sp>
        <p:nvSpPr>
          <p:cNvPr id="7" name="TextBox 6">
            <a:extLst>
              <a:ext uri="{FF2B5EF4-FFF2-40B4-BE49-F238E27FC236}">
                <a16:creationId xmlns:a16="http://schemas.microsoft.com/office/drawing/2014/main" id="{EFF7E853-008B-4DF9-B984-9EEF8D8B3CDB}"/>
              </a:ext>
            </a:extLst>
          </p:cNvPr>
          <p:cNvSpPr txBox="1"/>
          <p:nvPr/>
        </p:nvSpPr>
        <p:spPr>
          <a:xfrm>
            <a:off x="559961" y="368061"/>
            <a:ext cx="10959173" cy="461665"/>
          </a:xfrm>
          <a:prstGeom prst="rect">
            <a:avLst/>
          </a:prstGeom>
          <a:solidFill>
            <a:schemeClr val="accent2"/>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b="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Getting Started – Looking Closer At Your First VBA Program</a:t>
            </a:r>
          </a:p>
        </p:txBody>
      </p:sp>
      <p:pic>
        <p:nvPicPr>
          <p:cNvPr id="2" name="Picture 1">
            <a:extLst>
              <a:ext uri="{FF2B5EF4-FFF2-40B4-BE49-F238E27FC236}">
                <a16:creationId xmlns:a16="http://schemas.microsoft.com/office/drawing/2014/main" id="{E0A9B4AF-300E-4036-884A-3EDB80F1D633}"/>
              </a:ext>
            </a:extLst>
          </p:cNvPr>
          <p:cNvPicPr>
            <a:picLocks noChangeAspect="1"/>
          </p:cNvPicPr>
          <p:nvPr/>
        </p:nvPicPr>
        <p:blipFill>
          <a:blip r:embed="rId2"/>
          <a:stretch>
            <a:fillRect/>
          </a:stretch>
        </p:blipFill>
        <p:spPr>
          <a:xfrm>
            <a:off x="3577377" y="4868664"/>
            <a:ext cx="1756352" cy="1138116"/>
          </a:xfrm>
          <a:prstGeom prst="rect">
            <a:avLst/>
          </a:prstGeom>
          <a:ln>
            <a:solidFill>
              <a:srgbClr val="92D050"/>
            </a:solidFill>
          </a:ln>
        </p:spPr>
      </p:pic>
      <p:pic>
        <p:nvPicPr>
          <p:cNvPr id="5" name="Picture 4">
            <a:extLst>
              <a:ext uri="{FF2B5EF4-FFF2-40B4-BE49-F238E27FC236}">
                <a16:creationId xmlns:a16="http://schemas.microsoft.com/office/drawing/2014/main" id="{FC26B267-EFA0-48A6-A8A6-5434139942FE}"/>
              </a:ext>
            </a:extLst>
          </p:cNvPr>
          <p:cNvPicPr>
            <a:picLocks noChangeAspect="1"/>
          </p:cNvPicPr>
          <p:nvPr/>
        </p:nvPicPr>
        <p:blipFill>
          <a:blip r:embed="rId3"/>
          <a:stretch>
            <a:fillRect/>
          </a:stretch>
        </p:blipFill>
        <p:spPr>
          <a:xfrm>
            <a:off x="3577377" y="2006539"/>
            <a:ext cx="3928892" cy="2411233"/>
          </a:xfrm>
          <a:prstGeom prst="rect">
            <a:avLst/>
          </a:prstGeom>
          <a:ln>
            <a:solidFill>
              <a:srgbClr val="92D050"/>
            </a:solidFill>
          </a:ln>
        </p:spPr>
      </p:pic>
    </p:spTree>
    <p:extLst>
      <p:ext uri="{BB962C8B-B14F-4D97-AF65-F5344CB8AC3E}">
        <p14:creationId xmlns:p14="http://schemas.microsoft.com/office/powerpoint/2010/main" val="2726405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5D0C41-D69D-43EE-9FA3-A05A3B3CC98C}"/>
              </a:ext>
            </a:extLst>
          </p:cNvPr>
          <p:cNvSpPr/>
          <p:nvPr/>
        </p:nvSpPr>
        <p:spPr>
          <a:xfrm>
            <a:off x="559961" y="986591"/>
            <a:ext cx="2142225" cy="5605278"/>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Variable Scope</a:t>
            </a:r>
          </a:p>
        </p:txBody>
      </p:sp>
      <p:sp>
        <p:nvSpPr>
          <p:cNvPr id="10" name="Rectangle 9">
            <a:extLst>
              <a:ext uri="{FF2B5EF4-FFF2-40B4-BE49-F238E27FC236}">
                <a16:creationId xmlns:a16="http://schemas.microsoft.com/office/drawing/2014/main" id="{8557AD86-2374-4FFD-AB4A-DB755A74152C}"/>
              </a:ext>
            </a:extLst>
          </p:cNvPr>
          <p:cNvSpPr/>
          <p:nvPr/>
        </p:nvSpPr>
        <p:spPr>
          <a:xfrm>
            <a:off x="2745318" y="986589"/>
            <a:ext cx="8784564" cy="5605280"/>
          </a:xfrm>
          <a:prstGeom prst="rect">
            <a:avLst/>
          </a:prstGeom>
          <a:ln/>
        </p:spPr>
        <p:style>
          <a:lnRef idx="2">
            <a:schemeClr val="accent2"/>
          </a:lnRef>
          <a:fillRef idx="1">
            <a:schemeClr val="lt1"/>
          </a:fillRef>
          <a:effectRef idx="0">
            <a:schemeClr val="accent2"/>
          </a:effectRef>
          <a:fontRef idx="minor">
            <a:schemeClr val="dk1"/>
          </a:fontRef>
        </p:style>
        <p:txBody>
          <a:bodyPr rtlCol="0" anchor="t"/>
          <a:lstStyle/>
          <a:p>
            <a:pPr marL="742950" lvl="1" indent="-2857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r>
              <a:rPr lang="en-GB" sz="1200" b="1" dirty="0">
                <a:solidFill>
                  <a:schemeClr val="tx1"/>
                </a:solidFill>
                <a:ea typeface="+mn-lt"/>
                <a:cs typeface="+mn-lt"/>
              </a:rPr>
              <a:t>Module level:</a:t>
            </a:r>
            <a:r>
              <a:rPr lang="en-GB" sz="1200" dirty="0">
                <a:solidFill>
                  <a:schemeClr val="tx1"/>
                </a:solidFill>
                <a:ea typeface="+mn-lt"/>
                <a:cs typeface="+mn-lt"/>
              </a:rPr>
              <a:t> In the previous example code, if you want a variable to be available to all procedures in a module, this means that the variable needs to have module level scope. In order to do this, the variable in question must be declared at the beginning of the module outside all Sub-routines or Functions in the module per below.</a:t>
            </a:r>
          </a:p>
          <a:p>
            <a:pPr marL="171450" indent="-1714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r>
              <a:rPr lang="en-GB" sz="1200" dirty="0">
                <a:solidFill>
                  <a:schemeClr val="tx1"/>
                </a:solidFill>
                <a:ea typeface="+mn-lt"/>
                <a:cs typeface="+mn-lt"/>
              </a:rPr>
              <a:t>Running the above code, will successfully prompt two separate messageboxes from both Sub-routines, sub1 and sub2 as the text variable is declared at module level and can be used by both sub1 and sub2.</a:t>
            </a:r>
          </a:p>
          <a:p>
            <a:endParaRPr lang="en-GB" sz="1200" dirty="0">
              <a:solidFill>
                <a:schemeClr val="tx1"/>
              </a:solidFill>
              <a:ea typeface="+mn-lt"/>
              <a:cs typeface="+mn-lt"/>
            </a:endParaRPr>
          </a:p>
          <a:p>
            <a:pPr marL="628650" lvl="1" indent="-171450">
              <a:buFont typeface="Courier New" panose="02070309020205020404" pitchFamily="49" charset="0"/>
              <a:buChar char="o"/>
            </a:pPr>
            <a:endParaRPr lang="en-GB" sz="1200" dirty="0">
              <a:solidFill>
                <a:schemeClr val="tx1"/>
              </a:solidFill>
              <a:ea typeface="+mn-lt"/>
              <a:cs typeface="+mn-lt"/>
            </a:endParaRPr>
          </a:p>
          <a:p>
            <a:pPr marL="628650" lvl="1" indent="-171450">
              <a:buFont typeface="Courier New" panose="02070309020205020404" pitchFamily="49" charset="0"/>
              <a:buChar char="o"/>
            </a:pPr>
            <a:endParaRPr lang="en-GB" sz="1200" dirty="0">
              <a:solidFill>
                <a:schemeClr val="tx1"/>
              </a:solidFill>
              <a:ea typeface="+mn-lt"/>
              <a:cs typeface="+mn-lt"/>
            </a:endParaRPr>
          </a:p>
          <a:p>
            <a:pPr marL="628650" lvl="1" indent="-171450">
              <a:buFont typeface="Courier New" panose="02070309020205020404" pitchFamily="49" charset="0"/>
              <a:buChar char="o"/>
            </a:pPr>
            <a:endParaRPr lang="en-GB" sz="1200" dirty="0">
              <a:solidFill>
                <a:schemeClr val="tx1"/>
              </a:solidFill>
              <a:ea typeface="+mn-lt"/>
              <a:cs typeface="+mn-lt"/>
            </a:endParaRPr>
          </a:p>
          <a:p>
            <a:pPr marL="628650" lvl="1" indent="-171450">
              <a:buFont typeface="Courier New" panose="02070309020205020404" pitchFamily="49" charset="0"/>
              <a:buChar char="o"/>
            </a:pPr>
            <a:endParaRPr lang="en-GB" sz="1200" dirty="0">
              <a:solidFill>
                <a:schemeClr val="tx1"/>
              </a:solidFill>
              <a:ea typeface="+mn-lt"/>
              <a:cs typeface="+mn-lt"/>
            </a:endParaRPr>
          </a:p>
          <a:p>
            <a:pPr marL="628650" lvl="1" indent="-171450">
              <a:buFont typeface="Courier New" panose="02070309020205020404" pitchFamily="49" charset="0"/>
              <a:buChar char="o"/>
            </a:pPr>
            <a:endParaRPr lang="en-GB" sz="1200" dirty="0">
              <a:solidFill>
                <a:schemeClr val="tx1"/>
              </a:solidFill>
              <a:ea typeface="+mn-lt"/>
              <a:cs typeface="+mn-lt"/>
            </a:endParaRPr>
          </a:p>
          <a:p>
            <a:pPr marL="628650" lvl="1" indent="-171450">
              <a:buFont typeface="Courier New" panose="02070309020205020404" pitchFamily="49" charset="0"/>
              <a:buChar char="o"/>
            </a:pPr>
            <a:endParaRPr lang="en-GB" sz="1200" dirty="0">
              <a:solidFill>
                <a:schemeClr val="tx1"/>
              </a:solidFill>
              <a:ea typeface="+mn-lt"/>
              <a:cs typeface="+mn-lt"/>
            </a:endParaRPr>
          </a:p>
          <a:p>
            <a:pPr marL="628650" lvl="1" indent="-171450">
              <a:buFont typeface="Courier New" panose="02070309020205020404" pitchFamily="49" charset="0"/>
              <a:buChar char="o"/>
            </a:pPr>
            <a:endParaRPr lang="en-GB" sz="1200" dirty="0">
              <a:solidFill>
                <a:schemeClr val="tx1"/>
              </a:solidFill>
              <a:ea typeface="+mn-lt"/>
              <a:cs typeface="+mn-lt"/>
            </a:endParaRPr>
          </a:p>
          <a:p>
            <a:pPr marL="628650" lvl="1" indent="-171450">
              <a:buFont typeface="Courier New" panose="02070309020205020404" pitchFamily="49" charset="0"/>
              <a:buChar char="o"/>
            </a:pPr>
            <a:endParaRPr lang="en-GB" sz="1200" dirty="0">
              <a:solidFill>
                <a:schemeClr val="tx1"/>
              </a:solidFill>
              <a:ea typeface="+mn-lt"/>
              <a:cs typeface="+mn-lt"/>
            </a:endParaRPr>
          </a:p>
          <a:p>
            <a:pPr marL="628650" lvl="1" indent="-171450">
              <a:buFont typeface="Courier New" panose="02070309020205020404" pitchFamily="49" charset="0"/>
              <a:buChar char="o"/>
            </a:pPr>
            <a:endParaRPr lang="en-GB" sz="1200" dirty="0">
              <a:solidFill>
                <a:schemeClr val="tx1"/>
              </a:solidFill>
              <a:ea typeface="+mn-lt"/>
              <a:cs typeface="+mn-lt"/>
            </a:endParaRPr>
          </a:p>
          <a:p>
            <a:pPr marL="628650" lvl="1" indent="-171450">
              <a:buFont typeface="Courier New" panose="02070309020205020404" pitchFamily="49" charset="0"/>
              <a:buChar char="o"/>
            </a:pPr>
            <a:endParaRPr lang="en-GB" sz="1200" dirty="0">
              <a:solidFill>
                <a:schemeClr val="tx1"/>
              </a:solidFill>
              <a:ea typeface="+mn-lt"/>
              <a:cs typeface="+mn-lt"/>
            </a:endParaRPr>
          </a:p>
          <a:p>
            <a:pPr marL="628650" lvl="1" indent="-171450">
              <a:buFont typeface="Courier New" panose="02070309020205020404" pitchFamily="49" charset="0"/>
              <a:buChar char="o"/>
            </a:pPr>
            <a:endParaRPr lang="en-GB" sz="1200" dirty="0">
              <a:solidFill>
                <a:schemeClr val="tx1"/>
              </a:solidFill>
              <a:ea typeface="+mn-lt"/>
              <a:cs typeface="+mn-lt"/>
            </a:endParaRPr>
          </a:p>
          <a:p>
            <a:pPr marL="628650" lvl="1" indent="-171450">
              <a:buFont typeface="Courier New" panose="02070309020205020404" pitchFamily="49" charset="0"/>
              <a:buChar char="o"/>
            </a:pPr>
            <a:endParaRPr lang="en-GB" sz="1200" dirty="0">
              <a:solidFill>
                <a:schemeClr val="tx1"/>
              </a:solidFill>
              <a:ea typeface="+mn-lt"/>
              <a:cs typeface="+mn-lt"/>
            </a:endParaRPr>
          </a:p>
          <a:p>
            <a:pPr marL="628650" lvl="1" indent="-171450">
              <a:buFont typeface="Courier New" panose="02070309020205020404" pitchFamily="49" charset="0"/>
              <a:buChar char="o"/>
            </a:pPr>
            <a:endParaRPr lang="en-GB" sz="1200" dirty="0">
              <a:solidFill>
                <a:schemeClr val="tx1"/>
              </a:solidFill>
              <a:ea typeface="+mn-lt"/>
              <a:cs typeface="+mn-lt"/>
            </a:endParaRPr>
          </a:p>
          <a:p>
            <a:pPr marL="628650" lvl="1" indent="-171450">
              <a:buFont typeface="Courier New" panose="02070309020205020404" pitchFamily="49" charset="0"/>
              <a:buChar char="o"/>
            </a:pPr>
            <a:endParaRPr lang="en-GB" sz="1200" dirty="0">
              <a:solidFill>
                <a:schemeClr val="tx1"/>
              </a:solidFill>
              <a:ea typeface="+mn-lt"/>
              <a:cs typeface="+mn-lt"/>
            </a:endParaRPr>
          </a:p>
          <a:p>
            <a:pPr marL="628650" lvl="1" indent="-171450">
              <a:buFont typeface="Courier New" panose="02070309020205020404" pitchFamily="49" charset="0"/>
              <a:buChar char="o"/>
            </a:pPr>
            <a:endParaRPr lang="en-GB" sz="1200" dirty="0">
              <a:solidFill>
                <a:schemeClr val="tx1"/>
              </a:solidFill>
              <a:ea typeface="+mn-lt"/>
              <a:cs typeface="+mn-lt"/>
            </a:endParaRPr>
          </a:p>
        </p:txBody>
      </p:sp>
      <p:sp>
        <p:nvSpPr>
          <p:cNvPr id="7" name="TextBox 6">
            <a:extLst>
              <a:ext uri="{FF2B5EF4-FFF2-40B4-BE49-F238E27FC236}">
                <a16:creationId xmlns:a16="http://schemas.microsoft.com/office/drawing/2014/main" id="{EFF7E853-008B-4DF9-B984-9EEF8D8B3CDB}"/>
              </a:ext>
            </a:extLst>
          </p:cNvPr>
          <p:cNvSpPr txBox="1"/>
          <p:nvPr/>
        </p:nvSpPr>
        <p:spPr>
          <a:xfrm>
            <a:off x="559961" y="368061"/>
            <a:ext cx="10959173" cy="461665"/>
          </a:xfrm>
          <a:prstGeom prst="rect">
            <a:avLst/>
          </a:prstGeom>
          <a:solidFill>
            <a:schemeClr val="accent2"/>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b="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Getting Started – Looking Closer At Your First VBA Program</a:t>
            </a:r>
          </a:p>
        </p:txBody>
      </p:sp>
      <p:pic>
        <p:nvPicPr>
          <p:cNvPr id="3" name="Picture 2">
            <a:extLst>
              <a:ext uri="{FF2B5EF4-FFF2-40B4-BE49-F238E27FC236}">
                <a16:creationId xmlns:a16="http://schemas.microsoft.com/office/drawing/2014/main" id="{EC8CF53C-AC04-45F3-B348-60D7546F93BF}"/>
              </a:ext>
            </a:extLst>
          </p:cNvPr>
          <p:cNvPicPr>
            <a:picLocks noChangeAspect="1"/>
          </p:cNvPicPr>
          <p:nvPr/>
        </p:nvPicPr>
        <p:blipFill>
          <a:blip r:embed="rId2"/>
          <a:stretch>
            <a:fillRect/>
          </a:stretch>
        </p:blipFill>
        <p:spPr>
          <a:xfrm>
            <a:off x="2965047" y="1807333"/>
            <a:ext cx="4868768" cy="3145128"/>
          </a:xfrm>
          <a:prstGeom prst="rect">
            <a:avLst/>
          </a:prstGeom>
          <a:ln>
            <a:solidFill>
              <a:srgbClr val="92D050"/>
            </a:solidFill>
          </a:ln>
        </p:spPr>
      </p:pic>
      <p:pic>
        <p:nvPicPr>
          <p:cNvPr id="4" name="Picture 3">
            <a:extLst>
              <a:ext uri="{FF2B5EF4-FFF2-40B4-BE49-F238E27FC236}">
                <a16:creationId xmlns:a16="http://schemas.microsoft.com/office/drawing/2014/main" id="{8E6F4965-A6A5-4C1A-96A3-4FDA1A6B3AA6}"/>
              </a:ext>
            </a:extLst>
          </p:cNvPr>
          <p:cNvPicPr>
            <a:picLocks noChangeAspect="1"/>
          </p:cNvPicPr>
          <p:nvPr/>
        </p:nvPicPr>
        <p:blipFill>
          <a:blip r:embed="rId3"/>
          <a:stretch>
            <a:fillRect/>
          </a:stretch>
        </p:blipFill>
        <p:spPr>
          <a:xfrm>
            <a:off x="2965047" y="5503919"/>
            <a:ext cx="1551531" cy="986020"/>
          </a:xfrm>
          <a:prstGeom prst="rect">
            <a:avLst/>
          </a:prstGeom>
          <a:ln>
            <a:solidFill>
              <a:srgbClr val="92D050"/>
            </a:solidFill>
          </a:ln>
        </p:spPr>
      </p:pic>
      <p:pic>
        <p:nvPicPr>
          <p:cNvPr id="11" name="Picture 10">
            <a:extLst>
              <a:ext uri="{FF2B5EF4-FFF2-40B4-BE49-F238E27FC236}">
                <a16:creationId xmlns:a16="http://schemas.microsoft.com/office/drawing/2014/main" id="{886C9961-10C6-4D64-9D7F-8219A9385062}"/>
              </a:ext>
            </a:extLst>
          </p:cNvPr>
          <p:cNvPicPr>
            <a:picLocks noChangeAspect="1"/>
          </p:cNvPicPr>
          <p:nvPr/>
        </p:nvPicPr>
        <p:blipFill>
          <a:blip r:embed="rId3"/>
          <a:stretch>
            <a:fillRect/>
          </a:stretch>
        </p:blipFill>
        <p:spPr>
          <a:xfrm>
            <a:off x="4623665" y="5506793"/>
            <a:ext cx="1551531" cy="986020"/>
          </a:xfrm>
          <a:prstGeom prst="rect">
            <a:avLst/>
          </a:prstGeom>
          <a:ln>
            <a:solidFill>
              <a:srgbClr val="92D050"/>
            </a:solidFill>
          </a:ln>
        </p:spPr>
      </p:pic>
    </p:spTree>
    <p:extLst>
      <p:ext uri="{BB962C8B-B14F-4D97-AF65-F5344CB8AC3E}">
        <p14:creationId xmlns:p14="http://schemas.microsoft.com/office/powerpoint/2010/main" val="2951597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5D0C41-D69D-43EE-9FA3-A05A3B3CC98C}"/>
              </a:ext>
            </a:extLst>
          </p:cNvPr>
          <p:cNvSpPr/>
          <p:nvPr/>
        </p:nvSpPr>
        <p:spPr>
          <a:xfrm>
            <a:off x="559961" y="986591"/>
            <a:ext cx="2142225" cy="5605278"/>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Variable Scope</a:t>
            </a:r>
          </a:p>
        </p:txBody>
      </p:sp>
      <p:sp>
        <p:nvSpPr>
          <p:cNvPr id="10" name="Rectangle 9">
            <a:extLst>
              <a:ext uri="{FF2B5EF4-FFF2-40B4-BE49-F238E27FC236}">
                <a16:creationId xmlns:a16="http://schemas.microsoft.com/office/drawing/2014/main" id="{8557AD86-2374-4FFD-AB4A-DB755A74152C}"/>
              </a:ext>
            </a:extLst>
          </p:cNvPr>
          <p:cNvSpPr/>
          <p:nvPr/>
        </p:nvSpPr>
        <p:spPr>
          <a:xfrm>
            <a:off x="2745318" y="986589"/>
            <a:ext cx="8784564" cy="5605280"/>
          </a:xfrm>
          <a:prstGeom prst="rect">
            <a:avLst/>
          </a:prstGeom>
          <a:ln/>
        </p:spPr>
        <p:style>
          <a:lnRef idx="2">
            <a:schemeClr val="accent2"/>
          </a:lnRef>
          <a:fillRef idx="1">
            <a:schemeClr val="lt1"/>
          </a:fillRef>
          <a:effectRef idx="0">
            <a:schemeClr val="accent2"/>
          </a:effectRef>
          <a:fontRef idx="minor">
            <a:schemeClr val="dk1"/>
          </a:fontRef>
        </p:style>
        <p:txBody>
          <a:bodyPr rtlCol="0" anchor="t"/>
          <a:lstStyle/>
          <a:p>
            <a:pPr marL="742950" lvl="1" indent="-2857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r>
              <a:rPr lang="en-GB" sz="1200" b="1" dirty="0">
                <a:solidFill>
                  <a:schemeClr val="tx1"/>
                </a:solidFill>
                <a:ea typeface="+mn-lt"/>
                <a:cs typeface="+mn-lt"/>
              </a:rPr>
              <a:t>Public module level (or Global level):</a:t>
            </a:r>
            <a:r>
              <a:rPr lang="en-GB" sz="1200" dirty="0">
                <a:solidFill>
                  <a:schemeClr val="tx1"/>
                </a:solidFill>
                <a:ea typeface="+mn-lt"/>
                <a:cs typeface="+mn-lt"/>
              </a:rPr>
              <a:t> If you have multiple modules in a workbook and you’d like your variable to be available to all Sub-routines and Functions in all modules in the workbook, you can declare your variable using the ‘Public’ keyword per the below screenshot: </a:t>
            </a:r>
            <a:r>
              <a:rPr lang="en-GB" sz="1200" b="1" dirty="0">
                <a:solidFill>
                  <a:schemeClr val="tx1"/>
                </a:solidFill>
                <a:ea typeface="+mn-lt"/>
                <a:cs typeface="+mn-lt"/>
              </a:rPr>
              <a:t>Public </a:t>
            </a:r>
            <a:r>
              <a:rPr lang="en-GB" sz="1200" i="1" dirty="0">
                <a:solidFill>
                  <a:schemeClr val="tx1"/>
                </a:solidFill>
                <a:ea typeface="+mn-lt"/>
                <a:cs typeface="+mn-lt"/>
              </a:rPr>
              <a:t>&lt;&lt;variable name goes here…&gt;&gt; </a:t>
            </a:r>
            <a:r>
              <a:rPr lang="en-GB" sz="1200" b="1" dirty="0">
                <a:solidFill>
                  <a:schemeClr val="tx1"/>
                </a:solidFill>
                <a:ea typeface="+mn-lt"/>
                <a:cs typeface="+mn-lt"/>
              </a:rPr>
              <a:t>As </a:t>
            </a:r>
            <a:r>
              <a:rPr lang="en-GB" sz="1200" i="1" dirty="0">
                <a:solidFill>
                  <a:schemeClr val="tx1"/>
                </a:solidFill>
                <a:ea typeface="+mn-lt"/>
                <a:cs typeface="+mn-lt"/>
              </a:rPr>
              <a:t>&lt;&lt;variable data type goes here…&gt;&gt;</a:t>
            </a:r>
          </a:p>
          <a:p>
            <a:pPr marL="171450" indent="-1714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endParaRPr lang="en-GB" sz="1200" dirty="0">
              <a:solidFill>
                <a:schemeClr val="tx1"/>
              </a:solidFill>
              <a:ea typeface="+mn-lt"/>
              <a:cs typeface="+mn-lt"/>
            </a:endParaRPr>
          </a:p>
          <a:p>
            <a:endParaRPr lang="en-GB" sz="1200" dirty="0">
              <a:solidFill>
                <a:schemeClr val="tx1"/>
              </a:solidFill>
              <a:ea typeface="+mn-lt"/>
              <a:cs typeface="+mn-lt"/>
            </a:endParaRPr>
          </a:p>
          <a:p>
            <a:pPr marL="628650" lvl="1" indent="-171450">
              <a:buFont typeface="Courier New" panose="02070309020205020404" pitchFamily="49" charset="0"/>
              <a:buChar char="o"/>
            </a:pPr>
            <a:endParaRPr lang="en-GB" sz="1200" dirty="0">
              <a:solidFill>
                <a:schemeClr val="tx1"/>
              </a:solidFill>
              <a:ea typeface="+mn-lt"/>
              <a:cs typeface="+mn-lt"/>
            </a:endParaRPr>
          </a:p>
          <a:p>
            <a:pPr marL="628650" lvl="1" indent="-171450">
              <a:buFont typeface="Courier New" panose="02070309020205020404" pitchFamily="49" charset="0"/>
              <a:buChar char="o"/>
            </a:pPr>
            <a:endParaRPr lang="en-GB" sz="1200" dirty="0">
              <a:solidFill>
                <a:schemeClr val="tx1"/>
              </a:solidFill>
              <a:ea typeface="+mn-lt"/>
              <a:cs typeface="+mn-lt"/>
            </a:endParaRPr>
          </a:p>
          <a:p>
            <a:pPr marL="628650" lvl="1" indent="-171450">
              <a:buFont typeface="Courier New" panose="02070309020205020404" pitchFamily="49" charset="0"/>
              <a:buChar char="o"/>
            </a:pPr>
            <a:endParaRPr lang="en-GB" sz="1200" dirty="0">
              <a:solidFill>
                <a:schemeClr val="tx1"/>
              </a:solidFill>
              <a:ea typeface="+mn-lt"/>
              <a:cs typeface="+mn-lt"/>
            </a:endParaRPr>
          </a:p>
          <a:p>
            <a:pPr marL="628650" lvl="1" indent="-171450">
              <a:buFont typeface="Courier New" panose="02070309020205020404" pitchFamily="49" charset="0"/>
              <a:buChar char="o"/>
            </a:pPr>
            <a:endParaRPr lang="en-GB" sz="1200" dirty="0">
              <a:solidFill>
                <a:schemeClr val="tx1"/>
              </a:solidFill>
              <a:ea typeface="+mn-lt"/>
              <a:cs typeface="+mn-lt"/>
            </a:endParaRPr>
          </a:p>
          <a:p>
            <a:pPr marL="628650" lvl="1" indent="-171450">
              <a:buFont typeface="Courier New" panose="02070309020205020404" pitchFamily="49" charset="0"/>
              <a:buChar char="o"/>
            </a:pPr>
            <a:endParaRPr lang="en-GB" sz="1200" dirty="0">
              <a:solidFill>
                <a:schemeClr val="tx1"/>
              </a:solidFill>
              <a:ea typeface="+mn-lt"/>
              <a:cs typeface="+mn-lt"/>
            </a:endParaRPr>
          </a:p>
          <a:p>
            <a:pPr marL="628650" lvl="1" indent="-171450">
              <a:buFont typeface="Courier New" panose="02070309020205020404" pitchFamily="49" charset="0"/>
              <a:buChar char="o"/>
            </a:pPr>
            <a:endParaRPr lang="en-GB" sz="1200" dirty="0">
              <a:solidFill>
                <a:schemeClr val="tx1"/>
              </a:solidFill>
              <a:ea typeface="+mn-lt"/>
              <a:cs typeface="+mn-lt"/>
            </a:endParaRPr>
          </a:p>
          <a:p>
            <a:pPr marL="628650" lvl="1" indent="-171450">
              <a:buFont typeface="Courier New" panose="02070309020205020404" pitchFamily="49" charset="0"/>
              <a:buChar char="o"/>
            </a:pPr>
            <a:endParaRPr lang="en-GB" sz="1200" dirty="0">
              <a:solidFill>
                <a:schemeClr val="tx1"/>
              </a:solidFill>
              <a:ea typeface="+mn-lt"/>
              <a:cs typeface="+mn-lt"/>
            </a:endParaRPr>
          </a:p>
          <a:p>
            <a:pPr marL="628650" lvl="1" indent="-171450">
              <a:buFont typeface="Courier New" panose="02070309020205020404" pitchFamily="49" charset="0"/>
              <a:buChar char="o"/>
            </a:pPr>
            <a:endParaRPr lang="en-GB" sz="1200" dirty="0">
              <a:solidFill>
                <a:schemeClr val="tx1"/>
              </a:solidFill>
              <a:ea typeface="+mn-lt"/>
              <a:cs typeface="+mn-lt"/>
            </a:endParaRPr>
          </a:p>
          <a:p>
            <a:pPr marL="628650" lvl="1" indent="-171450">
              <a:buFont typeface="Courier New" panose="02070309020205020404" pitchFamily="49" charset="0"/>
              <a:buChar char="o"/>
            </a:pPr>
            <a:endParaRPr lang="en-GB" sz="1200" dirty="0">
              <a:solidFill>
                <a:schemeClr val="tx1"/>
              </a:solidFill>
              <a:ea typeface="+mn-lt"/>
              <a:cs typeface="+mn-lt"/>
            </a:endParaRPr>
          </a:p>
          <a:p>
            <a:pPr marL="628650" lvl="1" indent="-171450">
              <a:buFont typeface="Courier New" panose="02070309020205020404" pitchFamily="49" charset="0"/>
              <a:buChar char="o"/>
            </a:pPr>
            <a:endParaRPr lang="en-GB" sz="1200" dirty="0">
              <a:solidFill>
                <a:schemeClr val="tx1"/>
              </a:solidFill>
              <a:ea typeface="+mn-lt"/>
              <a:cs typeface="+mn-lt"/>
            </a:endParaRPr>
          </a:p>
          <a:p>
            <a:pPr marL="628650" lvl="1" indent="-171450">
              <a:buFont typeface="Courier New" panose="02070309020205020404" pitchFamily="49" charset="0"/>
              <a:buChar char="o"/>
            </a:pPr>
            <a:endParaRPr lang="en-GB" sz="1200" dirty="0">
              <a:solidFill>
                <a:schemeClr val="tx1"/>
              </a:solidFill>
              <a:ea typeface="+mn-lt"/>
              <a:cs typeface="+mn-lt"/>
            </a:endParaRPr>
          </a:p>
          <a:p>
            <a:pPr marL="628650" lvl="1" indent="-171450">
              <a:buFont typeface="Courier New" panose="02070309020205020404" pitchFamily="49" charset="0"/>
              <a:buChar char="o"/>
            </a:pPr>
            <a:endParaRPr lang="en-GB" sz="1200" dirty="0">
              <a:solidFill>
                <a:schemeClr val="tx1"/>
              </a:solidFill>
              <a:ea typeface="+mn-lt"/>
              <a:cs typeface="+mn-lt"/>
            </a:endParaRPr>
          </a:p>
          <a:p>
            <a:pPr marL="628650" lvl="1" indent="-171450">
              <a:buFont typeface="Courier New" panose="02070309020205020404" pitchFamily="49" charset="0"/>
              <a:buChar char="o"/>
            </a:pPr>
            <a:endParaRPr lang="en-GB" sz="1200" dirty="0">
              <a:solidFill>
                <a:schemeClr val="tx1"/>
              </a:solidFill>
              <a:ea typeface="+mn-lt"/>
              <a:cs typeface="+mn-lt"/>
            </a:endParaRPr>
          </a:p>
          <a:p>
            <a:pPr marL="628650" lvl="1" indent="-171450">
              <a:buFont typeface="Courier New" panose="02070309020205020404" pitchFamily="49" charset="0"/>
              <a:buChar char="o"/>
            </a:pPr>
            <a:endParaRPr lang="en-GB" sz="1200" dirty="0">
              <a:solidFill>
                <a:schemeClr val="tx1"/>
              </a:solidFill>
              <a:ea typeface="+mn-lt"/>
              <a:cs typeface="+mn-lt"/>
            </a:endParaRPr>
          </a:p>
          <a:p>
            <a:pPr marL="628650" lvl="1" indent="-171450">
              <a:buFont typeface="Courier New" panose="02070309020205020404" pitchFamily="49" charset="0"/>
              <a:buChar char="o"/>
            </a:pPr>
            <a:endParaRPr lang="en-GB" sz="1200" dirty="0">
              <a:solidFill>
                <a:schemeClr val="tx1"/>
              </a:solidFill>
              <a:ea typeface="+mn-lt"/>
              <a:cs typeface="+mn-lt"/>
            </a:endParaRPr>
          </a:p>
        </p:txBody>
      </p:sp>
      <p:sp>
        <p:nvSpPr>
          <p:cNvPr id="7" name="TextBox 6">
            <a:extLst>
              <a:ext uri="{FF2B5EF4-FFF2-40B4-BE49-F238E27FC236}">
                <a16:creationId xmlns:a16="http://schemas.microsoft.com/office/drawing/2014/main" id="{EFF7E853-008B-4DF9-B984-9EEF8D8B3CDB}"/>
              </a:ext>
            </a:extLst>
          </p:cNvPr>
          <p:cNvSpPr txBox="1"/>
          <p:nvPr/>
        </p:nvSpPr>
        <p:spPr>
          <a:xfrm>
            <a:off x="559961" y="368061"/>
            <a:ext cx="10959173" cy="461665"/>
          </a:xfrm>
          <a:prstGeom prst="rect">
            <a:avLst/>
          </a:prstGeom>
          <a:solidFill>
            <a:schemeClr val="accent2"/>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b="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Getting Started – Looking Closer At Your First VBA Program</a:t>
            </a:r>
          </a:p>
        </p:txBody>
      </p:sp>
      <p:pic>
        <p:nvPicPr>
          <p:cNvPr id="2" name="Picture 1">
            <a:extLst>
              <a:ext uri="{FF2B5EF4-FFF2-40B4-BE49-F238E27FC236}">
                <a16:creationId xmlns:a16="http://schemas.microsoft.com/office/drawing/2014/main" id="{BC0960C9-025C-48B8-BBD5-82F7DF3E0D14}"/>
              </a:ext>
            </a:extLst>
          </p:cNvPr>
          <p:cNvPicPr>
            <a:picLocks noChangeAspect="1"/>
          </p:cNvPicPr>
          <p:nvPr/>
        </p:nvPicPr>
        <p:blipFill>
          <a:blip r:embed="rId2"/>
          <a:stretch>
            <a:fillRect/>
          </a:stretch>
        </p:blipFill>
        <p:spPr>
          <a:xfrm>
            <a:off x="3022553" y="1872230"/>
            <a:ext cx="4591050" cy="3495675"/>
          </a:xfrm>
          <a:prstGeom prst="rect">
            <a:avLst/>
          </a:prstGeom>
          <a:ln>
            <a:solidFill>
              <a:srgbClr val="92D050"/>
            </a:solidFill>
          </a:ln>
        </p:spPr>
      </p:pic>
    </p:spTree>
    <p:extLst>
      <p:ext uri="{BB962C8B-B14F-4D97-AF65-F5344CB8AC3E}">
        <p14:creationId xmlns:p14="http://schemas.microsoft.com/office/powerpoint/2010/main" val="1172137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5D0C41-D69D-43EE-9FA3-A05A3B3CC98C}"/>
              </a:ext>
            </a:extLst>
          </p:cNvPr>
          <p:cNvSpPr/>
          <p:nvPr/>
        </p:nvSpPr>
        <p:spPr>
          <a:xfrm>
            <a:off x="549214" y="899565"/>
            <a:ext cx="2142225" cy="582878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Some useful built-in functions for this course</a:t>
            </a:r>
          </a:p>
        </p:txBody>
      </p:sp>
      <p:sp>
        <p:nvSpPr>
          <p:cNvPr id="10" name="Rectangle 9">
            <a:extLst>
              <a:ext uri="{FF2B5EF4-FFF2-40B4-BE49-F238E27FC236}">
                <a16:creationId xmlns:a16="http://schemas.microsoft.com/office/drawing/2014/main" id="{8557AD86-2374-4FFD-AB4A-DB755A74152C}"/>
              </a:ext>
            </a:extLst>
          </p:cNvPr>
          <p:cNvSpPr/>
          <p:nvPr/>
        </p:nvSpPr>
        <p:spPr>
          <a:xfrm>
            <a:off x="2734571" y="899564"/>
            <a:ext cx="8784564" cy="5828781"/>
          </a:xfrm>
          <a:prstGeom prst="rect">
            <a:avLst/>
          </a:prstGeom>
          <a:ln/>
        </p:spPr>
        <p:style>
          <a:lnRef idx="2">
            <a:schemeClr val="accent2"/>
          </a:lnRef>
          <a:fillRef idx="1">
            <a:schemeClr val="lt1"/>
          </a:fillRef>
          <a:effectRef idx="0">
            <a:schemeClr val="accent2"/>
          </a:effectRef>
          <a:fontRef idx="minor">
            <a:schemeClr val="dk1"/>
          </a:fontRef>
        </p:style>
        <p:txBody>
          <a:bodyPr rtlCol="0" anchor="t"/>
          <a:lstStyle/>
          <a:p>
            <a:r>
              <a:rPr lang="en-US" sz="1200" dirty="0">
                <a:solidFill>
                  <a:schemeClr val="tx1"/>
                </a:solidFill>
              </a:rPr>
              <a:t>Below is a list of some useful built-in Excel functions, which we can use in our VBA programs throughout this course. These functions are for manipulating String values (i.e. text).</a:t>
            </a:r>
          </a:p>
          <a:p>
            <a:pPr marL="171450" indent="-171450">
              <a:buFont typeface="Courier New" panose="02070309020205020404" pitchFamily="49" charset="0"/>
              <a:buChar char="o"/>
            </a:pPr>
            <a:r>
              <a:rPr lang="en-US" sz="1200" b="1" dirty="0">
                <a:solidFill>
                  <a:schemeClr val="tx1"/>
                </a:solidFill>
              </a:rPr>
              <a:t>LEFT(</a:t>
            </a:r>
            <a:r>
              <a:rPr lang="en-US" sz="1200" b="1" i="1" dirty="0">
                <a:solidFill>
                  <a:schemeClr val="tx1"/>
                </a:solidFill>
              </a:rPr>
              <a:t>text_string, number_of_characters</a:t>
            </a:r>
            <a:r>
              <a:rPr lang="en-US" sz="1200" b="1" dirty="0">
                <a:solidFill>
                  <a:schemeClr val="tx1"/>
                </a:solidFill>
              </a:rPr>
              <a:t>)</a:t>
            </a:r>
            <a:r>
              <a:rPr lang="en-US" sz="1200" dirty="0">
                <a:solidFill>
                  <a:schemeClr val="tx1"/>
                </a:solidFill>
              </a:rPr>
              <a:t>: </a:t>
            </a:r>
            <a:r>
              <a:rPr lang="en-GB" sz="1200" dirty="0">
                <a:solidFill>
                  <a:schemeClr val="tx1"/>
                </a:solidFill>
              </a:rPr>
              <a:t>returns the specified number of characters in a text string, starting from the first or left-most character. For example, in the ‘Immediate Window’, typing Left(“abcde”,4) will return the left 4 characters of “abcde” per below screenshot.</a:t>
            </a: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r>
              <a:rPr lang="en-US" sz="1200" b="1" dirty="0">
                <a:solidFill>
                  <a:schemeClr val="tx1"/>
                </a:solidFill>
              </a:rPr>
              <a:t>RIGHT(</a:t>
            </a:r>
            <a:r>
              <a:rPr lang="en-US" sz="1200" b="1" i="1" dirty="0">
                <a:solidFill>
                  <a:schemeClr val="tx1"/>
                </a:solidFill>
              </a:rPr>
              <a:t>text_string, number_of_characters</a:t>
            </a:r>
            <a:r>
              <a:rPr lang="en-US" sz="1200" b="1" dirty="0">
                <a:solidFill>
                  <a:schemeClr val="tx1"/>
                </a:solidFill>
              </a:rPr>
              <a:t>): </a:t>
            </a:r>
            <a:r>
              <a:rPr lang="en-GB" sz="1200" dirty="0">
                <a:solidFill>
                  <a:schemeClr val="tx1"/>
                </a:solidFill>
              </a:rPr>
              <a:t>returns the specified number of characters in a text string, starting from the last or right-most character. For example, in the ‘Immediate Window’, typing Right(“abcde”,4) will return the right 4 characters of “abcde” per below screenshot.</a:t>
            </a:r>
          </a:p>
          <a:p>
            <a:pPr marL="171450" indent="-171450">
              <a:buFont typeface="Courier New" panose="02070309020205020404" pitchFamily="49" charset="0"/>
              <a:buChar char="o"/>
            </a:pPr>
            <a:endParaRPr lang="en-US" sz="1200" b="1"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r>
              <a:rPr lang="en-US" sz="1200" b="1" dirty="0">
                <a:solidFill>
                  <a:schemeClr val="tx1"/>
                </a:solidFill>
              </a:rPr>
              <a:t>MID(</a:t>
            </a:r>
            <a:r>
              <a:rPr lang="en-US" sz="1200" b="1" i="1" dirty="0">
                <a:solidFill>
                  <a:schemeClr val="tx1"/>
                </a:solidFill>
              </a:rPr>
              <a:t>text_string, start_character_number, number_of_characters</a:t>
            </a:r>
            <a:r>
              <a:rPr lang="en-US" sz="1200" b="1" dirty="0">
                <a:solidFill>
                  <a:schemeClr val="tx1"/>
                </a:solidFill>
              </a:rPr>
              <a:t>): </a:t>
            </a:r>
            <a:r>
              <a:rPr lang="en-US" sz="1200" dirty="0">
                <a:solidFill>
                  <a:schemeClr val="tx1"/>
                </a:solidFill>
              </a:rPr>
              <a:t>returns</a:t>
            </a:r>
            <a:r>
              <a:rPr lang="en-GB" sz="1200" dirty="0">
                <a:solidFill>
                  <a:schemeClr val="tx1"/>
                </a:solidFill>
              </a:rPr>
              <a:t> the specified number of characters in a text string, starting from a specified position (i.e. start_character_number). For example, Mid(“abcde”,2,3) returns 3 characters starting from a character position 2 within “abcde” per below screenshot.</a:t>
            </a:r>
          </a:p>
          <a:p>
            <a:pPr marL="171450" indent="-171450">
              <a:buFont typeface="Courier New" panose="02070309020205020404" pitchFamily="49" charset="0"/>
              <a:buChar char="o"/>
            </a:pPr>
            <a:endParaRPr lang="en-GB"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r>
              <a:rPr lang="en-US" sz="1200" b="1" dirty="0">
                <a:solidFill>
                  <a:schemeClr val="tx1"/>
                </a:solidFill>
              </a:rPr>
              <a:t>LEN(</a:t>
            </a:r>
            <a:r>
              <a:rPr lang="en-US" sz="1200" b="1" i="1" dirty="0">
                <a:solidFill>
                  <a:schemeClr val="tx1"/>
                </a:solidFill>
              </a:rPr>
              <a:t>text_string</a:t>
            </a:r>
            <a:r>
              <a:rPr lang="en-US" sz="1200" b="1" dirty="0">
                <a:solidFill>
                  <a:schemeClr val="tx1"/>
                </a:solidFill>
              </a:rPr>
              <a:t>): </a:t>
            </a:r>
            <a:r>
              <a:rPr lang="en-US" sz="1200" dirty="0">
                <a:solidFill>
                  <a:schemeClr val="tx1"/>
                </a:solidFill>
              </a:rPr>
              <a:t>returns the number of characters in a given string (i.e. text_string). For example, Len(“abcde”) will return 5 per below screenshot.</a:t>
            </a:r>
            <a:endParaRPr lang="en-US" sz="1200" b="1"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r>
              <a:rPr lang="en-US" sz="1200" b="1" dirty="0">
                <a:solidFill>
                  <a:schemeClr val="tx1"/>
                </a:solidFill>
              </a:rPr>
              <a:t>InStr(</a:t>
            </a:r>
            <a:r>
              <a:rPr lang="en-US" sz="1200" b="1" i="1" dirty="0">
                <a:solidFill>
                  <a:schemeClr val="tx1"/>
                </a:solidFill>
              </a:rPr>
              <a:t>start_character_number, text_string1, text_string2</a:t>
            </a:r>
            <a:r>
              <a:rPr lang="en-US" sz="1200" b="1" dirty="0">
                <a:solidFill>
                  <a:schemeClr val="tx1"/>
                </a:solidFill>
              </a:rPr>
              <a:t>): </a:t>
            </a:r>
            <a:r>
              <a:rPr lang="en-US" sz="1200" dirty="0">
                <a:solidFill>
                  <a:schemeClr val="tx1"/>
                </a:solidFill>
              </a:rPr>
              <a:t>returns the character position of the first occurrence (from left to right) of text_string2 within text_string1. </a:t>
            </a:r>
            <a:r>
              <a:rPr lang="en-GB" sz="1200" dirty="0">
                <a:solidFill>
                  <a:schemeClr val="tx1"/>
                </a:solidFill>
              </a:rPr>
              <a:t>The ‘start_character’ parameter specifies the position (i.e. character number) within string from where you want to start your search for the substring. E.g. “bc” is found in character position 2 of the string “abcde”</a:t>
            </a:r>
            <a:endParaRPr lang="en-US" sz="1200" b="1" dirty="0">
              <a:solidFill>
                <a:schemeClr val="tx1"/>
              </a:solidFill>
            </a:endParaRPr>
          </a:p>
        </p:txBody>
      </p:sp>
      <p:sp>
        <p:nvSpPr>
          <p:cNvPr id="7" name="TextBox 6">
            <a:extLst>
              <a:ext uri="{FF2B5EF4-FFF2-40B4-BE49-F238E27FC236}">
                <a16:creationId xmlns:a16="http://schemas.microsoft.com/office/drawing/2014/main" id="{EFF7E853-008B-4DF9-B984-9EEF8D8B3CDB}"/>
              </a:ext>
            </a:extLst>
          </p:cNvPr>
          <p:cNvSpPr txBox="1"/>
          <p:nvPr/>
        </p:nvSpPr>
        <p:spPr>
          <a:xfrm>
            <a:off x="559961" y="368061"/>
            <a:ext cx="10959173" cy="461665"/>
          </a:xfrm>
          <a:prstGeom prst="rect">
            <a:avLst/>
          </a:prstGeom>
          <a:solidFill>
            <a:schemeClr val="accent2"/>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b="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Learning by Doing: VBA Fundamentals</a:t>
            </a:r>
          </a:p>
        </p:txBody>
      </p:sp>
      <p:pic>
        <p:nvPicPr>
          <p:cNvPr id="2" name="Picture 1">
            <a:extLst>
              <a:ext uri="{FF2B5EF4-FFF2-40B4-BE49-F238E27FC236}">
                <a16:creationId xmlns:a16="http://schemas.microsoft.com/office/drawing/2014/main" id="{A8F67DCB-AA1F-4E16-9D7C-B5170C107BEB}"/>
              </a:ext>
            </a:extLst>
          </p:cNvPr>
          <p:cNvPicPr>
            <a:picLocks noChangeAspect="1"/>
          </p:cNvPicPr>
          <p:nvPr/>
        </p:nvPicPr>
        <p:blipFill>
          <a:blip r:embed="rId2"/>
          <a:stretch>
            <a:fillRect/>
          </a:stretch>
        </p:blipFill>
        <p:spPr>
          <a:xfrm>
            <a:off x="2920033" y="1904244"/>
            <a:ext cx="2089105" cy="453059"/>
          </a:xfrm>
          <a:prstGeom prst="rect">
            <a:avLst/>
          </a:prstGeom>
          <a:ln>
            <a:solidFill>
              <a:schemeClr val="bg1"/>
            </a:solidFill>
          </a:ln>
        </p:spPr>
      </p:pic>
      <p:pic>
        <p:nvPicPr>
          <p:cNvPr id="3" name="Picture 2">
            <a:extLst>
              <a:ext uri="{FF2B5EF4-FFF2-40B4-BE49-F238E27FC236}">
                <a16:creationId xmlns:a16="http://schemas.microsoft.com/office/drawing/2014/main" id="{B1B77074-70CF-4BC0-A985-4091F88A7EAC}"/>
              </a:ext>
            </a:extLst>
          </p:cNvPr>
          <p:cNvPicPr>
            <a:picLocks noChangeAspect="1"/>
          </p:cNvPicPr>
          <p:nvPr/>
        </p:nvPicPr>
        <p:blipFill>
          <a:blip r:embed="rId3"/>
          <a:stretch>
            <a:fillRect/>
          </a:stretch>
        </p:blipFill>
        <p:spPr>
          <a:xfrm>
            <a:off x="2933285" y="2990701"/>
            <a:ext cx="1824245" cy="413496"/>
          </a:xfrm>
          <a:prstGeom prst="rect">
            <a:avLst/>
          </a:prstGeom>
          <a:ln>
            <a:solidFill>
              <a:schemeClr val="bg1"/>
            </a:solidFill>
          </a:ln>
        </p:spPr>
      </p:pic>
      <p:pic>
        <p:nvPicPr>
          <p:cNvPr id="4" name="Picture 3">
            <a:extLst>
              <a:ext uri="{FF2B5EF4-FFF2-40B4-BE49-F238E27FC236}">
                <a16:creationId xmlns:a16="http://schemas.microsoft.com/office/drawing/2014/main" id="{5681BA60-9416-4563-A97F-ADF0365F6DCA}"/>
              </a:ext>
            </a:extLst>
          </p:cNvPr>
          <p:cNvPicPr>
            <a:picLocks noChangeAspect="1"/>
          </p:cNvPicPr>
          <p:nvPr/>
        </p:nvPicPr>
        <p:blipFill>
          <a:blip r:embed="rId4"/>
          <a:stretch>
            <a:fillRect/>
          </a:stretch>
        </p:blipFill>
        <p:spPr>
          <a:xfrm>
            <a:off x="2920033" y="4087865"/>
            <a:ext cx="1925336" cy="413495"/>
          </a:xfrm>
          <a:prstGeom prst="rect">
            <a:avLst/>
          </a:prstGeom>
          <a:ln>
            <a:solidFill>
              <a:schemeClr val="bg1"/>
            </a:solidFill>
          </a:ln>
        </p:spPr>
      </p:pic>
      <p:pic>
        <p:nvPicPr>
          <p:cNvPr id="5" name="Picture 4">
            <a:extLst>
              <a:ext uri="{FF2B5EF4-FFF2-40B4-BE49-F238E27FC236}">
                <a16:creationId xmlns:a16="http://schemas.microsoft.com/office/drawing/2014/main" id="{17FBE0AB-CB23-45EF-9050-7C9D94660DFF}"/>
              </a:ext>
            </a:extLst>
          </p:cNvPr>
          <p:cNvPicPr>
            <a:picLocks noChangeAspect="1"/>
          </p:cNvPicPr>
          <p:nvPr/>
        </p:nvPicPr>
        <p:blipFill>
          <a:blip r:embed="rId5"/>
          <a:stretch>
            <a:fillRect/>
          </a:stretch>
        </p:blipFill>
        <p:spPr>
          <a:xfrm>
            <a:off x="2933285" y="4999911"/>
            <a:ext cx="1566269" cy="413495"/>
          </a:xfrm>
          <a:prstGeom prst="rect">
            <a:avLst/>
          </a:prstGeom>
          <a:ln>
            <a:solidFill>
              <a:schemeClr val="bg1"/>
            </a:solidFill>
          </a:ln>
        </p:spPr>
      </p:pic>
      <p:pic>
        <p:nvPicPr>
          <p:cNvPr id="6" name="Picture 5">
            <a:extLst>
              <a:ext uri="{FF2B5EF4-FFF2-40B4-BE49-F238E27FC236}">
                <a16:creationId xmlns:a16="http://schemas.microsoft.com/office/drawing/2014/main" id="{531CA6DF-6229-44F5-974D-E42BB5859C2A}"/>
              </a:ext>
            </a:extLst>
          </p:cNvPr>
          <p:cNvPicPr>
            <a:picLocks noChangeAspect="1"/>
          </p:cNvPicPr>
          <p:nvPr/>
        </p:nvPicPr>
        <p:blipFill>
          <a:blip r:embed="rId6"/>
          <a:stretch>
            <a:fillRect/>
          </a:stretch>
        </p:blipFill>
        <p:spPr>
          <a:xfrm>
            <a:off x="2920033" y="6254125"/>
            <a:ext cx="2225173" cy="423842"/>
          </a:xfrm>
          <a:prstGeom prst="rect">
            <a:avLst/>
          </a:prstGeom>
          <a:ln>
            <a:solidFill>
              <a:schemeClr val="bg1"/>
            </a:solidFill>
          </a:ln>
        </p:spPr>
      </p:pic>
    </p:spTree>
    <p:extLst>
      <p:ext uri="{BB962C8B-B14F-4D97-AF65-F5344CB8AC3E}">
        <p14:creationId xmlns:p14="http://schemas.microsoft.com/office/powerpoint/2010/main" val="2839755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5D0C41-D69D-43EE-9FA3-A05A3B3CC98C}"/>
              </a:ext>
            </a:extLst>
          </p:cNvPr>
          <p:cNvSpPr/>
          <p:nvPr/>
        </p:nvSpPr>
        <p:spPr>
          <a:xfrm>
            <a:off x="559961" y="934843"/>
            <a:ext cx="2142225" cy="568027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Excel ‘Objects’</a:t>
            </a:r>
          </a:p>
        </p:txBody>
      </p:sp>
      <p:sp>
        <p:nvSpPr>
          <p:cNvPr id="10" name="Rectangle 9">
            <a:extLst>
              <a:ext uri="{FF2B5EF4-FFF2-40B4-BE49-F238E27FC236}">
                <a16:creationId xmlns:a16="http://schemas.microsoft.com/office/drawing/2014/main" id="{8557AD86-2374-4FFD-AB4A-DB755A74152C}"/>
              </a:ext>
            </a:extLst>
          </p:cNvPr>
          <p:cNvSpPr/>
          <p:nvPr/>
        </p:nvSpPr>
        <p:spPr>
          <a:xfrm>
            <a:off x="2745318" y="934842"/>
            <a:ext cx="8784564" cy="5680270"/>
          </a:xfrm>
          <a:prstGeom prst="rect">
            <a:avLst/>
          </a:prstGeom>
          <a:ln/>
        </p:spPr>
        <p:style>
          <a:lnRef idx="2">
            <a:schemeClr val="accent2"/>
          </a:lnRef>
          <a:fillRef idx="1">
            <a:schemeClr val="lt1"/>
          </a:fillRef>
          <a:effectRef idx="0">
            <a:schemeClr val="accent2"/>
          </a:effectRef>
          <a:fontRef idx="minor">
            <a:schemeClr val="dk1"/>
          </a:fontRef>
        </p:style>
        <p:txBody>
          <a:bodyPr rtlCol="0" anchor="t"/>
          <a:lstStyle/>
          <a:p>
            <a:pPr marL="171450" indent="-171450">
              <a:buFont typeface="Courier New" panose="02070309020205020404" pitchFamily="49" charset="0"/>
              <a:buChar char="o"/>
            </a:pPr>
            <a:r>
              <a:rPr lang="en-US" sz="1200" dirty="0">
                <a:solidFill>
                  <a:schemeClr val="tx1"/>
                </a:solidFill>
              </a:rPr>
              <a:t>Excel ‘Objects’ refer to the ‘Excel Object Model’, which are essentially the building blocks that make up an Excel workbook, such as worksheets, rows, columns, cell ranges and of course the Excel workbook itself.</a:t>
            </a:r>
          </a:p>
          <a:p>
            <a:pPr marL="171450" indent="-171450">
              <a:buFont typeface="Courier New" panose="02070309020205020404" pitchFamily="49" charset="0"/>
              <a:buChar char="o"/>
            </a:pPr>
            <a:r>
              <a:rPr lang="en-US" sz="1200" dirty="0">
                <a:solidFill>
                  <a:schemeClr val="tx1"/>
                </a:solidFill>
              </a:rPr>
              <a:t>Using VBA, we can access these objects and change ‘properties’ of these objects such as cell range’s value, colour, worksheet’s name and many others including charts, pivot tables, etc. This gives VBA programmers power to automate a lot of tasks in Excel.</a:t>
            </a:r>
          </a:p>
          <a:p>
            <a:pPr marL="171450" indent="-171450">
              <a:buFont typeface="Courier New" panose="02070309020205020404" pitchFamily="49" charset="0"/>
              <a:buChar char="o"/>
            </a:pPr>
            <a:r>
              <a:rPr lang="en-US" sz="1200" dirty="0">
                <a:solidFill>
                  <a:schemeClr val="tx1"/>
                </a:solidFill>
              </a:rPr>
              <a:t>In the Example workbook’s ‘Excel Object’ worksheet, we will go through examples and exercises for the following Excel Objects:</a:t>
            </a:r>
          </a:p>
        </p:txBody>
      </p:sp>
      <p:sp>
        <p:nvSpPr>
          <p:cNvPr id="7" name="TextBox 6">
            <a:extLst>
              <a:ext uri="{FF2B5EF4-FFF2-40B4-BE49-F238E27FC236}">
                <a16:creationId xmlns:a16="http://schemas.microsoft.com/office/drawing/2014/main" id="{EFF7E853-008B-4DF9-B984-9EEF8D8B3CDB}"/>
              </a:ext>
            </a:extLst>
          </p:cNvPr>
          <p:cNvSpPr txBox="1"/>
          <p:nvPr/>
        </p:nvSpPr>
        <p:spPr>
          <a:xfrm>
            <a:off x="559961" y="368061"/>
            <a:ext cx="10959173" cy="461665"/>
          </a:xfrm>
          <a:prstGeom prst="rect">
            <a:avLst/>
          </a:prstGeom>
          <a:solidFill>
            <a:schemeClr val="accent2"/>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b="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Learning by Doing: VBA Fundamentals</a:t>
            </a:r>
          </a:p>
        </p:txBody>
      </p:sp>
      <p:pic>
        <p:nvPicPr>
          <p:cNvPr id="2" name="Picture 1">
            <a:extLst>
              <a:ext uri="{FF2B5EF4-FFF2-40B4-BE49-F238E27FC236}">
                <a16:creationId xmlns:a16="http://schemas.microsoft.com/office/drawing/2014/main" id="{DFD1FF4D-FE21-4B1E-A8DA-221144EED0F9}"/>
              </a:ext>
            </a:extLst>
          </p:cNvPr>
          <p:cNvPicPr>
            <a:picLocks noChangeAspect="1"/>
          </p:cNvPicPr>
          <p:nvPr/>
        </p:nvPicPr>
        <p:blipFill>
          <a:blip r:embed="rId2"/>
          <a:stretch>
            <a:fillRect/>
          </a:stretch>
        </p:blipFill>
        <p:spPr>
          <a:xfrm>
            <a:off x="2958737" y="2306734"/>
            <a:ext cx="6263885" cy="4209709"/>
          </a:xfrm>
          <a:prstGeom prst="rect">
            <a:avLst/>
          </a:prstGeom>
          <a:ln>
            <a:solidFill>
              <a:srgbClr val="92D050"/>
            </a:solidFill>
          </a:ln>
        </p:spPr>
      </p:pic>
      <p:sp>
        <p:nvSpPr>
          <p:cNvPr id="6" name="Speech Bubble: Rectangle 5">
            <a:extLst>
              <a:ext uri="{FF2B5EF4-FFF2-40B4-BE49-F238E27FC236}">
                <a16:creationId xmlns:a16="http://schemas.microsoft.com/office/drawing/2014/main" id="{2FD12CA8-4FE8-401A-A8A8-26B6603CC313}"/>
              </a:ext>
            </a:extLst>
          </p:cNvPr>
          <p:cNvSpPr/>
          <p:nvPr/>
        </p:nvSpPr>
        <p:spPr>
          <a:xfrm>
            <a:off x="2291914" y="2754829"/>
            <a:ext cx="820544" cy="674171"/>
          </a:xfrm>
          <a:prstGeom prst="wedgeRectCallout">
            <a:avLst>
              <a:gd name="adj1" fmla="val 108553"/>
              <a:gd name="adj2" fmla="val 5584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900" dirty="0"/>
              <a:t>Cell Range</a:t>
            </a:r>
            <a:endParaRPr lang="en-GB" sz="1100" dirty="0"/>
          </a:p>
        </p:txBody>
      </p:sp>
      <p:sp>
        <p:nvSpPr>
          <p:cNvPr id="9" name="Speech Bubble: Rectangle 8">
            <a:extLst>
              <a:ext uri="{FF2B5EF4-FFF2-40B4-BE49-F238E27FC236}">
                <a16:creationId xmlns:a16="http://schemas.microsoft.com/office/drawing/2014/main" id="{20FFE898-E56A-470F-8542-AD53D9CCBAFA}"/>
              </a:ext>
            </a:extLst>
          </p:cNvPr>
          <p:cNvSpPr/>
          <p:nvPr/>
        </p:nvSpPr>
        <p:spPr>
          <a:xfrm>
            <a:off x="7147036" y="2138191"/>
            <a:ext cx="1073427" cy="337085"/>
          </a:xfrm>
          <a:prstGeom prst="wedgeRectCallout">
            <a:avLst>
              <a:gd name="adj1" fmla="val -84278"/>
              <a:gd name="adj2" fmla="val 3744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900" dirty="0"/>
              <a:t>Workbook</a:t>
            </a:r>
            <a:endParaRPr lang="en-GB" sz="1100" dirty="0"/>
          </a:p>
        </p:txBody>
      </p:sp>
      <p:sp>
        <p:nvSpPr>
          <p:cNvPr id="11" name="Speech Bubble: Rectangle 10">
            <a:extLst>
              <a:ext uri="{FF2B5EF4-FFF2-40B4-BE49-F238E27FC236}">
                <a16:creationId xmlns:a16="http://schemas.microsoft.com/office/drawing/2014/main" id="{B5CB0352-C219-4CD3-8647-8B03640E5191}"/>
              </a:ext>
            </a:extLst>
          </p:cNvPr>
          <p:cNvSpPr/>
          <p:nvPr/>
        </p:nvSpPr>
        <p:spPr>
          <a:xfrm>
            <a:off x="4512366" y="5462898"/>
            <a:ext cx="1073427" cy="486764"/>
          </a:xfrm>
          <a:prstGeom prst="wedgeRectCallout">
            <a:avLst>
              <a:gd name="adj1" fmla="val -51589"/>
              <a:gd name="adj2" fmla="val 9958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900" dirty="0"/>
              <a:t>Worksheet</a:t>
            </a:r>
            <a:endParaRPr lang="en-GB" sz="1100" dirty="0"/>
          </a:p>
        </p:txBody>
      </p:sp>
      <p:sp>
        <p:nvSpPr>
          <p:cNvPr id="3" name="Rectangle: Rounded Corners 2">
            <a:extLst>
              <a:ext uri="{FF2B5EF4-FFF2-40B4-BE49-F238E27FC236}">
                <a16:creationId xmlns:a16="http://schemas.microsoft.com/office/drawing/2014/main" id="{4FBAEA13-5FD3-490E-A579-6D245DA226C6}"/>
              </a:ext>
            </a:extLst>
          </p:cNvPr>
          <p:cNvSpPr/>
          <p:nvPr/>
        </p:nvSpPr>
        <p:spPr>
          <a:xfrm>
            <a:off x="9323946" y="3840360"/>
            <a:ext cx="2104611" cy="2676083"/>
          </a:xfrm>
          <a:prstGeom prst="roundRect">
            <a:avLst/>
          </a:prstGeom>
        </p:spPr>
        <p:style>
          <a:lnRef idx="1">
            <a:schemeClr val="accent4"/>
          </a:lnRef>
          <a:fillRef idx="3">
            <a:schemeClr val="accent4"/>
          </a:fillRef>
          <a:effectRef idx="2">
            <a:schemeClr val="accent4"/>
          </a:effectRef>
          <a:fontRef idx="minor">
            <a:schemeClr val="lt1"/>
          </a:fontRef>
        </p:style>
        <p:txBody>
          <a:bodyPr rtlCol="0" anchor="t"/>
          <a:lstStyle/>
          <a:p>
            <a:r>
              <a:rPr lang="en-GB" sz="1200" dirty="0">
                <a:solidFill>
                  <a:schemeClr val="tx1"/>
                </a:solidFill>
              </a:rPr>
              <a:t>Variable assignments for </a:t>
            </a:r>
            <a:r>
              <a:rPr lang="en-GB" sz="1200" b="1" dirty="0">
                <a:solidFill>
                  <a:schemeClr val="tx1"/>
                </a:solidFill>
              </a:rPr>
              <a:t>Objects </a:t>
            </a:r>
            <a:r>
              <a:rPr lang="en-GB" sz="1200" dirty="0">
                <a:solidFill>
                  <a:schemeClr val="tx1"/>
                </a:solidFill>
              </a:rPr>
              <a:t>use </a:t>
            </a:r>
            <a:r>
              <a:rPr lang="en-GB" sz="1200" b="1" dirty="0">
                <a:solidFill>
                  <a:schemeClr val="tx1"/>
                </a:solidFill>
              </a:rPr>
              <a:t>Set </a:t>
            </a:r>
            <a:r>
              <a:rPr lang="en-GB" sz="1200" dirty="0">
                <a:solidFill>
                  <a:schemeClr val="tx1"/>
                </a:solidFill>
              </a:rPr>
              <a:t>keyword. For example:</a:t>
            </a:r>
          </a:p>
          <a:p>
            <a:endParaRPr lang="en-GB" sz="1200" b="1" dirty="0">
              <a:solidFill>
                <a:schemeClr val="tx1"/>
              </a:solidFill>
            </a:endParaRPr>
          </a:p>
          <a:p>
            <a:r>
              <a:rPr lang="en-GB" sz="1200" b="1" dirty="0">
                <a:solidFill>
                  <a:schemeClr val="tx1"/>
                </a:solidFill>
              </a:rPr>
              <a:t>Dim </a:t>
            </a:r>
            <a:r>
              <a:rPr lang="en-GB" sz="1200" dirty="0">
                <a:solidFill>
                  <a:schemeClr val="tx1"/>
                </a:solidFill>
              </a:rPr>
              <a:t>wb </a:t>
            </a:r>
            <a:r>
              <a:rPr lang="en-GB" sz="1200" b="1" dirty="0">
                <a:solidFill>
                  <a:schemeClr val="tx1"/>
                </a:solidFill>
              </a:rPr>
              <a:t>As </a:t>
            </a:r>
            <a:r>
              <a:rPr lang="en-GB" sz="1200" dirty="0">
                <a:solidFill>
                  <a:schemeClr val="tx1"/>
                </a:solidFill>
              </a:rPr>
              <a:t>Workbook</a:t>
            </a:r>
          </a:p>
          <a:p>
            <a:r>
              <a:rPr lang="en-GB" sz="1200" b="1" dirty="0">
                <a:solidFill>
                  <a:schemeClr val="tx1"/>
                </a:solidFill>
              </a:rPr>
              <a:t>Set</a:t>
            </a:r>
            <a:r>
              <a:rPr lang="en-GB" sz="1200" dirty="0">
                <a:solidFill>
                  <a:schemeClr val="tx1"/>
                </a:solidFill>
              </a:rPr>
              <a:t> wb = ThisWorkbook</a:t>
            </a:r>
          </a:p>
          <a:p>
            <a:endParaRPr lang="en-GB" sz="1200" b="1" dirty="0">
              <a:solidFill>
                <a:schemeClr val="tx1"/>
              </a:solidFill>
            </a:endParaRPr>
          </a:p>
          <a:p>
            <a:r>
              <a:rPr lang="en-GB" sz="1200" b="1" dirty="0">
                <a:solidFill>
                  <a:schemeClr val="tx1"/>
                </a:solidFill>
              </a:rPr>
              <a:t>Dim</a:t>
            </a:r>
            <a:r>
              <a:rPr lang="en-GB" sz="1200" dirty="0">
                <a:solidFill>
                  <a:schemeClr val="tx1"/>
                </a:solidFill>
              </a:rPr>
              <a:t> ws </a:t>
            </a:r>
            <a:r>
              <a:rPr lang="en-GB" sz="1200" b="1" dirty="0">
                <a:solidFill>
                  <a:schemeClr val="tx1"/>
                </a:solidFill>
              </a:rPr>
              <a:t>As</a:t>
            </a:r>
            <a:r>
              <a:rPr lang="en-GB" sz="1200" dirty="0">
                <a:solidFill>
                  <a:schemeClr val="tx1"/>
                </a:solidFill>
              </a:rPr>
              <a:t> Worksheet</a:t>
            </a:r>
          </a:p>
          <a:p>
            <a:r>
              <a:rPr lang="en-GB" sz="1200" b="1" dirty="0">
                <a:solidFill>
                  <a:schemeClr val="tx1"/>
                </a:solidFill>
              </a:rPr>
              <a:t>Set</a:t>
            </a:r>
            <a:r>
              <a:rPr lang="en-GB" sz="1200" dirty="0">
                <a:solidFill>
                  <a:schemeClr val="tx1"/>
                </a:solidFill>
              </a:rPr>
              <a:t> ws = ActiveWorksheet</a:t>
            </a:r>
          </a:p>
          <a:p>
            <a:endParaRPr lang="en-GB" sz="1200" b="1" dirty="0">
              <a:solidFill>
                <a:schemeClr val="tx1"/>
              </a:solidFill>
            </a:endParaRPr>
          </a:p>
          <a:p>
            <a:r>
              <a:rPr lang="en-GB" sz="1200" b="1" dirty="0">
                <a:solidFill>
                  <a:schemeClr val="tx1"/>
                </a:solidFill>
              </a:rPr>
              <a:t>Dim</a:t>
            </a:r>
            <a:r>
              <a:rPr lang="en-GB" sz="1200" dirty="0">
                <a:solidFill>
                  <a:schemeClr val="tx1"/>
                </a:solidFill>
              </a:rPr>
              <a:t> cell </a:t>
            </a:r>
            <a:r>
              <a:rPr lang="en-GB" sz="1200" b="1" dirty="0">
                <a:solidFill>
                  <a:schemeClr val="tx1"/>
                </a:solidFill>
              </a:rPr>
              <a:t>As </a:t>
            </a:r>
            <a:r>
              <a:rPr lang="en-GB" sz="1200" dirty="0">
                <a:solidFill>
                  <a:schemeClr val="tx1"/>
                </a:solidFill>
              </a:rPr>
              <a:t>Range</a:t>
            </a:r>
          </a:p>
          <a:p>
            <a:r>
              <a:rPr lang="en-GB" sz="1200" b="1" dirty="0">
                <a:solidFill>
                  <a:schemeClr val="tx1"/>
                </a:solidFill>
              </a:rPr>
              <a:t>Set</a:t>
            </a:r>
            <a:r>
              <a:rPr lang="en-GB" sz="1200" dirty="0">
                <a:solidFill>
                  <a:schemeClr val="tx1"/>
                </a:solidFill>
              </a:rPr>
              <a:t> cell = Range(“A1”)</a:t>
            </a:r>
            <a:endParaRPr lang="en-GB" sz="1200" b="1" dirty="0">
              <a:solidFill>
                <a:schemeClr val="tx1"/>
              </a:solidFill>
            </a:endParaRPr>
          </a:p>
        </p:txBody>
      </p:sp>
    </p:spTree>
    <p:extLst>
      <p:ext uri="{BB962C8B-B14F-4D97-AF65-F5344CB8AC3E}">
        <p14:creationId xmlns:p14="http://schemas.microsoft.com/office/powerpoint/2010/main" val="3992934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5D0C41-D69D-43EE-9FA3-A05A3B3CC98C}"/>
              </a:ext>
            </a:extLst>
          </p:cNvPr>
          <p:cNvSpPr/>
          <p:nvPr/>
        </p:nvSpPr>
        <p:spPr>
          <a:xfrm>
            <a:off x="559961" y="985846"/>
            <a:ext cx="2142225" cy="5504092"/>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Recap: Sub-routines</a:t>
            </a:r>
          </a:p>
        </p:txBody>
      </p:sp>
      <p:sp>
        <p:nvSpPr>
          <p:cNvPr id="10" name="Rectangle 9">
            <a:extLst>
              <a:ext uri="{FF2B5EF4-FFF2-40B4-BE49-F238E27FC236}">
                <a16:creationId xmlns:a16="http://schemas.microsoft.com/office/drawing/2014/main" id="{8557AD86-2374-4FFD-AB4A-DB755A74152C}"/>
              </a:ext>
            </a:extLst>
          </p:cNvPr>
          <p:cNvSpPr/>
          <p:nvPr/>
        </p:nvSpPr>
        <p:spPr>
          <a:xfrm>
            <a:off x="2734685" y="985847"/>
            <a:ext cx="8784564" cy="5504092"/>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Courier New" panose="02070309020205020404" pitchFamily="49" charset="0"/>
              <a:buChar char="o"/>
            </a:pPr>
            <a:r>
              <a:rPr lang="en-GB" sz="1200" dirty="0">
                <a:solidFill>
                  <a:schemeClr val="tx1"/>
                </a:solidFill>
                <a:ea typeface="+mn-lt"/>
                <a:cs typeface="+mn-lt"/>
              </a:rPr>
              <a:t>A </a:t>
            </a:r>
            <a:r>
              <a:rPr lang="en-GB" sz="1200" b="1" dirty="0">
                <a:solidFill>
                  <a:schemeClr val="tx1"/>
                </a:solidFill>
                <a:ea typeface="+mn-lt"/>
                <a:cs typeface="+mn-lt"/>
              </a:rPr>
              <a:t>Sub-routine</a:t>
            </a:r>
            <a:r>
              <a:rPr lang="en-GB" sz="1200" dirty="0">
                <a:solidFill>
                  <a:schemeClr val="tx1"/>
                </a:solidFill>
                <a:ea typeface="+mn-lt"/>
                <a:cs typeface="+mn-lt"/>
              </a:rPr>
              <a:t> is a piece of code that performs a specific task and does NOT return a result. </a:t>
            </a:r>
            <a:r>
              <a:rPr lang="en-GB" sz="1200" b="1" dirty="0">
                <a:solidFill>
                  <a:schemeClr val="tx1"/>
                </a:solidFill>
                <a:ea typeface="+mn-lt"/>
                <a:cs typeface="+mn-lt"/>
              </a:rPr>
              <a:t>Sub-routines</a:t>
            </a:r>
            <a:r>
              <a:rPr lang="en-GB" sz="1200" dirty="0">
                <a:solidFill>
                  <a:schemeClr val="tx1"/>
                </a:solidFill>
                <a:ea typeface="+mn-lt"/>
                <a:cs typeface="+mn-lt"/>
              </a:rPr>
              <a:t> are used to break down large pieces code into small manageable parts, which can be called repeatedly.</a:t>
            </a:r>
            <a:endParaRPr lang="en-US" sz="1200" dirty="0">
              <a:solidFill>
                <a:schemeClr val="tx1"/>
              </a:solidFill>
              <a:ea typeface="+mn-lt"/>
              <a:cs typeface="+mn-lt"/>
            </a:endParaRPr>
          </a:p>
          <a:p>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p:txBody>
      </p:sp>
      <p:sp>
        <p:nvSpPr>
          <p:cNvPr id="7" name="TextBox 6">
            <a:extLst>
              <a:ext uri="{FF2B5EF4-FFF2-40B4-BE49-F238E27FC236}">
                <a16:creationId xmlns:a16="http://schemas.microsoft.com/office/drawing/2014/main" id="{EFF7E853-008B-4DF9-B984-9EEF8D8B3CDB}"/>
              </a:ext>
            </a:extLst>
          </p:cNvPr>
          <p:cNvSpPr txBox="1"/>
          <p:nvPr/>
        </p:nvSpPr>
        <p:spPr>
          <a:xfrm>
            <a:off x="559961" y="368061"/>
            <a:ext cx="10959173" cy="461665"/>
          </a:xfrm>
          <a:prstGeom prst="rect">
            <a:avLst/>
          </a:prstGeom>
          <a:solidFill>
            <a:schemeClr val="accent2"/>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b="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Learning by Doing: VBA Fundamentals</a:t>
            </a:r>
          </a:p>
        </p:txBody>
      </p:sp>
      <p:pic>
        <p:nvPicPr>
          <p:cNvPr id="3" name="Picture 2">
            <a:extLst>
              <a:ext uri="{FF2B5EF4-FFF2-40B4-BE49-F238E27FC236}">
                <a16:creationId xmlns:a16="http://schemas.microsoft.com/office/drawing/2014/main" id="{5C90E598-F188-40D5-A299-9EF10BD4F0DC}"/>
              </a:ext>
            </a:extLst>
          </p:cNvPr>
          <p:cNvPicPr>
            <a:picLocks noChangeAspect="1"/>
          </p:cNvPicPr>
          <p:nvPr/>
        </p:nvPicPr>
        <p:blipFill>
          <a:blip r:embed="rId2"/>
          <a:stretch>
            <a:fillRect/>
          </a:stretch>
        </p:blipFill>
        <p:spPr>
          <a:xfrm>
            <a:off x="3081338" y="2875199"/>
            <a:ext cx="3543300" cy="3390900"/>
          </a:xfrm>
          <a:prstGeom prst="rect">
            <a:avLst/>
          </a:prstGeom>
          <a:ln>
            <a:solidFill>
              <a:srgbClr val="92D050"/>
            </a:solidFill>
          </a:ln>
        </p:spPr>
      </p:pic>
      <p:sp>
        <p:nvSpPr>
          <p:cNvPr id="4" name="Speech Bubble: Rectangle 3">
            <a:extLst>
              <a:ext uri="{FF2B5EF4-FFF2-40B4-BE49-F238E27FC236}">
                <a16:creationId xmlns:a16="http://schemas.microsoft.com/office/drawing/2014/main" id="{E7E7AF47-C03E-4A98-8D98-E6CFCE7002D7}"/>
              </a:ext>
            </a:extLst>
          </p:cNvPr>
          <p:cNvSpPr/>
          <p:nvPr/>
        </p:nvSpPr>
        <p:spPr>
          <a:xfrm>
            <a:off x="6019800" y="2979962"/>
            <a:ext cx="1728787" cy="428625"/>
          </a:xfrm>
          <a:prstGeom prst="wedgeRectCallout">
            <a:avLst>
              <a:gd name="adj1" fmla="val -111742"/>
              <a:gd name="adj2" fmla="val 2096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900" dirty="0">
                <a:solidFill>
                  <a:schemeClr val="dk1"/>
                </a:solidFill>
              </a:rPr>
              <a:t>Beginning of a Sub-routine</a:t>
            </a:r>
          </a:p>
        </p:txBody>
      </p:sp>
      <p:sp>
        <p:nvSpPr>
          <p:cNvPr id="9" name="Speech Bubble: Rectangle 8">
            <a:extLst>
              <a:ext uri="{FF2B5EF4-FFF2-40B4-BE49-F238E27FC236}">
                <a16:creationId xmlns:a16="http://schemas.microsoft.com/office/drawing/2014/main" id="{3EF1E785-7131-4E98-A6D3-F6042E12CDCA}"/>
              </a:ext>
            </a:extLst>
          </p:cNvPr>
          <p:cNvSpPr/>
          <p:nvPr/>
        </p:nvSpPr>
        <p:spPr>
          <a:xfrm>
            <a:off x="4852988" y="5937490"/>
            <a:ext cx="1728787" cy="428625"/>
          </a:xfrm>
          <a:prstGeom prst="wedgeRectCallout">
            <a:avLst>
              <a:gd name="adj1" fmla="val -110089"/>
              <a:gd name="adj2" fmla="val -6237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900" dirty="0">
                <a:solidFill>
                  <a:schemeClr val="dk1"/>
                </a:solidFill>
              </a:rPr>
              <a:t>End of a Sub-routine</a:t>
            </a:r>
          </a:p>
        </p:txBody>
      </p:sp>
      <p:sp>
        <p:nvSpPr>
          <p:cNvPr id="5" name="Right Brace 4">
            <a:extLst>
              <a:ext uri="{FF2B5EF4-FFF2-40B4-BE49-F238E27FC236}">
                <a16:creationId xmlns:a16="http://schemas.microsoft.com/office/drawing/2014/main" id="{064F5E60-12BA-4BEB-82D9-F08B5F8C83D8}"/>
              </a:ext>
            </a:extLst>
          </p:cNvPr>
          <p:cNvSpPr/>
          <p:nvPr/>
        </p:nvSpPr>
        <p:spPr>
          <a:xfrm>
            <a:off x="5640648" y="3408587"/>
            <a:ext cx="336289" cy="2314591"/>
          </a:xfrm>
          <a:prstGeom prst="rightBrace">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dirty="0"/>
          </a:p>
        </p:txBody>
      </p:sp>
      <p:sp>
        <p:nvSpPr>
          <p:cNvPr id="11" name="Speech Bubble: Rectangle 10">
            <a:extLst>
              <a:ext uri="{FF2B5EF4-FFF2-40B4-BE49-F238E27FC236}">
                <a16:creationId xmlns:a16="http://schemas.microsoft.com/office/drawing/2014/main" id="{18983946-F944-4142-AD9F-9CBEA97C2273}"/>
              </a:ext>
            </a:extLst>
          </p:cNvPr>
          <p:cNvSpPr/>
          <p:nvPr/>
        </p:nvSpPr>
        <p:spPr>
          <a:xfrm>
            <a:off x="6019800" y="4351569"/>
            <a:ext cx="1728787" cy="428625"/>
          </a:xfrm>
          <a:prstGeom prst="wedgeRectCallout">
            <a:avLst>
              <a:gd name="adj1" fmla="val -49758"/>
              <a:gd name="adj2" fmla="val -237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900" dirty="0">
                <a:solidFill>
                  <a:schemeClr val="dk1"/>
                </a:solidFill>
              </a:rPr>
              <a:t>Code that gets run when the Sub-routine gets executed</a:t>
            </a:r>
          </a:p>
        </p:txBody>
      </p:sp>
      <p:sp>
        <p:nvSpPr>
          <p:cNvPr id="12" name="Rectangle 11">
            <a:extLst>
              <a:ext uri="{FF2B5EF4-FFF2-40B4-BE49-F238E27FC236}">
                <a16:creationId xmlns:a16="http://schemas.microsoft.com/office/drawing/2014/main" id="{0A8B2202-2DF6-4EE4-88FD-54264AB53A6D}"/>
              </a:ext>
            </a:extLst>
          </p:cNvPr>
          <p:cNvSpPr/>
          <p:nvPr/>
        </p:nvSpPr>
        <p:spPr>
          <a:xfrm>
            <a:off x="3081338" y="1506448"/>
            <a:ext cx="4743593" cy="1102057"/>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a:t>
            </a:r>
            <a:r>
              <a:rPr lang="en-GB" sz="1200" b="1" dirty="0">
                <a:solidFill>
                  <a:schemeClr val="tx1"/>
                </a:solidFill>
              </a:rPr>
              <a:t>Public</a:t>
            </a:r>
            <a:r>
              <a:rPr lang="en-GB" sz="1200" dirty="0">
                <a:solidFill>
                  <a:schemeClr val="tx1"/>
                </a:solidFill>
              </a:rPr>
              <a:t> | </a:t>
            </a:r>
            <a:r>
              <a:rPr lang="en-GB" sz="1200" b="1" dirty="0">
                <a:solidFill>
                  <a:schemeClr val="tx1"/>
                </a:solidFill>
              </a:rPr>
              <a:t>Private</a:t>
            </a:r>
            <a:r>
              <a:rPr lang="en-GB" sz="1200" dirty="0">
                <a:solidFill>
                  <a:schemeClr val="tx1"/>
                </a:solidFill>
              </a:rPr>
              <a:t>] </a:t>
            </a:r>
            <a:r>
              <a:rPr lang="en-GB" sz="1200" b="1" dirty="0">
                <a:solidFill>
                  <a:schemeClr val="tx1"/>
                </a:solidFill>
              </a:rPr>
              <a:t>Sub</a:t>
            </a:r>
            <a:r>
              <a:rPr lang="en-GB" sz="1200" dirty="0">
                <a:solidFill>
                  <a:schemeClr val="tx1"/>
                </a:solidFill>
              </a:rPr>
              <a:t> </a:t>
            </a:r>
            <a:r>
              <a:rPr lang="en-GB" sz="1200" i="1" dirty="0">
                <a:solidFill>
                  <a:schemeClr val="tx1"/>
                </a:solidFill>
              </a:rPr>
              <a:t>name</a:t>
            </a:r>
            <a:r>
              <a:rPr lang="en-GB" sz="1200" dirty="0">
                <a:solidFill>
                  <a:schemeClr val="tx1"/>
                </a:solidFill>
              </a:rPr>
              <a:t> [ ( </a:t>
            </a:r>
            <a:r>
              <a:rPr lang="en-GB" sz="1200" i="1" dirty="0">
                <a:solidFill>
                  <a:schemeClr val="tx1"/>
                </a:solidFill>
              </a:rPr>
              <a:t>arg_list</a:t>
            </a:r>
            <a:r>
              <a:rPr lang="en-GB" sz="1200" dirty="0">
                <a:solidFill>
                  <a:schemeClr val="tx1"/>
                </a:solidFill>
              </a:rPr>
              <a:t> ) ]</a:t>
            </a:r>
            <a:br>
              <a:rPr lang="en-GB" sz="1200" dirty="0">
                <a:solidFill>
                  <a:schemeClr val="tx1"/>
                </a:solidFill>
              </a:rPr>
            </a:br>
            <a:r>
              <a:rPr lang="en-GB" sz="1200" dirty="0">
                <a:solidFill>
                  <a:schemeClr val="tx1"/>
                </a:solidFill>
              </a:rPr>
              <a:t>[Code goes here…]</a:t>
            </a:r>
            <a:br>
              <a:rPr lang="en-GB" sz="1200" dirty="0">
                <a:solidFill>
                  <a:schemeClr val="tx1"/>
                </a:solidFill>
              </a:rPr>
            </a:br>
            <a:r>
              <a:rPr lang="en-GB" sz="1200" b="1" dirty="0">
                <a:solidFill>
                  <a:schemeClr val="tx1"/>
                </a:solidFill>
              </a:rPr>
              <a:t>End Sub</a:t>
            </a:r>
            <a:endParaRPr lang="en-GB" sz="1200" dirty="0">
              <a:solidFill>
                <a:schemeClr val="tx1"/>
              </a:solidFill>
            </a:endParaRPr>
          </a:p>
        </p:txBody>
      </p:sp>
    </p:spTree>
    <p:extLst>
      <p:ext uri="{BB962C8B-B14F-4D97-AF65-F5344CB8AC3E}">
        <p14:creationId xmlns:p14="http://schemas.microsoft.com/office/powerpoint/2010/main" val="3398230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5D0C41-D69D-43EE-9FA3-A05A3B3CC98C}"/>
              </a:ext>
            </a:extLst>
          </p:cNvPr>
          <p:cNvSpPr/>
          <p:nvPr/>
        </p:nvSpPr>
        <p:spPr>
          <a:xfrm>
            <a:off x="549214" y="1286664"/>
            <a:ext cx="2142225" cy="4977658"/>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Functions/Methods</a:t>
            </a:r>
          </a:p>
        </p:txBody>
      </p:sp>
      <p:sp>
        <p:nvSpPr>
          <p:cNvPr id="10" name="Rectangle 9">
            <a:extLst>
              <a:ext uri="{FF2B5EF4-FFF2-40B4-BE49-F238E27FC236}">
                <a16:creationId xmlns:a16="http://schemas.microsoft.com/office/drawing/2014/main" id="{8557AD86-2374-4FFD-AB4A-DB755A74152C}"/>
              </a:ext>
            </a:extLst>
          </p:cNvPr>
          <p:cNvSpPr/>
          <p:nvPr/>
        </p:nvSpPr>
        <p:spPr>
          <a:xfrm>
            <a:off x="2691439" y="1286664"/>
            <a:ext cx="8784564" cy="4977658"/>
          </a:xfrm>
          <a:prstGeom prst="rect">
            <a:avLst/>
          </a:prstGeom>
          <a:ln w="12700"/>
        </p:spPr>
        <p:style>
          <a:lnRef idx="2">
            <a:schemeClr val="accent2"/>
          </a:lnRef>
          <a:fillRef idx="1">
            <a:schemeClr val="lt1"/>
          </a:fillRef>
          <a:effectRef idx="0">
            <a:schemeClr val="accent2"/>
          </a:effectRef>
          <a:fontRef idx="minor">
            <a:schemeClr val="dk1"/>
          </a:fontRef>
        </p:style>
        <p:txBody>
          <a:bodyPr rtlCol="0" anchor="t"/>
          <a:lstStyle/>
          <a:p>
            <a:pPr marL="285750" indent="-285750">
              <a:buFont typeface="Courier New" panose="02070309020205020404" pitchFamily="49" charset="0"/>
              <a:buChar char="o"/>
            </a:pPr>
            <a:r>
              <a:rPr lang="en-GB" sz="1200" dirty="0">
                <a:solidFill>
                  <a:schemeClr val="tx1"/>
                </a:solidFill>
                <a:ea typeface="+mn-lt"/>
                <a:cs typeface="+mn-lt"/>
              </a:rPr>
              <a:t>A </a:t>
            </a:r>
            <a:r>
              <a:rPr lang="en-GB" sz="1200" b="1" dirty="0">
                <a:solidFill>
                  <a:schemeClr val="tx1"/>
                </a:solidFill>
                <a:ea typeface="+mn-lt"/>
                <a:cs typeface="+mn-lt"/>
              </a:rPr>
              <a:t>Function or Method</a:t>
            </a:r>
            <a:r>
              <a:rPr lang="en-GB" sz="1200" dirty="0">
                <a:solidFill>
                  <a:schemeClr val="tx1"/>
                </a:solidFill>
                <a:ea typeface="+mn-lt"/>
                <a:cs typeface="+mn-lt"/>
              </a:rPr>
              <a:t> is a piece of code that performs a specific task and in that sense is very similar to a </a:t>
            </a:r>
            <a:r>
              <a:rPr lang="en-GB" sz="1200" b="1" dirty="0">
                <a:solidFill>
                  <a:schemeClr val="tx1"/>
                </a:solidFill>
                <a:ea typeface="+mn-lt"/>
                <a:cs typeface="+mn-lt"/>
              </a:rPr>
              <a:t>Sub-routine.</a:t>
            </a:r>
            <a:r>
              <a:rPr lang="en-GB" sz="1200" dirty="0">
                <a:solidFill>
                  <a:schemeClr val="tx1"/>
                </a:solidFill>
                <a:ea typeface="+mn-lt"/>
                <a:cs typeface="+mn-lt"/>
              </a:rPr>
              <a:t> The key difference between a Function/Method and a Sub-routine is that, Function/Method returns an output (e.g. a value or a collection of values) whereas a Sub-routine does not return anything. A </a:t>
            </a:r>
            <a:r>
              <a:rPr lang="en-GB" sz="1200" b="1" dirty="0">
                <a:solidFill>
                  <a:schemeClr val="tx1"/>
                </a:solidFill>
                <a:ea typeface="+mn-lt"/>
                <a:cs typeface="+mn-lt"/>
              </a:rPr>
              <a:t>Function/Method </a:t>
            </a:r>
            <a:r>
              <a:rPr lang="en-GB" sz="1200" dirty="0">
                <a:solidFill>
                  <a:schemeClr val="tx1"/>
                </a:solidFill>
                <a:ea typeface="+mn-lt"/>
                <a:cs typeface="+mn-lt"/>
              </a:rPr>
              <a:t>is used to break down large pieces code into small manageable parts, which can be called repeatedly.</a:t>
            </a:r>
          </a:p>
          <a:p>
            <a:pPr marL="285750" indent="-285750">
              <a:buFont typeface="Courier New" panose="02070309020205020404" pitchFamily="49" charset="0"/>
              <a:buChar char="o"/>
            </a:pPr>
            <a:endParaRPr lang="en-GB" sz="1200" dirty="0">
              <a:solidFill>
                <a:schemeClr val="tx1"/>
              </a:solidFill>
              <a:ea typeface="+mn-lt"/>
              <a:cs typeface="+mn-lt"/>
            </a:endParaRPr>
          </a:p>
          <a:p>
            <a:pPr marL="285750" indent="-285750">
              <a:buFont typeface="Courier New" panose="02070309020205020404" pitchFamily="49" charset="0"/>
              <a:buChar char="o"/>
            </a:pPr>
            <a:r>
              <a:rPr lang="en-GB" sz="1200" dirty="0">
                <a:solidFill>
                  <a:schemeClr val="tx1"/>
                </a:solidFill>
                <a:ea typeface="+mn-lt"/>
                <a:cs typeface="+mn-lt"/>
              </a:rPr>
              <a:t>A function/method follows the below syntax in VBA:</a:t>
            </a:r>
          </a:p>
          <a:p>
            <a:pPr marL="285750" indent="-285750">
              <a:buFont typeface="Courier New" panose="02070309020205020404" pitchFamily="49" charset="0"/>
              <a:buChar char="o"/>
            </a:pPr>
            <a:endParaRPr lang="en-GB" sz="1200" dirty="0">
              <a:solidFill>
                <a:schemeClr val="tx1"/>
              </a:solidFill>
              <a:ea typeface="+mn-lt"/>
              <a:cs typeface="+mn-lt"/>
            </a:endParaRPr>
          </a:p>
          <a:p>
            <a:pPr marL="285750" indent="-285750">
              <a:buFont typeface="Courier New" panose="02070309020205020404" pitchFamily="49" charset="0"/>
              <a:buChar char="o"/>
            </a:pPr>
            <a:endParaRPr lang="en-GB" sz="1200" dirty="0">
              <a:solidFill>
                <a:schemeClr val="tx1"/>
              </a:solidFill>
              <a:ea typeface="+mn-lt"/>
              <a:cs typeface="+mn-lt"/>
            </a:endParaRPr>
          </a:p>
          <a:p>
            <a:pPr marL="285750" indent="-285750">
              <a:buFont typeface="Courier New" panose="02070309020205020404" pitchFamily="49" charset="0"/>
              <a:buChar char="o"/>
            </a:pPr>
            <a:endParaRPr lang="en-GB" sz="1200" dirty="0">
              <a:solidFill>
                <a:schemeClr val="tx1"/>
              </a:solidFill>
              <a:ea typeface="+mn-lt"/>
              <a:cs typeface="+mn-lt"/>
            </a:endParaRPr>
          </a:p>
          <a:p>
            <a:pPr marL="285750" indent="-285750">
              <a:buFont typeface="Courier New" panose="02070309020205020404" pitchFamily="49" charset="0"/>
              <a:buChar char="o"/>
            </a:pPr>
            <a:endParaRPr lang="en-GB" sz="1200" dirty="0">
              <a:solidFill>
                <a:schemeClr val="tx1"/>
              </a:solidFill>
              <a:ea typeface="+mn-lt"/>
              <a:cs typeface="+mn-lt"/>
            </a:endParaRPr>
          </a:p>
          <a:p>
            <a:pPr marL="285750" indent="-285750">
              <a:buFont typeface="Courier New" panose="02070309020205020404" pitchFamily="49" charset="0"/>
              <a:buChar char="o"/>
            </a:pPr>
            <a:endParaRPr lang="en-GB" sz="1200" dirty="0">
              <a:solidFill>
                <a:schemeClr val="tx1"/>
              </a:solidFill>
              <a:ea typeface="+mn-lt"/>
              <a:cs typeface="+mn-lt"/>
            </a:endParaRPr>
          </a:p>
          <a:p>
            <a:pPr marL="285750" indent="-285750">
              <a:buFont typeface="Courier New" panose="02070309020205020404" pitchFamily="49" charset="0"/>
              <a:buChar char="o"/>
            </a:pPr>
            <a:endParaRPr lang="en-GB" sz="1200" dirty="0">
              <a:solidFill>
                <a:schemeClr val="tx1"/>
              </a:solidFill>
              <a:ea typeface="+mn-lt"/>
              <a:cs typeface="+mn-lt"/>
            </a:endParaRPr>
          </a:p>
          <a:p>
            <a:pPr marL="285750" indent="-285750">
              <a:buFont typeface="Courier New" panose="02070309020205020404" pitchFamily="49" charset="0"/>
              <a:buChar char="o"/>
            </a:pPr>
            <a:endParaRPr lang="en-GB" sz="1200" dirty="0">
              <a:solidFill>
                <a:schemeClr val="tx1"/>
              </a:solidFill>
              <a:ea typeface="+mn-lt"/>
              <a:cs typeface="+mn-lt"/>
            </a:endParaRPr>
          </a:p>
          <a:p>
            <a:pPr marL="285750" indent="-285750">
              <a:buFont typeface="Courier New" panose="02070309020205020404" pitchFamily="49" charset="0"/>
              <a:buChar char="o"/>
            </a:pPr>
            <a:r>
              <a:rPr lang="en-GB" sz="1200" dirty="0">
                <a:solidFill>
                  <a:schemeClr val="tx1"/>
                </a:solidFill>
                <a:ea typeface="+mn-lt"/>
                <a:cs typeface="+mn-lt"/>
              </a:rPr>
              <a:t>For example, please see below a function, which adds two input variables and returns the sum. Running ‘Add_Nums(1,2)’ in the Immediate Window will return 3.</a:t>
            </a:r>
          </a:p>
          <a:p>
            <a:pPr marL="285750" indent="-285750">
              <a:buFont typeface="Courier New" panose="02070309020205020404" pitchFamily="49" charset="0"/>
              <a:buChar char="o"/>
            </a:pPr>
            <a:endParaRPr lang="en-US" sz="1200" dirty="0">
              <a:solidFill>
                <a:schemeClr val="tx1"/>
              </a:solidFill>
              <a:ea typeface="+mn-lt"/>
              <a:cs typeface="+mn-lt"/>
            </a:endParaRPr>
          </a:p>
        </p:txBody>
      </p:sp>
      <p:sp>
        <p:nvSpPr>
          <p:cNvPr id="7" name="TextBox 6">
            <a:extLst>
              <a:ext uri="{FF2B5EF4-FFF2-40B4-BE49-F238E27FC236}">
                <a16:creationId xmlns:a16="http://schemas.microsoft.com/office/drawing/2014/main" id="{EFF7E853-008B-4DF9-B984-9EEF8D8B3CDB}"/>
              </a:ext>
            </a:extLst>
          </p:cNvPr>
          <p:cNvSpPr txBox="1"/>
          <p:nvPr/>
        </p:nvSpPr>
        <p:spPr>
          <a:xfrm>
            <a:off x="559961" y="368061"/>
            <a:ext cx="10959173" cy="461665"/>
          </a:xfrm>
          <a:prstGeom prst="rect">
            <a:avLst/>
          </a:prstGeom>
          <a:solidFill>
            <a:schemeClr val="accent2"/>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b="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Learning by Doing: VBA Fundamentals</a:t>
            </a:r>
          </a:p>
        </p:txBody>
      </p:sp>
      <p:sp>
        <p:nvSpPr>
          <p:cNvPr id="2" name="Rectangle 1">
            <a:extLst>
              <a:ext uri="{FF2B5EF4-FFF2-40B4-BE49-F238E27FC236}">
                <a16:creationId xmlns:a16="http://schemas.microsoft.com/office/drawing/2014/main" id="{A490354F-5260-4869-A6B8-11BD84B17D6F}"/>
              </a:ext>
            </a:extLst>
          </p:cNvPr>
          <p:cNvSpPr/>
          <p:nvPr/>
        </p:nvSpPr>
        <p:spPr>
          <a:xfrm>
            <a:off x="3084393" y="2496723"/>
            <a:ext cx="4995081" cy="1102057"/>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a:t>
            </a:r>
            <a:r>
              <a:rPr lang="en-GB" sz="1200" b="1" dirty="0">
                <a:solidFill>
                  <a:schemeClr val="tx1"/>
                </a:solidFill>
              </a:rPr>
              <a:t>Public</a:t>
            </a:r>
            <a:r>
              <a:rPr lang="en-GB" sz="1200" dirty="0">
                <a:solidFill>
                  <a:schemeClr val="tx1"/>
                </a:solidFill>
              </a:rPr>
              <a:t> | </a:t>
            </a:r>
            <a:r>
              <a:rPr lang="en-GB" sz="1200" b="1" dirty="0">
                <a:solidFill>
                  <a:schemeClr val="tx1"/>
                </a:solidFill>
              </a:rPr>
              <a:t>Private</a:t>
            </a:r>
            <a:r>
              <a:rPr lang="en-GB" sz="1200" dirty="0">
                <a:solidFill>
                  <a:schemeClr val="tx1"/>
                </a:solidFill>
              </a:rPr>
              <a:t>] </a:t>
            </a:r>
            <a:r>
              <a:rPr lang="en-GB" sz="1200" b="1" dirty="0">
                <a:solidFill>
                  <a:schemeClr val="tx1"/>
                </a:solidFill>
              </a:rPr>
              <a:t>Function</a:t>
            </a:r>
            <a:r>
              <a:rPr lang="en-GB" sz="1200" dirty="0">
                <a:solidFill>
                  <a:schemeClr val="tx1"/>
                </a:solidFill>
              </a:rPr>
              <a:t> </a:t>
            </a:r>
            <a:r>
              <a:rPr lang="en-GB" sz="1200" i="1" dirty="0">
                <a:solidFill>
                  <a:schemeClr val="tx1"/>
                </a:solidFill>
              </a:rPr>
              <a:t>name</a:t>
            </a:r>
            <a:r>
              <a:rPr lang="en-GB" sz="1200" dirty="0">
                <a:solidFill>
                  <a:schemeClr val="tx1"/>
                </a:solidFill>
              </a:rPr>
              <a:t> [ ( </a:t>
            </a:r>
            <a:r>
              <a:rPr lang="en-GB" sz="1200" i="1" dirty="0">
                <a:solidFill>
                  <a:schemeClr val="tx1"/>
                </a:solidFill>
              </a:rPr>
              <a:t>arg_list</a:t>
            </a:r>
            <a:r>
              <a:rPr lang="en-GB" sz="1200" dirty="0">
                <a:solidFill>
                  <a:schemeClr val="tx1"/>
                </a:solidFill>
              </a:rPr>
              <a:t> ) ] [ </a:t>
            </a:r>
            <a:r>
              <a:rPr lang="en-GB" sz="1200" b="1" dirty="0">
                <a:solidFill>
                  <a:schemeClr val="tx1"/>
                </a:solidFill>
              </a:rPr>
              <a:t>As</a:t>
            </a:r>
            <a:r>
              <a:rPr lang="en-GB" sz="1200" dirty="0">
                <a:solidFill>
                  <a:schemeClr val="tx1"/>
                </a:solidFill>
              </a:rPr>
              <a:t> </a:t>
            </a:r>
            <a:r>
              <a:rPr lang="en-GB" sz="1200" i="1" dirty="0">
                <a:solidFill>
                  <a:schemeClr val="tx1"/>
                </a:solidFill>
              </a:rPr>
              <a:t>type</a:t>
            </a:r>
            <a:r>
              <a:rPr lang="en-GB" sz="1200" dirty="0">
                <a:solidFill>
                  <a:schemeClr val="tx1"/>
                </a:solidFill>
              </a:rPr>
              <a:t> ]</a:t>
            </a:r>
            <a:br>
              <a:rPr lang="en-GB" sz="1200" dirty="0">
                <a:solidFill>
                  <a:schemeClr val="tx1"/>
                </a:solidFill>
              </a:rPr>
            </a:br>
            <a:r>
              <a:rPr lang="en-GB" sz="1200" dirty="0">
                <a:solidFill>
                  <a:schemeClr val="tx1"/>
                </a:solidFill>
              </a:rPr>
              <a:t>[Code goes here…]</a:t>
            </a:r>
          </a:p>
          <a:p>
            <a:r>
              <a:rPr lang="en-GB" sz="1200" dirty="0">
                <a:solidFill>
                  <a:schemeClr val="tx1"/>
                </a:solidFill>
              </a:rPr>
              <a:t>[name = expression]</a:t>
            </a:r>
            <a:br>
              <a:rPr lang="en-GB" sz="1200" dirty="0">
                <a:solidFill>
                  <a:schemeClr val="tx1"/>
                </a:solidFill>
              </a:rPr>
            </a:br>
            <a:r>
              <a:rPr lang="en-GB" sz="1200" b="1" dirty="0">
                <a:solidFill>
                  <a:schemeClr val="tx1"/>
                </a:solidFill>
              </a:rPr>
              <a:t>End Function</a:t>
            </a:r>
            <a:endParaRPr lang="en-GB" sz="1200" dirty="0">
              <a:solidFill>
                <a:schemeClr val="tx1"/>
              </a:solidFill>
            </a:endParaRPr>
          </a:p>
        </p:txBody>
      </p:sp>
      <p:pic>
        <p:nvPicPr>
          <p:cNvPr id="6" name="Picture 5">
            <a:extLst>
              <a:ext uri="{FF2B5EF4-FFF2-40B4-BE49-F238E27FC236}">
                <a16:creationId xmlns:a16="http://schemas.microsoft.com/office/drawing/2014/main" id="{9A082F84-F5E3-4547-A84C-156709CC2915}"/>
              </a:ext>
            </a:extLst>
          </p:cNvPr>
          <p:cNvPicPr>
            <a:picLocks noChangeAspect="1"/>
          </p:cNvPicPr>
          <p:nvPr/>
        </p:nvPicPr>
        <p:blipFill>
          <a:blip r:embed="rId2"/>
          <a:stretch>
            <a:fillRect/>
          </a:stretch>
        </p:blipFill>
        <p:spPr>
          <a:xfrm>
            <a:off x="3897785" y="4482766"/>
            <a:ext cx="5924550" cy="895350"/>
          </a:xfrm>
          <a:prstGeom prst="rect">
            <a:avLst/>
          </a:prstGeom>
          <a:ln>
            <a:solidFill>
              <a:srgbClr val="92D050"/>
            </a:solidFill>
          </a:ln>
        </p:spPr>
      </p:pic>
      <p:sp>
        <p:nvSpPr>
          <p:cNvPr id="9" name="Speech Bubble: Rectangle 8">
            <a:extLst>
              <a:ext uri="{FF2B5EF4-FFF2-40B4-BE49-F238E27FC236}">
                <a16:creationId xmlns:a16="http://schemas.microsoft.com/office/drawing/2014/main" id="{4237D03E-8464-404F-B43C-C3FADA760C04}"/>
              </a:ext>
            </a:extLst>
          </p:cNvPr>
          <p:cNvSpPr/>
          <p:nvPr/>
        </p:nvSpPr>
        <p:spPr>
          <a:xfrm>
            <a:off x="10186468" y="4191258"/>
            <a:ext cx="1073427" cy="337085"/>
          </a:xfrm>
          <a:prstGeom prst="wedgeRectCallout">
            <a:avLst>
              <a:gd name="adj1" fmla="val -92124"/>
              <a:gd name="adj2" fmla="val 5886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100" dirty="0"/>
              <a:t>The output is an integer</a:t>
            </a:r>
          </a:p>
        </p:txBody>
      </p:sp>
      <p:sp>
        <p:nvSpPr>
          <p:cNvPr id="5" name="Rectangle 4">
            <a:extLst>
              <a:ext uri="{FF2B5EF4-FFF2-40B4-BE49-F238E27FC236}">
                <a16:creationId xmlns:a16="http://schemas.microsoft.com/office/drawing/2014/main" id="{ED2096D5-5201-4661-8012-57545F8D604F}"/>
              </a:ext>
            </a:extLst>
          </p:cNvPr>
          <p:cNvSpPr/>
          <p:nvPr/>
        </p:nvSpPr>
        <p:spPr>
          <a:xfrm>
            <a:off x="8873560" y="4482766"/>
            <a:ext cx="908115" cy="230441"/>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Speech Bubble: Rectangle 10">
            <a:extLst>
              <a:ext uri="{FF2B5EF4-FFF2-40B4-BE49-F238E27FC236}">
                <a16:creationId xmlns:a16="http://schemas.microsoft.com/office/drawing/2014/main" id="{F0B5247B-F450-40C6-8ECA-4CC8D8A144F8}"/>
              </a:ext>
            </a:extLst>
          </p:cNvPr>
          <p:cNvSpPr/>
          <p:nvPr/>
        </p:nvSpPr>
        <p:spPr>
          <a:xfrm>
            <a:off x="5865467" y="5112177"/>
            <a:ext cx="1073427" cy="531878"/>
          </a:xfrm>
          <a:prstGeom prst="wedgeRectCallout">
            <a:avLst>
              <a:gd name="adj1" fmla="val -94366"/>
              <a:gd name="adj2" fmla="val -4293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100" dirty="0"/>
              <a:t>The output is calculated by </a:t>
            </a:r>
          </a:p>
          <a:p>
            <a:pPr algn="ctr"/>
            <a:r>
              <a:rPr lang="en-GB" sz="1100" dirty="0"/>
              <a:t>a + b</a:t>
            </a:r>
          </a:p>
        </p:txBody>
      </p:sp>
      <p:sp>
        <p:nvSpPr>
          <p:cNvPr id="12" name="Rectangle 11">
            <a:extLst>
              <a:ext uri="{FF2B5EF4-FFF2-40B4-BE49-F238E27FC236}">
                <a16:creationId xmlns:a16="http://schemas.microsoft.com/office/drawing/2014/main" id="{F8B66B9F-F68A-4960-A750-006BD834B0EF}"/>
              </a:ext>
            </a:extLst>
          </p:cNvPr>
          <p:cNvSpPr/>
          <p:nvPr/>
        </p:nvSpPr>
        <p:spPr>
          <a:xfrm>
            <a:off x="4222135" y="4979147"/>
            <a:ext cx="1405615" cy="182400"/>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Speech Bubble: Rectangle 13">
            <a:extLst>
              <a:ext uri="{FF2B5EF4-FFF2-40B4-BE49-F238E27FC236}">
                <a16:creationId xmlns:a16="http://schemas.microsoft.com/office/drawing/2014/main" id="{74F00D4D-3128-4296-B6F6-A57425D3B6D1}"/>
              </a:ext>
            </a:extLst>
          </p:cNvPr>
          <p:cNvSpPr/>
          <p:nvPr/>
        </p:nvSpPr>
        <p:spPr>
          <a:xfrm>
            <a:off x="7984377" y="4979146"/>
            <a:ext cx="2447001" cy="1230806"/>
          </a:xfrm>
          <a:prstGeom prst="wedgeRectCallout">
            <a:avLst>
              <a:gd name="adj1" fmla="val -51469"/>
              <a:gd name="adj2" fmla="val -7558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100" dirty="0"/>
              <a:t>The input for the function are a and b which are both Integers</a:t>
            </a:r>
          </a:p>
          <a:p>
            <a:pPr algn="ctr"/>
            <a:endParaRPr lang="en-GB" sz="1100" dirty="0"/>
          </a:p>
          <a:p>
            <a:pPr algn="ctr"/>
            <a:r>
              <a:rPr lang="en-GB" sz="1100" b="1" dirty="0"/>
              <a:t>ByVal</a:t>
            </a:r>
            <a:r>
              <a:rPr lang="en-GB" sz="1100" dirty="0"/>
              <a:t> means input parameters are passed in “by value” </a:t>
            </a:r>
          </a:p>
          <a:p>
            <a:pPr algn="ctr"/>
            <a:r>
              <a:rPr lang="en-GB" sz="1100" b="1" dirty="0"/>
              <a:t>ByRef</a:t>
            </a:r>
            <a:r>
              <a:rPr lang="en-GB" sz="1100" dirty="0"/>
              <a:t> means input parameters are passed in by “reference”</a:t>
            </a:r>
            <a:endParaRPr lang="en-GB" sz="1100" b="1" dirty="0"/>
          </a:p>
        </p:txBody>
      </p:sp>
      <p:sp>
        <p:nvSpPr>
          <p:cNvPr id="15" name="Speech Bubble: Rectangle 14">
            <a:extLst>
              <a:ext uri="{FF2B5EF4-FFF2-40B4-BE49-F238E27FC236}">
                <a16:creationId xmlns:a16="http://schemas.microsoft.com/office/drawing/2014/main" id="{4FAFF2AB-24AC-4015-8184-B9B2F10C6074}"/>
              </a:ext>
            </a:extLst>
          </p:cNvPr>
          <p:cNvSpPr/>
          <p:nvPr/>
        </p:nvSpPr>
        <p:spPr>
          <a:xfrm>
            <a:off x="1865507" y="4413249"/>
            <a:ext cx="1670348" cy="1230806"/>
          </a:xfrm>
          <a:prstGeom prst="wedgeRectCallout">
            <a:avLst>
              <a:gd name="adj1" fmla="val 72799"/>
              <a:gd name="adj2" fmla="val -3596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100" dirty="0"/>
              <a:t>This function can be called “publicly” both inside and outside the model. If </a:t>
            </a:r>
            <a:r>
              <a:rPr lang="en-GB" sz="1100" b="1" dirty="0"/>
              <a:t>Private</a:t>
            </a:r>
            <a:r>
              <a:rPr lang="en-GB" sz="1100" dirty="0"/>
              <a:t> used instead, the function can only be called inside the module</a:t>
            </a:r>
          </a:p>
        </p:txBody>
      </p:sp>
      <p:sp>
        <p:nvSpPr>
          <p:cNvPr id="16" name="Rectangle 15">
            <a:extLst>
              <a:ext uri="{FF2B5EF4-FFF2-40B4-BE49-F238E27FC236}">
                <a16:creationId xmlns:a16="http://schemas.microsoft.com/office/drawing/2014/main" id="{E5BFC1EA-4AAE-46F3-A596-CD164E80C481}"/>
              </a:ext>
            </a:extLst>
          </p:cNvPr>
          <p:cNvSpPr/>
          <p:nvPr/>
        </p:nvSpPr>
        <p:spPr>
          <a:xfrm>
            <a:off x="3921849" y="4528343"/>
            <a:ext cx="529837" cy="173515"/>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6363A816-BCAC-40C5-A880-46318414F0B0}"/>
              </a:ext>
            </a:extLst>
          </p:cNvPr>
          <p:cNvSpPr/>
          <p:nvPr/>
        </p:nvSpPr>
        <p:spPr>
          <a:xfrm>
            <a:off x="5865467" y="4491910"/>
            <a:ext cx="2881491" cy="209948"/>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246554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6BB0B6-1A78-40A4-9D2E-D5F564B156BC}"/>
              </a:ext>
            </a:extLst>
          </p:cNvPr>
          <p:cNvSpPr txBox="1"/>
          <p:nvPr/>
        </p:nvSpPr>
        <p:spPr>
          <a:xfrm>
            <a:off x="559961" y="368061"/>
            <a:ext cx="10959173" cy="461665"/>
          </a:xfrm>
          <a:prstGeom prst="rect">
            <a:avLst/>
          </a:prstGeom>
          <a:solidFill>
            <a:schemeClr val="accent2"/>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1"/>
                </a:solidFill>
              </a:rPr>
              <a:t>Introduction</a:t>
            </a:r>
          </a:p>
        </p:txBody>
      </p:sp>
      <p:sp>
        <p:nvSpPr>
          <p:cNvPr id="4" name="Rectangle 3">
            <a:extLst>
              <a:ext uri="{FF2B5EF4-FFF2-40B4-BE49-F238E27FC236}">
                <a16:creationId xmlns:a16="http://schemas.microsoft.com/office/drawing/2014/main" id="{7E360E1F-06A2-4A94-9489-A8B1D5D7C63C}"/>
              </a:ext>
            </a:extLst>
          </p:cNvPr>
          <p:cNvSpPr/>
          <p:nvPr/>
        </p:nvSpPr>
        <p:spPr>
          <a:xfrm>
            <a:off x="549215" y="1591575"/>
            <a:ext cx="2142225" cy="1705079"/>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What is VBA?</a:t>
            </a:r>
            <a:endParaRPr lang="en-US" dirty="0"/>
          </a:p>
        </p:txBody>
      </p:sp>
      <p:sp>
        <p:nvSpPr>
          <p:cNvPr id="7" name="Rectangle 6">
            <a:extLst>
              <a:ext uri="{FF2B5EF4-FFF2-40B4-BE49-F238E27FC236}">
                <a16:creationId xmlns:a16="http://schemas.microsoft.com/office/drawing/2014/main" id="{F6E131AC-AF40-4562-BD86-BADC630BCB9D}"/>
              </a:ext>
            </a:extLst>
          </p:cNvPr>
          <p:cNvSpPr/>
          <p:nvPr/>
        </p:nvSpPr>
        <p:spPr>
          <a:xfrm>
            <a:off x="2734572" y="1591574"/>
            <a:ext cx="8784564" cy="1705079"/>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Courier New"/>
              <a:buChar char="o"/>
            </a:pPr>
            <a:r>
              <a:rPr lang="en-GB" sz="1200" dirty="0">
                <a:solidFill>
                  <a:schemeClr val="tx1"/>
                </a:solidFill>
              </a:rPr>
              <a:t>VBA stands for ‘Visual Basic for Applications’</a:t>
            </a:r>
          </a:p>
          <a:p>
            <a:pPr marL="285750" indent="-285750">
              <a:buFont typeface="Courier New"/>
              <a:buChar char="o"/>
            </a:pPr>
            <a:r>
              <a:rPr lang="en-GB" sz="1200" dirty="0">
                <a:solidFill>
                  <a:schemeClr val="tx1"/>
                </a:solidFill>
              </a:rPr>
              <a:t>VBA is an implementation of Microsoft's event-driven programming language Visual Basic 6 and VBA continues to be one of the most popular tool for automating repetitive tasks using Microsoft Office suite of programs</a:t>
            </a:r>
          </a:p>
          <a:p>
            <a:pPr marL="285750" indent="-285750">
              <a:buFont typeface="Courier New"/>
              <a:buChar char="o"/>
            </a:pPr>
            <a:r>
              <a:rPr lang="en-GB" sz="1200" dirty="0">
                <a:solidFill>
                  <a:schemeClr val="tx1"/>
                </a:solidFill>
              </a:rPr>
              <a:t>VBA is built into most Microsoft Office applications including Microsoft Excel, Access and Outlook and the language was designed to be intuitive for users who are familiar with the Microsoft Office applications. For example, in Excel VBA, a line of code </a:t>
            </a:r>
            <a:r>
              <a:rPr lang="en-GB" sz="1200" b="1" dirty="0">
                <a:solidFill>
                  <a:schemeClr val="tx1"/>
                </a:solidFill>
              </a:rPr>
              <a:t>Range("A1").AddComment("Hello") </a:t>
            </a:r>
            <a:r>
              <a:rPr lang="en-GB" sz="1200" dirty="0">
                <a:solidFill>
                  <a:schemeClr val="tx1"/>
                </a:solidFill>
              </a:rPr>
              <a:t>instructs Excel to add a comment “Hello” in a cell “A1”</a:t>
            </a:r>
            <a:endParaRPr lang="en-GB" sz="1200" b="1" dirty="0">
              <a:solidFill>
                <a:schemeClr val="tx1"/>
              </a:solidFill>
            </a:endParaRPr>
          </a:p>
        </p:txBody>
      </p:sp>
      <p:sp>
        <p:nvSpPr>
          <p:cNvPr id="18" name="Rectangle 17">
            <a:extLst>
              <a:ext uri="{FF2B5EF4-FFF2-40B4-BE49-F238E27FC236}">
                <a16:creationId xmlns:a16="http://schemas.microsoft.com/office/drawing/2014/main" id="{92C5B9A7-601A-4F3E-88A6-37B2E8B0BFB1}"/>
              </a:ext>
            </a:extLst>
          </p:cNvPr>
          <p:cNvSpPr/>
          <p:nvPr/>
        </p:nvSpPr>
        <p:spPr>
          <a:xfrm>
            <a:off x="549214" y="4179499"/>
            <a:ext cx="2142225" cy="1705079"/>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Who is this course for?</a:t>
            </a:r>
          </a:p>
        </p:txBody>
      </p:sp>
      <p:sp>
        <p:nvSpPr>
          <p:cNvPr id="19" name="Rectangle 18">
            <a:extLst>
              <a:ext uri="{FF2B5EF4-FFF2-40B4-BE49-F238E27FC236}">
                <a16:creationId xmlns:a16="http://schemas.microsoft.com/office/drawing/2014/main" id="{C8778E08-5433-4803-B78F-B67DC86A5817}"/>
              </a:ext>
            </a:extLst>
          </p:cNvPr>
          <p:cNvSpPr/>
          <p:nvPr/>
        </p:nvSpPr>
        <p:spPr>
          <a:xfrm>
            <a:off x="2734571" y="4179498"/>
            <a:ext cx="8784564" cy="170507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This course assumes no prior knowledge of VBA and this course is for those of you, where:</a:t>
            </a:r>
          </a:p>
          <a:p>
            <a:pPr marL="285750" indent="-285750">
              <a:buFont typeface="Courier New"/>
              <a:buChar char="o"/>
            </a:pPr>
            <a:r>
              <a:rPr lang="en-US" sz="1200" dirty="0">
                <a:solidFill>
                  <a:schemeClr val="tx1"/>
                </a:solidFill>
              </a:rPr>
              <a:t>You may be already familiar with Microsoft Excel and may have recorded few macros previously but want to learn to write VBA macros from scratch</a:t>
            </a:r>
          </a:p>
          <a:p>
            <a:pPr marL="285750" indent="-285750">
              <a:buFont typeface="Courier New"/>
              <a:buChar char="o"/>
            </a:pPr>
            <a:r>
              <a:rPr lang="en-US" sz="1200" dirty="0">
                <a:solidFill>
                  <a:schemeClr val="tx1"/>
                </a:solidFill>
              </a:rPr>
              <a:t>You want to learn the fundamentals of VBA programming language and gain ability to apply VBA to real life problems </a:t>
            </a:r>
          </a:p>
          <a:p>
            <a:pPr marL="285750" indent="-285750">
              <a:buFont typeface="Courier New"/>
              <a:buChar char="o"/>
            </a:pPr>
            <a:r>
              <a:rPr lang="en-US" sz="1200" dirty="0">
                <a:solidFill>
                  <a:schemeClr val="tx1"/>
                </a:solidFill>
              </a:rPr>
              <a:t>You have tedious and repetitive tasks that you’d like to automate</a:t>
            </a:r>
          </a:p>
          <a:p>
            <a:pPr marL="285750" indent="-285750">
              <a:buFont typeface="Courier New"/>
              <a:buChar char="o"/>
            </a:pPr>
            <a:r>
              <a:rPr lang="en-US" sz="1200" dirty="0">
                <a:solidFill>
                  <a:schemeClr val="tx1"/>
                </a:solidFill>
              </a:rPr>
              <a:t>You would like to make your spreadsheets into more user friendly with user interactions such as buttons, message boxes, etc</a:t>
            </a:r>
          </a:p>
        </p:txBody>
      </p:sp>
    </p:spTree>
    <p:extLst>
      <p:ext uri="{BB962C8B-B14F-4D97-AF65-F5344CB8AC3E}">
        <p14:creationId xmlns:p14="http://schemas.microsoft.com/office/powerpoint/2010/main" val="1035509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5D0C41-D69D-43EE-9FA3-A05A3B3CC98C}"/>
              </a:ext>
            </a:extLst>
          </p:cNvPr>
          <p:cNvSpPr/>
          <p:nvPr/>
        </p:nvSpPr>
        <p:spPr>
          <a:xfrm>
            <a:off x="549214" y="1190409"/>
            <a:ext cx="2142225" cy="5318672"/>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Functions/Methods – ByVal and ByRef Input Parameters</a:t>
            </a:r>
          </a:p>
        </p:txBody>
      </p:sp>
      <p:sp>
        <p:nvSpPr>
          <p:cNvPr id="10" name="Rectangle 9">
            <a:extLst>
              <a:ext uri="{FF2B5EF4-FFF2-40B4-BE49-F238E27FC236}">
                <a16:creationId xmlns:a16="http://schemas.microsoft.com/office/drawing/2014/main" id="{8557AD86-2374-4FFD-AB4A-DB755A74152C}"/>
              </a:ext>
            </a:extLst>
          </p:cNvPr>
          <p:cNvSpPr/>
          <p:nvPr/>
        </p:nvSpPr>
        <p:spPr>
          <a:xfrm>
            <a:off x="2691439" y="1190408"/>
            <a:ext cx="8784564" cy="5318673"/>
          </a:xfrm>
          <a:prstGeom prst="rect">
            <a:avLst/>
          </a:prstGeom>
          <a:ln w="12700"/>
        </p:spPr>
        <p:style>
          <a:lnRef idx="2">
            <a:schemeClr val="accent2"/>
          </a:lnRef>
          <a:fillRef idx="1">
            <a:schemeClr val="lt1"/>
          </a:fillRef>
          <a:effectRef idx="0">
            <a:schemeClr val="accent2"/>
          </a:effectRef>
          <a:fontRef idx="minor">
            <a:schemeClr val="dk1"/>
          </a:fontRef>
        </p:style>
        <p:txBody>
          <a:bodyPr rtlCol="0" anchor="t"/>
          <a:lstStyle/>
          <a:p>
            <a:pPr marL="285750" indent="-285750">
              <a:buFont typeface="Courier New" panose="02070309020205020404" pitchFamily="49" charset="0"/>
              <a:buChar char="o"/>
            </a:pPr>
            <a:r>
              <a:rPr lang="en-GB" sz="1200" b="1" dirty="0">
                <a:solidFill>
                  <a:schemeClr val="tx1"/>
                </a:solidFill>
                <a:ea typeface="+mn-lt"/>
                <a:cs typeface="+mn-lt"/>
              </a:rPr>
              <a:t>ByVal </a:t>
            </a:r>
            <a:r>
              <a:rPr lang="en-GB" sz="1200" dirty="0">
                <a:solidFill>
                  <a:schemeClr val="tx1"/>
                </a:solidFill>
                <a:ea typeface="+mn-lt"/>
                <a:cs typeface="+mn-lt"/>
              </a:rPr>
              <a:t>specifies that an input argument of a Function is </a:t>
            </a:r>
            <a:r>
              <a:rPr lang="en-GB" sz="1200" u="sng" dirty="0">
                <a:solidFill>
                  <a:schemeClr val="tx1"/>
                </a:solidFill>
                <a:ea typeface="+mn-lt"/>
                <a:cs typeface="+mn-lt"/>
              </a:rPr>
              <a:t>passed by value</a:t>
            </a:r>
            <a:r>
              <a:rPr lang="en-GB" sz="1200" dirty="0">
                <a:solidFill>
                  <a:schemeClr val="tx1"/>
                </a:solidFill>
                <a:ea typeface="+mn-lt"/>
                <a:cs typeface="+mn-lt"/>
              </a:rPr>
              <a:t>, so that the called Function </a:t>
            </a:r>
            <a:r>
              <a:rPr lang="en-GB" sz="1200" b="1" dirty="0">
                <a:solidFill>
                  <a:schemeClr val="tx1"/>
                </a:solidFill>
                <a:ea typeface="+mn-lt"/>
                <a:cs typeface="+mn-lt"/>
              </a:rPr>
              <a:t>cannot </a:t>
            </a:r>
            <a:r>
              <a:rPr lang="en-GB" sz="1200" dirty="0">
                <a:solidFill>
                  <a:schemeClr val="tx1"/>
                </a:solidFill>
                <a:ea typeface="+mn-lt"/>
                <a:cs typeface="+mn-lt"/>
              </a:rPr>
              <a:t>change the value of a variable underlying the argument. If no modifier is specified, ByVal is the default.</a:t>
            </a:r>
          </a:p>
          <a:p>
            <a:pPr marL="285750" indent="-285750">
              <a:buFont typeface="Courier New" panose="02070309020205020404" pitchFamily="49" charset="0"/>
              <a:buChar char="o"/>
            </a:pPr>
            <a:r>
              <a:rPr lang="en-GB" sz="1200" b="1" dirty="0">
                <a:solidFill>
                  <a:schemeClr val="tx1"/>
                </a:solidFill>
                <a:ea typeface="+mn-lt"/>
                <a:cs typeface="+mn-lt"/>
              </a:rPr>
              <a:t>ByRef </a:t>
            </a:r>
            <a:r>
              <a:rPr lang="en-GB" sz="1200" dirty="0">
                <a:solidFill>
                  <a:schemeClr val="tx1"/>
                </a:solidFill>
                <a:ea typeface="+mn-lt"/>
                <a:cs typeface="+mn-lt"/>
              </a:rPr>
              <a:t>specifies that an input argument of a Function is </a:t>
            </a:r>
            <a:r>
              <a:rPr lang="en-GB" sz="1200" u="sng" dirty="0">
                <a:solidFill>
                  <a:schemeClr val="tx1"/>
                </a:solidFill>
                <a:ea typeface="+mn-lt"/>
                <a:cs typeface="+mn-lt"/>
              </a:rPr>
              <a:t>passed by reference</a:t>
            </a:r>
            <a:r>
              <a:rPr lang="en-GB" sz="1200" dirty="0">
                <a:solidFill>
                  <a:schemeClr val="tx1"/>
                </a:solidFill>
                <a:ea typeface="+mn-lt"/>
                <a:cs typeface="+mn-lt"/>
              </a:rPr>
              <a:t>, so that the called Function </a:t>
            </a:r>
            <a:r>
              <a:rPr lang="en-GB" sz="1200" b="1" dirty="0">
                <a:solidFill>
                  <a:schemeClr val="tx1"/>
                </a:solidFill>
                <a:ea typeface="+mn-lt"/>
                <a:cs typeface="+mn-lt"/>
              </a:rPr>
              <a:t>can</a:t>
            </a:r>
            <a:r>
              <a:rPr lang="en-GB" sz="1200" dirty="0">
                <a:solidFill>
                  <a:schemeClr val="tx1"/>
                </a:solidFill>
                <a:ea typeface="+mn-lt"/>
                <a:cs typeface="+mn-lt"/>
              </a:rPr>
              <a:t> change the value of a variable underlying the argument.</a:t>
            </a:r>
          </a:p>
          <a:p>
            <a:pPr marL="285750" indent="-285750">
              <a:buFont typeface="Courier New" panose="02070309020205020404" pitchFamily="49" charset="0"/>
              <a:buChar char="o"/>
            </a:pPr>
            <a:r>
              <a:rPr lang="en-GB" sz="1200" dirty="0">
                <a:solidFill>
                  <a:schemeClr val="tx1"/>
                </a:solidFill>
                <a:ea typeface="+mn-lt"/>
                <a:cs typeface="+mn-lt"/>
              </a:rPr>
              <a:t>The concept of </a:t>
            </a:r>
            <a:r>
              <a:rPr lang="en-GB" sz="1200" b="1" dirty="0">
                <a:solidFill>
                  <a:schemeClr val="tx1"/>
                </a:solidFill>
                <a:ea typeface="+mn-lt"/>
                <a:cs typeface="+mn-lt"/>
              </a:rPr>
              <a:t>ByVal (</a:t>
            </a:r>
            <a:r>
              <a:rPr lang="en-GB" sz="1200" dirty="0">
                <a:solidFill>
                  <a:schemeClr val="tx1"/>
                </a:solidFill>
                <a:ea typeface="+mn-lt"/>
                <a:cs typeface="+mn-lt"/>
              </a:rPr>
              <a:t>pass input parameter by value) and </a:t>
            </a:r>
            <a:r>
              <a:rPr lang="en-GB" sz="1200" b="1" dirty="0">
                <a:solidFill>
                  <a:schemeClr val="tx1"/>
                </a:solidFill>
                <a:ea typeface="+mn-lt"/>
                <a:cs typeface="+mn-lt"/>
              </a:rPr>
              <a:t>ByRef (</a:t>
            </a:r>
            <a:r>
              <a:rPr lang="en-GB" sz="1200" dirty="0">
                <a:solidFill>
                  <a:schemeClr val="tx1"/>
                </a:solidFill>
                <a:ea typeface="+mn-lt"/>
                <a:cs typeface="+mn-lt"/>
              </a:rPr>
              <a:t>pass input parameter by reference) can seem complicated and it may not be obvious where to use this (for now) but the below example should hopefully illustrate the point. The same keyword can be used for input parameters to a </a:t>
            </a:r>
            <a:r>
              <a:rPr lang="en-GB" sz="1200" b="1" dirty="0">
                <a:solidFill>
                  <a:schemeClr val="tx1"/>
                </a:solidFill>
                <a:ea typeface="+mn-lt"/>
                <a:cs typeface="+mn-lt"/>
              </a:rPr>
              <a:t>Sub-routine </a:t>
            </a:r>
            <a:r>
              <a:rPr lang="en-GB" sz="1200" dirty="0">
                <a:solidFill>
                  <a:schemeClr val="tx1"/>
                </a:solidFill>
                <a:ea typeface="+mn-lt"/>
                <a:cs typeface="+mn-lt"/>
              </a:rPr>
              <a:t>as well as </a:t>
            </a:r>
            <a:r>
              <a:rPr lang="en-GB" sz="1200" b="1" dirty="0">
                <a:solidFill>
                  <a:schemeClr val="tx1"/>
                </a:solidFill>
                <a:ea typeface="+mn-lt"/>
                <a:cs typeface="+mn-lt"/>
              </a:rPr>
              <a:t>Functions/Methods.</a:t>
            </a:r>
            <a:endParaRPr lang="en-GB" sz="1200" dirty="0">
              <a:solidFill>
                <a:schemeClr val="tx1"/>
              </a:solidFill>
              <a:ea typeface="+mn-lt"/>
              <a:cs typeface="+mn-lt"/>
            </a:endParaRPr>
          </a:p>
          <a:p>
            <a:pPr marL="285750" indent="-285750">
              <a:buFont typeface="Courier New" panose="02070309020205020404" pitchFamily="49" charset="0"/>
              <a:buChar char="o"/>
            </a:pPr>
            <a:endParaRPr lang="en-GB" sz="1200" dirty="0">
              <a:solidFill>
                <a:schemeClr val="tx1"/>
              </a:solidFill>
              <a:ea typeface="+mn-lt"/>
              <a:cs typeface="+mn-lt"/>
            </a:endParaRPr>
          </a:p>
          <a:p>
            <a:pPr marL="285750" indent="-285750">
              <a:buFont typeface="Courier New" panose="02070309020205020404" pitchFamily="49" charset="0"/>
              <a:buChar char="o"/>
            </a:pPr>
            <a:endParaRPr lang="en-GB" sz="1200" dirty="0">
              <a:solidFill>
                <a:schemeClr val="tx1"/>
              </a:solidFill>
              <a:ea typeface="+mn-lt"/>
              <a:cs typeface="+mn-lt"/>
            </a:endParaRPr>
          </a:p>
          <a:p>
            <a:pPr marL="285750" indent="-285750">
              <a:buFont typeface="Courier New" panose="02070309020205020404" pitchFamily="49" charset="0"/>
              <a:buChar char="o"/>
            </a:pPr>
            <a:endParaRPr lang="en-GB" sz="1200" dirty="0">
              <a:solidFill>
                <a:schemeClr val="tx1"/>
              </a:solidFill>
              <a:ea typeface="+mn-lt"/>
              <a:cs typeface="+mn-lt"/>
            </a:endParaRPr>
          </a:p>
          <a:p>
            <a:pPr marL="285750" indent="-285750">
              <a:buFont typeface="Courier New" panose="02070309020205020404" pitchFamily="49" charset="0"/>
              <a:buChar char="o"/>
            </a:pPr>
            <a:endParaRPr lang="en-GB" sz="1200" dirty="0">
              <a:solidFill>
                <a:schemeClr val="tx1"/>
              </a:solidFill>
              <a:ea typeface="+mn-lt"/>
              <a:cs typeface="+mn-lt"/>
            </a:endParaRPr>
          </a:p>
          <a:p>
            <a:pPr marL="285750" indent="-285750">
              <a:buFont typeface="Courier New" panose="02070309020205020404" pitchFamily="49" charset="0"/>
              <a:buChar char="o"/>
            </a:pPr>
            <a:endParaRPr lang="en-GB" sz="1200" dirty="0">
              <a:solidFill>
                <a:schemeClr val="tx1"/>
              </a:solidFill>
              <a:ea typeface="+mn-lt"/>
              <a:cs typeface="+mn-lt"/>
            </a:endParaRPr>
          </a:p>
          <a:p>
            <a:pPr marL="285750" indent="-285750">
              <a:buFont typeface="Courier New" panose="02070309020205020404" pitchFamily="49" charset="0"/>
              <a:buChar char="o"/>
            </a:pPr>
            <a:endParaRPr lang="en-GB" sz="1200" dirty="0">
              <a:solidFill>
                <a:schemeClr val="tx1"/>
              </a:solidFill>
              <a:ea typeface="+mn-lt"/>
              <a:cs typeface="+mn-lt"/>
            </a:endParaRPr>
          </a:p>
          <a:p>
            <a:pPr marL="285750" indent="-285750">
              <a:buFont typeface="Courier New" panose="02070309020205020404" pitchFamily="49" charset="0"/>
              <a:buChar char="o"/>
            </a:pPr>
            <a:endParaRPr lang="en-GB" sz="1200" dirty="0">
              <a:solidFill>
                <a:schemeClr val="tx1"/>
              </a:solidFill>
              <a:ea typeface="+mn-lt"/>
              <a:cs typeface="+mn-lt"/>
            </a:endParaRPr>
          </a:p>
          <a:p>
            <a:pPr marL="285750" indent="-285750">
              <a:buFont typeface="Courier New" panose="02070309020205020404" pitchFamily="49" charset="0"/>
              <a:buChar char="o"/>
            </a:pPr>
            <a:endParaRPr lang="en-GB" sz="1200" dirty="0">
              <a:solidFill>
                <a:schemeClr val="tx1"/>
              </a:solidFill>
              <a:ea typeface="+mn-lt"/>
              <a:cs typeface="+mn-lt"/>
            </a:endParaRPr>
          </a:p>
          <a:p>
            <a:pPr marL="285750" indent="-285750">
              <a:buFont typeface="Courier New" panose="02070309020205020404" pitchFamily="49" charset="0"/>
              <a:buChar char="o"/>
            </a:pPr>
            <a:endParaRPr lang="en-GB" sz="1200" dirty="0">
              <a:solidFill>
                <a:schemeClr val="tx1"/>
              </a:solidFill>
              <a:ea typeface="+mn-lt"/>
              <a:cs typeface="+mn-lt"/>
            </a:endParaRPr>
          </a:p>
          <a:p>
            <a:pPr marL="285750" indent="-285750">
              <a:buFont typeface="Courier New" panose="02070309020205020404" pitchFamily="49" charset="0"/>
              <a:buChar char="o"/>
            </a:pPr>
            <a:endParaRPr lang="en-GB" sz="1200" dirty="0">
              <a:solidFill>
                <a:schemeClr val="tx1"/>
              </a:solidFill>
              <a:ea typeface="+mn-lt"/>
              <a:cs typeface="+mn-lt"/>
            </a:endParaRPr>
          </a:p>
          <a:p>
            <a:pPr marL="285750" indent="-285750">
              <a:buFont typeface="Courier New" panose="02070309020205020404" pitchFamily="49" charset="0"/>
              <a:buChar char="o"/>
            </a:pPr>
            <a:endParaRPr lang="en-GB" sz="1200" dirty="0">
              <a:solidFill>
                <a:schemeClr val="tx1"/>
              </a:solidFill>
              <a:ea typeface="+mn-lt"/>
              <a:cs typeface="+mn-lt"/>
            </a:endParaRPr>
          </a:p>
          <a:p>
            <a:pPr marL="285750" indent="-285750">
              <a:buFont typeface="Courier New" panose="02070309020205020404" pitchFamily="49" charset="0"/>
              <a:buChar char="o"/>
            </a:pPr>
            <a:endParaRPr lang="en-GB" sz="1200" dirty="0">
              <a:solidFill>
                <a:schemeClr val="tx1"/>
              </a:solidFill>
              <a:ea typeface="+mn-lt"/>
              <a:cs typeface="+mn-lt"/>
            </a:endParaRPr>
          </a:p>
          <a:p>
            <a:pPr marL="285750" indent="-285750">
              <a:buFont typeface="Courier New" panose="02070309020205020404" pitchFamily="49" charset="0"/>
              <a:buChar char="o"/>
            </a:pPr>
            <a:endParaRPr lang="en-GB" sz="1200" dirty="0">
              <a:solidFill>
                <a:schemeClr val="tx1"/>
              </a:solidFill>
              <a:ea typeface="+mn-lt"/>
              <a:cs typeface="+mn-lt"/>
            </a:endParaRPr>
          </a:p>
          <a:p>
            <a:pPr marL="171450" indent="-171450">
              <a:buFont typeface="Courier New" panose="02070309020205020404" pitchFamily="49" charset="0"/>
              <a:buChar char="o"/>
            </a:pPr>
            <a:endParaRPr lang="en-GB"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p:txBody>
      </p:sp>
      <p:sp>
        <p:nvSpPr>
          <p:cNvPr id="7" name="TextBox 6">
            <a:extLst>
              <a:ext uri="{FF2B5EF4-FFF2-40B4-BE49-F238E27FC236}">
                <a16:creationId xmlns:a16="http://schemas.microsoft.com/office/drawing/2014/main" id="{EFF7E853-008B-4DF9-B984-9EEF8D8B3CDB}"/>
              </a:ext>
            </a:extLst>
          </p:cNvPr>
          <p:cNvSpPr txBox="1"/>
          <p:nvPr/>
        </p:nvSpPr>
        <p:spPr>
          <a:xfrm>
            <a:off x="559961" y="368061"/>
            <a:ext cx="10959173" cy="461665"/>
          </a:xfrm>
          <a:prstGeom prst="rect">
            <a:avLst/>
          </a:prstGeom>
          <a:solidFill>
            <a:schemeClr val="accent2"/>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b="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Learning by Doing: VBA Fundamentals</a:t>
            </a:r>
          </a:p>
        </p:txBody>
      </p:sp>
      <p:pic>
        <p:nvPicPr>
          <p:cNvPr id="3" name="Picture 2">
            <a:extLst>
              <a:ext uri="{FF2B5EF4-FFF2-40B4-BE49-F238E27FC236}">
                <a16:creationId xmlns:a16="http://schemas.microsoft.com/office/drawing/2014/main" id="{5C18743C-7B56-4B82-AF33-0661F1C50ACE}"/>
              </a:ext>
            </a:extLst>
          </p:cNvPr>
          <p:cNvPicPr>
            <a:picLocks noChangeAspect="1"/>
          </p:cNvPicPr>
          <p:nvPr/>
        </p:nvPicPr>
        <p:blipFill>
          <a:blip r:embed="rId2"/>
          <a:stretch>
            <a:fillRect/>
          </a:stretch>
        </p:blipFill>
        <p:spPr>
          <a:xfrm>
            <a:off x="3044992" y="2742576"/>
            <a:ext cx="3238500" cy="3533775"/>
          </a:xfrm>
          <a:prstGeom prst="rect">
            <a:avLst/>
          </a:prstGeom>
          <a:ln>
            <a:solidFill>
              <a:srgbClr val="92D050"/>
            </a:solidFill>
          </a:ln>
        </p:spPr>
      </p:pic>
      <p:sp>
        <p:nvSpPr>
          <p:cNvPr id="17" name="Speech Bubble: Rectangle 16">
            <a:extLst>
              <a:ext uri="{FF2B5EF4-FFF2-40B4-BE49-F238E27FC236}">
                <a16:creationId xmlns:a16="http://schemas.microsoft.com/office/drawing/2014/main" id="{CEB4DF63-DF31-4A33-BEF4-900CE9264D78}"/>
              </a:ext>
            </a:extLst>
          </p:cNvPr>
          <p:cNvSpPr/>
          <p:nvPr/>
        </p:nvSpPr>
        <p:spPr>
          <a:xfrm>
            <a:off x="6956909" y="3779800"/>
            <a:ext cx="3845677" cy="2426607"/>
          </a:xfrm>
          <a:prstGeom prst="wedgeRectCallout">
            <a:avLst>
              <a:gd name="adj1" fmla="val -70402"/>
              <a:gd name="adj2" fmla="val -3546"/>
            </a:avLst>
          </a:prstGeom>
        </p:spPr>
        <p:style>
          <a:lnRef idx="1">
            <a:schemeClr val="accent2"/>
          </a:lnRef>
          <a:fillRef idx="2">
            <a:schemeClr val="accent2"/>
          </a:fillRef>
          <a:effectRef idx="1">
            <a:schemeClr val="accent2"/>
          </a:effectRef>
          <a:fontRef idx="minor">
            <a:schemeClr val="dk1"/>
          </a:fontRef>
        </p:style>
        <p:txBody>
          <a:bodyPr rtlCol="0" anchor="t"/>
          <a:lstStyle/>
          <a:p>
            <a:pPr marL="171450" indent="-171450">
              <a:buFont typeface="Arial" panose="020B0604020202020204" pitchFamily="34" charset="0"/>
              <a:buChar char="•"/>
            </a:pPr>
            <a:r>
              <a:rPr lang="en-GB" sz="1100" dirty="0"/>
              <a:t>When the ByVal_ByRef() Sub-routine is executed, it will print the following:</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When the variable </a:t>
            </a:r>
            <a:r>
              <a:rPr lang="en-GB" sz="1100" b="1" dirty="0"/>
              <a:t>a </a:t>
            </a:r>
            <a:r>
              <a:rPr lang="en-GB" sz="1100" dirty="0"/>
              <a:t>(initial value is 10) is passed in by value (ByVal) to ‘ByVal_Example’ Sub-routine, the Sub-routine </a:t>
            </a:r>
            <a:r>
              <a:rPr lang="en-GB" sz="1100" u="sng" dirty="0"/>
              <a:t>cannot</a:t>
            </a:r>
            <a:r>
              <a:rPr lang="en-GB" sz="1100" dirty="0"/>
              <a:t> change the value of the variable </a:t>
            </a:r>
            <a:r>
              <a:rPr lang="en-GB" sz="1100" b="1" dirty="0"/>
              <a:t>a</a:t>
            </a:r>
            <a:r>
              <a:rPr lang="en-GB" sz="1100" dirty="0"/>
              <a:t> to 1 even if it tries to do so.</a:t>
            </a:r>
          </a:p>
          <a:p>
            <a:pPr marL="171450" indent="-171450">
              <a:buFont typeface="Arial" panose="020B0604020202020204" pitchFamily="34" charset="0"/>
              <a:buChar char="•"/>
            </a:pPr>
            <a:r>
              <a:rPr lang="en-GB" sz="1100" dirty="0"/>
              <a:t>However, When the variable </a:t>
            </a:r>
            <a:r>
              <a:rPr lang="en-GB" sz="1100" b="1" dirty="0"/>
              <a:t>a </a:t>
            </a:r>
            <a:r>
              <a:rPr lang="en-GB" sz="1100" dirty="0"/>
              <a:t>(initial value is 10) is passed in by reference (ByRef) to ‘ByRef_Example’ Sub-routine, the Sub-routine </a:t>
            </a:r>
            <a:r>
              <a:rPr lang="en-GB" sz="1100" u="sng" dirty="0"/>
              <a:t>can</a:t>
            </a:r>
            <a:r>
              <a:rPr lang="en-GB" sz="1100" dirty="0"/>
              <a:t> change the value of the variable </a:t>
            </a:r>
            <a:r>
              <a:rPr lang="en-GB" sz="1100" b="1" dirty="0"/>
              <a:t>a</a:t>
            </a:r>
            <a:r>
              <a:rPr lang="en-GB" sz="1100" dirty="0"/>
              <a:t> to 1 inside the code.</a:t>
            </a:r>
          </a:p>
        </p:txBody>
      </p:sp>
      <p:pic>
        <p:nvPicPr>
          <p:cNvPr id="4" name="Picture 3">
            <a:extLst>
              <a:ext uri="{FF2B5EF4-FFF2-40B4-BE49-F238E27FC236}">
                <a16:creationId xmlns:a16="http://schemas.microsoft.com/office/drawing/2014/main" id="{9FB0E74E-0AF6-4CE5-80F8-8090033AA36C}"/>
              </a:ext>
            </a:extLst>
          </p:cNvPr>
          <p:cNvPicPr>
            <a:picLocks noChangeAspect="1"/>
          </p:cNvPicPr>
          <p:nvPr/>
        </p:nvPicPr>
        <p:blipFill>
          <a:blip r:embed="rId3"/>
          <a:stretch>
            <a:fillRect/>
          </a:stretch>
        </p:blipFill>
        <p:spPr>
          <a:xfrm>
            <a:off x="7190674" y="4185362"/>
            <a:ext cx="895350" cy="352425"/>
          </a:xfrm>
          <a:prstGeom prst="rect">
            <a:avLst/>
          </a:prstGeom>
          <a:ln>
            <a:solidFill>
              <a:srgbClr val="92D050"/>
            </a:solidFill>
          </a:ln>
        </p:spPr>
      </p:pic>
    </p:spTree>
    <p:extLst>
      <p:ext uri="{BB962C8B-B14F-4D97-AF65-F5344CB8AC3E}">
        <p14:creationId xmlns:p14="http://schemas.microsoft.com/office/powerpoint/2010/main" val="178951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5D0C41-D69D-43EE-9FA3-A05A3B3CC98C}"/>
              </a:ext>
            </a:extLst>
          </p:cNvPr>
          <p:cNvSpPr/>
          <p:nvPr/>
        </p:nvSpPr>
        <p:spPr>
          <a:xfrm>
            <a:off x="549214" y="1000059"/>
            <a:ext cx="2142225" cy="564871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IF statement</a:t>
            </a:r>
          </a:p>
        </p:txBody>
      </p:sp>
      <p:sp>
        <p:nvSpPr>
          <p:cNvPr id="10" name="Rectangle 9">
            <a:extLst>
              <a:ext uri="{FF2B5EF4-FFF2-40B4-BE49-F238E27FC236}">
                <a16:creationId xmlns:a16="http://schemas.microsoft.com/office/drawing/2014/main" id="{8557AD86-2374-4FFD-AB4A-DB755A74152C}"/>
              </a:ext>
            </a:extLst>
          </p:cNvPr>
          <p:cNvSpPr/>
          <p:nvPr/>
        </p:nvSpPr>
        <p:spPr>
          <a:xfrm>
            <a:off x="2734571" y="1000058"/>
            <a:ext cx="8784564" cy="5648715"/>
          </a:xfrm>
          <a:prstGeom prst="rect">
            <a:avLst/>
          </a:prstGeom>
          <a:ln/>
        </p:spPr>
        <p:style>
          <a:lnRef idx="2">
            <a:schemeClr val="accent2"/>
          </a:lnRef>
          <a:fillRef idx="1">
            <a:schemeClr val="lt1"/>
          </a:fillRef>
          <a:effectRef idx="0">
            <a:schemeClr val="accent2"/>
          </a:effectRef>
          <a:fontRef idx="minor">
            <a:schemeClr val="dk1"/>
          </a:fontRef>
        </p:style>
        <p:txBody>
          <a:bodyPr rtlCol="0" anchor="t"/>
          <a:lstStyle/>
          <a:p>
            <a:pPr marL="171450" indent="-171450">
              <a:buFont typeface="Courier New" panose="02070309020205020404" pitchFamily="49" charset="0"/>
              <a:buChar char="o"/>
            </a:pPr>
            <a:r>
              <a:rPr lang="en-US" sz="1200" b="1" dirty="0">
                <a:solidFill>
                  <a:schemeClr val="tx1"/>
                </a:solidFill>
              </a:rPr>
              <a:t>If…Then…Else</a:t>
            </a:r>
            <a:r>
              <a:rPr lang="en-US" sz="1200" dirty="0">
                <a:solidFill>
                  <a:schemeClr val="tx1"/>
                </a:solidFill>
              </a:rPr>
              <a:t> statement </a:t>
            </a:r>
            <a:r>
              <a:rPr lang="en-GB" sz="1200" dirty="0">
                <a:solidFill>
                  <a:schemeClr val="tx1"/>
                </a:solidFill>
              </a:rPr>
              <a:t>conditionally executes a group of statements, depending on the value of a conditional expression. For a single line statements, a single-line syntax can be used per below but multi-line syntax are most commonly used.</a:t>
            </a:r>
          </a:p>
          <a:p>
            <a:pPr marL="171450" indent="-171450">
              <a:buFont typeface="Courier New" panose="02070309020205020404" pitchFamily="49" charset="0"/>
              <a:buChar char="o"/>
            </a:pPr>
            <a:endParaRPr lang="en-GB" sz="1200" dirty="0">
              <a:solidFill>
                <a:schemeClr val="tx1"/>
              </a:solidFill>
            </a:endParaRPr>
          </a:p>
          <a:p>
            <a:pPr marL="171450" indent="-171450">
              <a:buFont typeface="Courier New" panose="02070309020205020404" pitchFamily="49" charset="0"/>
              <a:buChar char="o"/>
            </a:pPr>
            <a:endParaRPr lang="en-GB" sz="1200" dirty="0">
              <a:solidFill>
                <a:schemeClr val="tx1"/>
              </a:solidFill>
            </a:endParaRPr>
          </a:p>
          <a:p>
            <a:pPr marL="171450" indent="-171450">
              <a:buFont typeface="Courier New" panose="02070309020205020404" pitchFamily="49" charset="0"/>
              <a:buChar char="o"/>
            </a:pPr>
            <a:endParaRPr lang="en-GB" sz="1200" dirty="0">
              <a:solidFill>
                <a:schemeClr val="tx1"/>
              </a:solidFill>
            </a:endParaRPr>
          </a:p>
          <a:p>
            <a:pPr marL="171450" indent="-171450">
              <a:buFont typeface="Courier New" panose="02070309020205020404" pitchFamily="49" charset="0"/>
              <a:buChar char="o"/>
            </a:pPr>
            <a:endParaRPr lang="en-GB" sz="1200" dirty="0">
              <a:solidFill>
                <a:schemeClr val="tx1"/>
              </a:solidFill>
            </a:endParaRPr>
          </a:p>
          <a:p>
            <a:pPr marL="171450" indent="-171450">
              <a:buFont typeface="Courier New" panose="02070309020205020404" pitchFamily="49" charset="0"/>
              <a:buChar char="o"/>
            </a:pPr>
            <a:endParaRPr lang="en-GB" sz="1200" dirty="0">
              <a:solidFill>
                <a:schemeClr val="tx1"/>
              </a:solidFill>
            </a:endParaRPr>
          </a:p>
          <a:p>
            <a:pPr marL="171450" indent="-171450">
              <a:buFont typeface="Courier New" panose="02070309020205020404" pitchFamily="49" charset="0"/>
              <a:buChar char="o"/>
            </a:pPr>
            <a:endParaRPr lang="en-GB" sz="1200" dirty="0">
              <a:solidFill>
                <a:schemeClr val="tx1"/>
              </a:solidFill>
            </a:endParaRPr>
          </a:p>
          <a:p>
            <a:pPr marL="171450" indent="-171450">
              <a:buFont typeface="Courier New" panose="02070309020205020404" pitchFamily="49" charset="0"/>
              <a:buChar char="o"/>
            </a:pPr>
            <a:endParaRPr lang="en-GB" sz="1200" dirty="0">
              <a:solidFill>
                <a:schemeClr val="tx1"/>
              </a:solidFill>
            </a:endParaRPr>
          </a:p>
          <a:p>
            <a:pPr marL="171450" indent="-171450">
              <a:buFont typeface="Courier New" panose="02070309020205020404" pitchFamily="49" charset="0"/>
              <a:buChar char="o"/>
            </a:pPr>
            <a:endParaRPr lang="en-GB" sz="1200" dirty="0">
              <a:solidFill>
                <a:schemeClr val="tx1"/>
              </a:solidFill>
            </a:endParaRPr>
          </a:p>
          <a:p>
            <a:pPr marL="171450" indent="-171450">
              <a:buFont typeface="Courier New" panose="02070309020205020404" pitchFamily="49" charset="0"/>
              <a:buChar char="o"/>
            </a:pPr>
            <a:endParaRPr lang="en-GB" sz="1200" dirty="0">
              <a:solidFill>
                <a:schemeClr val="tx1"/>
              </a:solidFill>
            </a:endParaRPr>
          </a:p>
          <a:p>
            <a:pPr marL="171450" indent="-171450">
              <a:buFont typeface="Courier New" panose="02070309020205020404" pitchFamily="49" charset="0"/>
              <a:buChar char="o"/>
            </a:pPr>
            <a:endParaRPr lang="en-GB" sz="1200" dirty="0">
              <a:solidFill>
                <a:schemeClr val="tx1"/>
              </a:solidFill>
            </a:endParaRPr>
          </a:p>
          <a:p>
            <a:pPr marL="171450" indent="-171450">
              <a:buFont typeface="Courier New" panose="02070309020205020404" pitchFamily="49" charset="0"/>
              <a:buChar char="o"/>
            </a:pPr>
            <a:endParaRPr lang="en-GB" sz="1200" dirty="0">
              <a:solidFill>
                <a:schemeClr val="tx1"/>
              </a:solidFill>
            </a:endParaRPr>
          </a:p>
          <a:p>
            <a:pPr marL="171450" indent="-171450">
              <a:buFont typeface="Courier New" panose="02070309020205020404" pitchFamily="49" charset="0"/>
              <a:buChar char="o"/>
            </a:pPr>
            <a:endParaRPr lang="en-GB" sz="1200" dirty="0">
              <a:solidFill>
                <a:schemeClr val="tx1"/>
              </a:solidFill>
            </a:endParaRPr>
          </a:p>
          <a:p>
            <a:pPr marL="171450" indent="-171450">
              <a:buFont typeface="Courier New" panose="02070309020205020404" pitchFamily="49" charset="0"/>
              <a:buChar char="o"/>
            </a:pPr>
            <a:r>
              <a:rPr lang="en-GB" sz="1200" dirty="0">
                <a:solidFill>
                  <a:schemeClr val="tx1"/>
                </a:solidFill>
              </a:rPr>
              <a:t>For example, please see below a Sub-routine which prints different messages depending on the value of the input parameter.</a:t>
            </a:r>
            <a:endParaRPr lang="en-US" sz="1200" dirty="0">
              <a:solidFill>
                <a:schemeClr val="tx1"/>
              </a:solidFill>
            </a:endParaRPr>
          </a:p>
        </p:txBody>
      </p:sp>
      <p:sp>
        <p:nvSpPr>
          <p:cNvPr id="7" name="TextBox 6">
            <a:extLst>
              <a:ext uri="{FF2B5EF4-FFF2-40B4-BE49-F238E27FC236}">
                <a16:creationId xmlns:a16="http://schemas.microsoft.com/office/drawing/2014/main" id="{EFF7E853-008B-4DF9-B984-9EEF8D8B3CDB}"/>
              </a:ext>
            </a:extLst>
          </p:cNvPr>
          <p:cNvSpPr txBox="1"/>
          <p:nvPr/>
        </p:nvSpPr>
        <p:spPr>
          <a:xfrm>
            <a:off x="559961" y="368061"/>
            <a:ext cx="10959173" cy="461665"/>
          </a:xfrm>
          <a:prstGeom prst="rect">
            <a:avLst/>
          </a:prstGeom>
          <a:solidFill>
            <a:schemeClr val="accent2"/>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b="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Learning by Doing: VBA Fundamentals</a:t>
            </a:r>
          </a:p>
        </p:txBody>
      </p:sp>
      <p:sp>
        <p:nvSpPr>
          <p:cNvPr id="5" name="Rectangle 4">
            <a:extLst>
              <a:ext uri="{FF2B5EF4-FFF2-40B4-BE49-F238E27FC236}">
                <a16:creationId xmlns:a16="http://schemas.microsoft.com/office/drawing/2014/main" id="{7A28F0E2-E9B2-4283-A798-3970EBF6AED3}"/>
              </a:ext>
            </a:extLst>
          </p:cNvPr>
          <p:cNvSpPr/>
          <p:nvPr/>
        </p:nvSpPr>
        <p:spPr>
          <a:xfrm>
            <a:off x="2975211" y="1628798"/>
            <a:ext cx="4181475" cy="2056095"/>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i="1" dirty="0">
                <a:solidFill>
                  <a:srgbClr val="FF0000"/>
                </a:solidFill>
              </a:rPr>
              <a:t>' Multiline syntax:</a:t>
            </a:r>
          </a:p>
          <a:p>
            <a:r>
              <a:rPr lang="en-GB" sz="1200" b="1" dirty="0">
                <a:solidFill>
                  <a:schemeClr val="tx1"/>
                </a:solidFill>
              </a:rPr>
              <a:t>If</a:t>
            </a:r>
            <a:r>
              <a:rPr lang="en-GB" sz="1200" dirty="0">
                <a:solidFill>
                  <a:schemeClr val="tx1"/>
                </a:solidFill>
              </a:rPr>
              <a:t> condition_expression </a:t>
            </a:r>
            <a:r>
              <a:rPr lang="en-GB" sz="1200" b="1" dirty="0">
                <a:solidFill>
                  <a:schemeClr val="tx1"/>
                </a:solidFill>
              </a:rPr>
              <a:t>hen</a:t>
            </a:r>
            <a:endParaRPr lang="en-GB" sz="1200" dirty="0">
              <a:solidFill>
                <a:schemeClr val="tx1"/>
              </a:solidFill>
            </a:endParaRPr>
          </a:p>
          <a:p>
            <a:r>
              <a:rPr lang="en-GB" sz="1200" dirty="0">
                <a:solidFill>
                  <a:schemeClr val="tx1"/>
                </a:solidFill>
              </a:rPr>
              <a:t>    [ statements ]</a:t>
            </a:r>
          </a:p>
          <a:p>
            <a:r>
              <a:rPr lang="en-GB" sz="1200" b="1" dirty="0">
                <a:solidFill>
                  <a:schemeClr val="tx1"/>
                </a:solidFill>
              </a:rPr>
              <a:t>ElseIf</a:t>
            </a:r>
            <a:r>
              <a:rPr lang="en-GB" sz="1200" dirty="0">
                <a:solidFill>
                  <a:schemeClr val="tx1"/>
                </a:solidFill>
              </a:rPr>
              <a:t> elseifcondition _expression </a:t>
            </a:r>
            <a:r>
              <a:rPr lang="en-GB" sz="1200" b="1" dirty="0">
                <a:solidFill>
                  <a:schemeClr val="tx1"/>
                </a:solidFill>
              </a:rPr>
              <a:t>Then</a:t>
            </a:r>
            <a:endParaRPr lang="en-GB" sz="1200" dirty="0">
              <a:solidFill>
                <a:schemeClr val="tx1"/>
              </a:solidFill>
            </a:endParaRPr>
          </a:p>
          <a:p>
            <a:r>
              <a:rPr lang="en-GB" sz="1200" dirty="0">
                <a:solidFill>
                  <a:schemeClr val="tx1"/>
                </a:solidFill>
              </a:rPr>
              <a:t>    [statements ] </a:t>
            </a:r>
          </a:p>
          <a:p>
            <a:r>
              <a:rPr lang="en-GB" sz="1200" b="1" dirty="0">
                <a:solidFill>
                  <a:schemeClr val="tx1"/>
                </a:solidFill>
              </a:rPr>
              <a:t>Else</a:t>
            </a:r>
          </a:p>
          <a:p>
            <a:r>
              <a:rPr lang="en-GB" sz="1200" dirty="0">
                <a:solidFill>
                  <a:schemeClr val="tx1"/>
                </a:solidFill>
              </a:rPr>
              <a:t>    [ statements ] </a:t>
            </a:r>
          </a:p>
          <a:p>
            <a:r>
              <a:rPr lang="en-GB" sz="1200" b="1" dirty="0">
                <a:solidFill>
                  <a:schemeClr val="tx1"/>
                </a:solidFill>
              </a:rPr>
              <a:t>End If</a:t>
            </a:r>
          </a:p>
          <a:p>
            <a:endParaRPr lang="en-GB" sz="1200" dirty="0">
              <a:solidFill>
                <a:schemeClr val="tx1"/>
              </a:solidFill>
            </a:endParaRPr>
          </a:p>
          <a:p>
            <a:r>
              <a:rPr lang="en-GB" sz="1200" i="1" dirty="0">
                <a:solidFill>
                  <a:srgbClr val="FF0000"/>
                </a:solidFill>
              </a:rPr>
              <a:t>' Single-line syntax:</a:t>
            </a:r>
          </a:p>
          <a:p>
            <a:r>
              <a:rPr lang="en-GB" sz="1200" b="1" dirty="0">
                <a:solidFill>
                  <a:schemeClr val="tx1"/>
                </a:solidFill>
              </a:rPr>
              <a:t>If </a:t>
            </a:r>
            <a:r>
              <a:rPr lang="en-GB" sz="1200" dirty="0">
                <a:solidFill>
                  <a:schemeClr val="tx1"/>
                </a:solidFill>
              </a:rPr>
              <a:t>condition </a:t>
            </a:r>
            <a:r>
              <a:rPr lang="en-GB" sz="1200" b="1" dirty="0">
                <a:solidFill>
                  <a:schemeClr val="tx1"/>
                </a:solidFill>
              </a:rPr>
              <a:t>Then</a:t>
            </a:r>
            <a:r>
              <a:rPr lang="en-GB" sz="1200" dirty="0">
                <a:solidFill>
                  <a:schemeClr val="tx1"/>
                </a:solidFill>
              </a:rPr>
              <a:t> [ statements ]  </a:t>
            </a:r>
            <a:r>
              <a:rPr lang="en-GB" sz="1200" b="1" dirty="0">
                <a:solidFill>
                  <a:schemeClr val="tx1"/>
                </a:solidFill>
              </a:rPr>
              <a:t>Else</a:t>
            </a:r>
            <a:r>
              <a:rPr lang="en-GB" sz="1200" dirty="0">
                <a:solidFill>
                  <a:schemeClr val="tx1"/>
                </a:solidFill>
              </a:rPr>
              <a:t> [ statements ] </a:t>
            </a:r>
          </a:p>
        </p:txBody>
      </p:sp>
      <p:pic>
        <p:nvPicPr>
          <p:cNvPr id="4" name="Picture 3">
            <a:extLst>
              <a:ext uri="{FF2B5EF4-FFF2-40B4-BE49-F238E27FC236}">
                <a16:creationId xmlns:a16="http://schemas.microsoft.com/office/drawing/2014/main" id="{B4E73459-E00B-43BC-B6D7-622E141BB225}"/>
              </a:ext>
            </a:extLst>
          </p:cNvPr>
          <p:cNvPicPr>
            <a:picLocks noChangeAspect="1"/>
          </p:cNvPicPr>
          <p:nvPr/>
        </p:nvPicPr>
        <p:blipFill>
          <a:blip r:embed="rId2"/>
          <a:stretch>
            <a:fillRect/>
          </a:stretch>
        </p:blipFill>
        <p:spPr>
          <a:xfrm>
            <a:off x="2975211" y="4200097"/>
            <a:ext cx="4181475" cy="2286000"/>
          </a:xfrm>
          <a:prstGeom prst="rect">
            <a:avLst/>
          </a:prstGeom>
          <a:ln>
            <a:solidFill>
              <a:srgbClr val="92D050"/>
            </a:solidFill>
          </a:ln>
        </p:spPr>
      </p:pic>
    </p:spTree>
    <p:extLst>
      <p:ext uri="{BB962C8B-B14F-4D97-AF65-F5344CB8AC3E}">
        <p14:creationId xmlns:p14="http://schemas.microsoft.com/office/powerpoint/2010/main" val="3157234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5D0C41-D69D-43EE-9FA3-A05A3B3CC98C}"/>
              </a:ext>
            </a:extLst>
          </p:cNvPr>
          <p:cNvSpPr/>
          <p:nvPr/>
        </p:nvSpPr>
        <p:spPr>
          <a:xfrm>
            <a:off x="549214" y="931819"/>
            <a:ext cx="2142225" cy="5714641"/>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For Loop</a:t>
            </a:r>
          </a:p>
        </p:txBody>
      </p:sp>
      <p:sp>
        <p:nvSpPr>
          <p:cNvPr id="10" name="Rectangle 9">
            <a:extLst>
              <a:ext uri="{FF2B5EF4-FFF2-40B4-BE49-F238E27FC236}">
                <a16:creationId xmlns:a16="http://schemas.microsoft.com/office/drawing/2014/main" id="{8557AD86-2374-4FFD-AB4A-DB755A74152C}"/>
              </a:ext>
            </a:extLst>
          </p:cNvPr>
          <p:cNvSpPr/>
          <p:nvPr/>
        </p:nvSpPr>
        <p:spPr>
          <a:xfrm>
            <a:off x="2734571" y="931818"/>
            <a:ext cx="8784564" cy="5714642"/>
          </a:xfrm>
          <a:prstGeom prst="rect">
            <a:avLst/>
          </a:prstGeom>
          <a:ln/>
        </p:spPr>
        <p:style>
          <a:lnRef idx="2">
            <a:schemeClr val="accent2"/>
          </a:lnRef>
          <a:fillRef idx="1">
            <a:schemeClr val="lt1"/>
          </a:fillRef>
          <a:effectRef idx="0">
            <a:schemeClr val="accent2"/>
          </a:effectRef>
          <a:fontRef idx="minor">
            <a:schemeClr val="dk1"/>
          </a:fontRef>
        </p:style>
        <p:txBody>
          <a:bodyPr rtlCol="0" anchor="t"/>
          <a:lstStyle/>
          <a:p>
            <a:pPr marL="171450" indent="-171450">
              <a:buFont typeface="Courier New" panose="02070309020205020404" pitchFamily="49" charset="0"/>
              <a:buChar char="o"/>
            </a:pPr>
            <a:r>
              <a:rPr lang="en-GB" sz="1200" dirty="0">
                <a:solidFill>
                  <a:schemeClr val="tx1"/>
                </a:solidFill>
              </a:rPr>
              <a:t>Repeats a group of statements a specified number of times. There are two ways of writing a For loop syntax per below:</a:t>
            </a:r>
          </a:p>
          <a:p>
            <a:pPr marL="628650" lvl="1" indent="-171450">
              <a:buFont typeface="Courier New" panose="02070309020205020404" pitchFamily="49" charset="0"/>
              <a:buChar char="o"/>
            </a:pPr>
            <a:r>
              <a:rPr lang="en-GB" sz="1200" dirty="0">
                <a:solidFill>
                  <a:schemeClr val="tx1"/>
                </a:solidFill>
              </a:rPr>
              <a:t>For…To…Next – Syntax:</a:t>
            </a:r>
          </a:p>
          <a:p>
            <a:pPr marL="628650" lvl="1" indent="-171450">
              <a:buFont typeface="Courier New" panose="02070309020205020404" pitchFamily="49" charset="0"/>
              <a:buChar char="o"/>
            </a:pPr>
            <a:endParaRPr lang="en-GB" sz="1200" dirty="0">
              <a:solidFill>
                <a:schemeClr val="tx1"/>
              </a:solidFill>
            </a:endParaRPr>
          </a:p>
          <a:p>
            <a:pPr marL="628650" lvl="1" indent="-171450">
              <a:buFont typeface="Courier New" panose="02070309020205020404" pitchFamily="49" charset="0"/>
              <a:buChar char="o"/>
            </a:pPr>
            <a:endParaRPr lang="en-GB" sz="1200" dirty="0">
              <a:solidFill>
                <a:schemeClr val="tx1"/>
              </a:solidFill>
            </a:endParaRPr>
          </a:p>
          <a:p>
            <a:pPr marL="628650" lvl="1" indent="-171450">
              <a:buFont typeface="Courier New" panose="02070309020205020404" pitchFamily="49" charset="0"/>
              <a:buChar char="o"/>
            </a:pPr>
            <a:endParaRPr lang="en-GB" sz="1200" dirty="0">
              <a:solidFill>
                <a:schemeClr val="tx1"/>
              </a:solidFill>
            </a:endParaRPr>
          </a:p>
          <a:p>
            <a:pPr marL="628650" lvl="1" indent="-171450">
              <a:buFont typeface="Courier New" panose="02070309020205020404" pitchFamily="49" charset="0"/>
              <a:buChar char="o"/>
            </a:pPr>
            <a:endParaRPr lang="en-GB" sz="1200" dirty="0">
              <a:solidFill>
                <a:schemeClr val="tx1"/>
              </a:solidFill>
            </a:endParaRPr>
          </a:p>
          <a:p>
            <a:pPr lvl="1"/>
            <a:endParaRPr lang="en-GB" sz="1200" dirty="0">
              <a:solidFill>
                <a:schemeClr val="tx1"/>
              </a:solidFill>
            </a:endParaRPr>
          </a:p>
          <a:p>
            <a:pPr marL="628650" lvl="1" indent="-171450">
              <a:buFont typeface="Courier New" panose="02070309020205020404" pitchFamily="49" charset="0"/>
              <a:buChar char="o"/>
            </a:pPr>
            <a:r>
              <a:rPr lang="en-GB" sz="1200" dirty="0">
                <a:solidFill>
                  <a:schemeClr val="tx1"/>
                </a:solidFill>
              </a:rPr>
              <a:t>Example code and output:</a:t>
            </a:r>
          </a:p>
          <a:p>
            <a:pPr marL="628650" lvl="1" indent="-171450">
              <a:buFont typeface="Courier New" panose="02070309020205020404" pitchFamily="49" charset="0"/>
              <a:buChar char="o"/>
            </a:pPr>
            <a:endParaRPr lang="en-GB" sz="1200" dirty="0">
              <a:solidFill>
                <a:schemeClr val="tx1"/>
              </a:solidFill>
            </a:endParaRPr>
          </a:p>
          <a:p>
            <a:pPr marL="628650" lvl="1" indent="-171450">
              <a:buFont typeface="Courier New" panose="02070309020205020404" pitchFamily="49" charset="0"/>
              <a:buChar char="o"/>
            </a:pPr>
            <a:endParaRPr lang="en-GB" sz="1200" dirty="0">
              <a:solidFill>
                <a:schemeClr val="tx1"/>
              </a:solidFill>
            </a:endParaRPr>
          </a:p>
          <a:p>
            <a:pPr marL="628650" lvl="1" indent="-171450">
              <a:buFont typeface="Courier New" panose="02070309020205020404" pitchFamily="49" charset="0"/>
              <a:buChar char="o"/>
            </a:pPr>
            <a:endParaRPr lang="en-GB" sz="1200" dirty="0">
              <a:solidFill>
                <a:schemeClr val="tx1"/>
              </a:solidFill>
            </a:endParaRPr>
          </a:p>
          <a:p>
            <a:pPr marL="628650" lvl="1" indent="-171450">
              <a:buFont typeface="Courier New" panose="02070309020205020404" pitchFamily="49" charset="0"/>
              <a:buChar char="o"/>
            </a:pPr>
            <a:endParaRPr lang="en-GB" sz="1200" dirty="0">
              <a:solidFill>
                <a:schemeClr val="tx1"/>
              </a:solidFill>
            </a:endParaRPr>
          </a:p>
          <a:p>
            <a:pPr marL="628650" lvl="1" indent="-171450">
              <a:buFont typeface="Courier New" panose="02070309020205020404" pitchFamily="49" charset="0"/>
              <a:buChar char="o"/>
            </a:pPr>
            <a:endParaRPr lang="en-GB" sz="1200" dirty="0">
              <a:solidFill>
                <a:schemeClr val="tx1"/>
              </a:solidFill>
            </a:endParaRPr>
          </a:p>
          <a:p>
            <a:pPr marL="628650" lvl="1" indent="-171450">
              <a:buFont typeface="Courier New" panose="02070309020205020404" pitchFamily="49" charset="0"/>
              <a:buChar char="o"/>
            </a:pPr>
            <a:endParaRPr lang="en-GB" sz="1200" dirty="0">
              <a:solidFill>
                <a:schemeClr val="tx1"/>
              </a:solidFill>
            </a:endParaRPr>
          </a:p>
          <a:p>
            <a:pPr lvl="1"/>
            <a:endParaRPr lang="en-GB" sz="1200" dirty="0">
              <a:solidFill>
                <a:schemeClr val="tx1"/>
              </a:solidFill>
            </a:endParaRPr>
          </a:p>
          <a:p>
            <a:pPr marL="628650" lvl="1" indent="-171450">
              <a:buFont typeface="Courier New" panose="02070309020205020404" pitchFamily="49" charset="0"/>
              <a:buChar char="o"/>
            </a:pPr>
            <a:r>
              <a:rPr lang="en-GB" sz="1200" dirty="0">
                <a:solidFill>
                  <a:schemeClr val="tx1"/>
                </a:solidFill>
              </a:rPr>
              <a:t>For…Each…Next – Syntax:</a:t>
            </a:r>
          </a:p>
          <a:p>
            <a:pPr marL="628650" lvl="1" indent="-171450">
              <a:buFont typeface="Courier New" panose="02070309020205020404" pitchFamily="49" charset="0"/>
              <a:buChar char="o"/>
            </a:pPr>
            <a:endParaRPr lang="en-GB" sz="1200" dirty="0">
              <a:solidFill>
                <a:schemeClr val="tx1"/>
              </a:solidFill>
            </a:endParaRPr>
          </a:p>
          <a:p>
            <a:pPr marL="628650" lvl="1" indent="-171450">
              <a:buFont typeface="Courier New" panose="02070309020205020404" pitchFamily="49" charset="0"/>
              <a:buChar char="o"/>
            </a:pPr>
            <a:endParaRPr lang="en-GB" sz="1200" dirty="0">
              <a:solidFill>
                <a:schemeClr val="tx1"/>
              </a:solidFill>
            </a:endParaRPr>
          </a:p>
          <a:p>
            <a:pPr marL="628650" lvl="1" indent="-171450">
              <a:buFont typeface="Courier New" panose="02070309020205020404" pitchFamily="49" charset="0"/>
              <a:buChar char="o"/>
            </a:pPr>
            <a:endParaRPr lang="en-GB" sz="1200" dirty="0">
              <a:solidFill>
                <a:schemeClr val="tx1"/>
              </a:solidFill>
            </a:endParaRPr>
          </a:p>
          <a:p>
            <a:pPr marL="628650" lvl="1" indent="-171450">
              <a:buFont typeface="Courier New" panose="02070309020205020404" pitchFamily="49" charset="0"/>
              <a:buChar char="o"/>
            </a:pPr>
            <a:endParaRPr lang="en-GB" sz="1200" dirty="0">
              <a:solidFill>
                <a:schemeClr val="tx1"/>
              </a:solidFill>
            </a:endParaRPr>
          </a:p>
          <a:p>
            <a:pPr lvl="1"/>
            <a:endParaRPr lang="en-GB" sz="1200" dirty="0">
              <a:solidFill>
                <a:schemeClr val="tx1"/>
              </a:solidFill>
            </a:endParaRPr>
          </a:p>
          <a:p>
            <a:pPr marL="628650" lvl="1" indent="-171450">
              <a:buFont typeface="Courier New" panose="02070309020205020404" pitchFamily="49" charset="0"/>
              <a:buChar char="o"/>
            </a:pPr>
            <a:r>
              <a:rPr lang="en-GB" sz="1200" dirty="0">
                <a:solidFill>
                  <a:schemeClr val="tx1"/>
                </a:solidFill>
              </a:rPr>
              <a:t>Example code and output:</a:t>
            </a:r>
          </a:p>
        </p:txBody>
      </p:sp>
      <p:sp>
        <p:nvSpPr>
          <p:cNvPr id="7" name="TextBox 6">
            <a:extLst>
              <a:ext uri="{FF2B5EF4-FFF2-40B4-BE49-F238E27FC236}">
                <a16:creationId xmlns:a16="http://schemas.microsoft.com/office/drawing/2014/main" id="{EFF7E853-008B-4DF9-B984-9EEF8D8B3CDB}"/>
              </a:ext>
            </a:extLst>
          </p:cNvPr>
          <p:cNvSpPr txBox="1"/>
          <p:nvPr/>
        </p:nvSpPr>
        <p:spPr>
          <a:xfrm>
            <a:off x="559961" y="368061"/>
            <a:ext cx="10959173" cy="461665"/>
          </a:xfrm>
          <a:prstGeom prst="rect">
            <a:avLst/>
          </a:prstGeom>
          <a:solidFill>
            <a:schemeClr val="accent2"/>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b="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Learning by Doing: VBA Fundamentals</a:t>
            </a:r>
          </a:p>
        </p:txBody>
      </p:sp>
      <p:sp>
        <p:nvSpPr>
          <p:cNvPr id="5" name="Rectangle 4">
            <a:extLst>
              <a:ext uri="{FF2B5EF4-FFF2-40B4-BE49-F238E27FC236}">
                <a16:creationId xmlns:a16="http://schemas.microsoft.com/office/drawing/2014/main" id="{7A28F0E2-E9B2-4283-A798-3970EBF6AED3}"/>
              </a:ext>
            </a:extLst>
          </p:cNvPr>
          <p:cNvSpPr/>
          <p:nvPr/>
        </p:nvSpPr>
        <p:spPr>
          <a:xfrm>
            <a:off x="3425585" y="1365240"/>
            <a:ext cx="4995081" cy="86001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chemeClr val="tx1"/>
                </a:solidFill>
              </a:rPr>
              <a:t>For</a:t>
            </a:r>
            <a:r>
              <a:rPr lang="en-GB" sz="1200" dirty="0">
                <a:solidFill>
                  <a:schemeClr val="tx1"/>
                </a:solidFill>
              </a:rPr>
              <a:t> counter = start </a:t>
            </a:r>
            <a:r>
              <a:rPr lang="en-GB" sz="1200" b="1" dirty="0">
                <a:solidFill>
                  <a:schemeClr val="tx1"/>
                </a:solidFill>
              </a:rPr>
              <a:t>To</a:t>
            </a:r>
            <a:r>
              <a:rPr lang="en-GB" sz="1200" dirty="0">
                <a:solidFill>
                  <a:schemeClr val="tx1"/>
                </a:solidFill>
              </a:rPr>
              <a:t> end [ </a:t>
            </a:r>
            <a:r>
              <a:rPr lang="en-GB" sz="1200" b="1" dirty="0">
                <a:solidFill>
                  <a:schemeClr val="tx1"/>
                </a:solidFill>
              </a:rPr>
              <a:t>Step</a:t>
            </a:r>
            <a:r>
              <a:rPr lang="en-GB" sz="1200" dirty="0">
                <a:solidFill>
                  <a:schemeClr val="tx1"/>
                </a:solidFill>
              </a:rPr>
              <a:t> step ]</a:t>
            </a:r>
          </a:p>
          <a:p>
            <a:r>
              <a:rPr lang="en-GB" sz="1200" dirty="0">
                <a:solidFill>
                  <a:schemeClr val="tx1"/>
                </a:solidFill>
              </a:rPr>
              <a:t>[ statements ]</a:t>
            </a:r>
          </a:p>
          <a:p>
            <a:r>
              <a:rPr lang="en-GB" sz="1200" dirty="0">
                <a:solidFill>
                  <a:schemeClr val="tx1"/>
                </a:solidFill>
              </a:rPr>
              <a:t>…</a:t>
            </a:r>
          </a:p>
          <a:p>
            <a:r>
              <a:rPr lang="en-GB" sz="1200" dirty="0">
                <a:solidFill>
                  <a:schemeClr val="tx1"/>
                </a:solidFill>
              </a:rPr>
              <a:t>[ statements ]</a:t>
            </a:r>
          </a:p>
          <a:p>
            <a:r>
              <a:rPr lang="en-GB" sz="1200" b="1" dirty="0">
                <a:solidFill>
                  <a:schemeClr val="tx1"/>
                </a:solidFill>
              </a:rPr>
              <a:t>Next</a:t>
            </a:r>
            <a:r>
              <a:rPr lang="en-GB" sz="1200" dirty="0">
                <a:solidFill>
                  <a:schemeClr val="tx1"/>
                </a:solidFill>
              </a:rPr>
              <a:t> [ counter ]</a:t>
            </a:r>
          </a:p>
        </p:txBody>
      </p:sp>
      <p:sp>
        <p:nvSpPr>
          <p:cNvPr id="9" name="Rectangle 8">
            <a:extLst>
              <a:ext uri="{FF2B5EF4-FFF2-40B4-BE49-F238E27FC236}">
                <a16:creationId xmlns:a16="http://schemas.microsoft.com/office/drawing/2014/main" id="{C3D861A6-DCEA-4DAD-8BD4-A4D722A8434B}"/>
              </a:ext>
            </a:extLst>
          </p:cNvPr>
          <p:cNvSpPr/>
          <p:nvPr/>
        </p:nvSpPr>
        <p:spPr>
          <a:xfrm>
            <a:off x="3424173" y="3927780"/>
            <a:ext cx="4995081" cy="86001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chemeClr val="tx1"/>
                </a:solidFill>
              </a:rPr>
              <a:t>For</a:t>
            </a:r>
            <a:r>
              <a:rPr lang="en-GB" sz="1200" dirty="0">
                <a:solidFill>
                  <a:schemeClr val="tx1"/>
                </a:solidFill>
              </a:rPr>
              <a:t> </a:t>
            </a:r>
            <a:r>
              <a:rPr lang="en-GB" sz="1200" b="1" dirty="0">
                <a:solidFill>
                  <a:schemeClr val="tx1"/>
                </a:solidFill>
              </a:rPr>
              <a:t>Each</a:t>
            </a:r>
            <a:r>
              <a:rPr lang="en-GB" sz="1200" dirty="0">
                <a:solidFill>
                  <a:schemeClr val="tx1"/>
                </a:solidFill>
              </a:rPr>
              <a:t> element </a:t>
            </a:r>
            <a:r>
              <a:rPr lang="en-GB" sz="1200" b="1" dirty="0">
                <a:solidFill>
                  <a:schemeClr val="tx1"/>
                </a:solidFill>
              </a:rPr>
              <a:t>In</a:t>
            </a:r>
            <a:r>
              <a:rPr lang="en-GB" sz="1200" dirty="0">
                <a:solidFill>
                  <a:schemeClr val="tx1"/>
                </a:solidFill>
              </a:rPr>
              <a:t> group</a:t>
            </a:r>
          </a:p>
          <a:p>
            <a:r>
              <a:rPr lang="en-GB" sz="1200" dirty="0">
                <a:solidFill>
                  <a:schemeClr val="tx1"/>
                </a:solidFill>
              </a:rPr>
              <a:t>[ statements ]</a:t>
            </a:r>
          </a:p>
          <a:p>
            <a:r>
              <a:rPr lang="en-GB" sz="1200" dirty="0">
                <a:solidFill>
                  <a:schemeClr val="tx1"/>
                </a:solidFill>
              </a:rPr>
              <a:t>…</a:t>
            </a:r>
          </a:p>
          <a:p>
            <a:r>
              <a:rPr lang="en-GB" sz="1200" dirty="0">
                <a:solidFill>
                  <a:schemeClr val="tx1"/>
                </a:solidFill>
              </a:rPr>
              <a:t>[ statements ]</a:t>
            </a:r>
          </a:p>
          <a:p>
            <a:r>
              <a:rPr lang="en-GB" sz="1200" b="1" dirty="0">
                <a:solidFill>
                  <a:schemeClr val="tx1"/>
                </a:solidFill>
              </a:rPr>
              <a:t>Next</a:t>
            </a:r>
            <a:r>
              <a:rPr lang="en-GB" sz="1200" dirty="0">
                <a:solidFill>
                  <a:schemeClr val="tx1"/>
                </a:solidFill>
              </a:rPr>
              <a:t> [ element ]</a:t>
            </a:r>
          </a:p>
        </p:txBody>
      </p:sp>
      <p:pic>
        <p:nvPicPr>
          <p:cNvPr id="2" name="Picture 1">
            <a:extLst>
              <a:ext uri="{FF2B5EF4-FFF2-40B4-BE49-F238E27FC236}">
                <a16:creationId xmlns:a16="http://schemas.microsoft.com/office/drawing/2014/main" id="{42875073-CB08-40D6-AAC0-62C23EAEAC1A}"/>
              </a:ext>
            </a:extLst>
          </p:cNvPr>
          <p:cNvPicPr>
            <a:picLocks noChangeAspect="1"/>
          </p:cNvPicPr>
          <p:nvPr/>
        </p:nvPicPr>
        <p:blipFill>
          <a:blip r:embed="rId2"/>
          <a:stretch>
            <a:fillRect/>
          </a:stretch>
        </p:blipFill>
        <p:spPr>
          <a:xfrm>
            <a:off x="3424173" y="2443863"/>
            <a:ext cx="2402008" cy="1037412"/>
          </a:xfrm>
          <a:prstGeom prst="rect">
            <a:avLst/>
          </a:prstGeom>
          <a:ln>
            <a:solidFill>
              <a:srgbClr val="92D050"/>
            </a:solidFill>
          </a:ln>
        </p:spPr>
      </p:pic>
      <p:pic>
        <p:nvPicPr>
          <p:cNvPr id="3" name="Picture 2">
            <a:extLst>
              <a:ext uri="{FF2B5EF4-FFF2-40B4-BE49-F238E27FC236}">
                <a16:creationId xmlns:a16="http://schemas.microsoft.com/office/drawing/2014/main" id="{5B508FE2-4EAA-4D08-98FA-238555AE02E2}"/>
              </a:ext>
            </a:extLst>
          </p:cNvPr>
          <p:cNvPicPr>
            <a:picLocks noChangeAspect="1"/>
          </p:cNvPicPr>
          <p:nvPr/>
        </p:nvPicPr>
        <p:blipFill>
          <a:blip r:embed="rId3"/>
          <a:stretch>
            <a:fillRect/>
          </a:stretch>
        </p:blipFill>
        <p:spPr>
          <a:xfrm>
            <a:off x="6515783" y="2295268"/>
            <a:ext cx="1904883" cy="1493871"/>
          </a:xfrm>
          <a:prstGeom prst="rect">
            <a:avLst/>
          </a:prstGeom>
          <a:ln>
            <a:solidFill>
              <a:srgbClr val="92D050"/>
            </a:solidFill>
          </a:ln>
        </p:spPr>
      </p:pic>
      <p:pic>
        <p:nvPicPr>
          <p:cNvPr id="4" name="Picture 3">
            <a:extLst>
              <a:ext uri="{FF2B5EF4-FFF2-40B4-BE49-F238E27FC236}">
                <a16:creationId xmlns:a16="http://schemas.microsoft.com/office/drawing/2014/main" id="{32D4E824-2086-4F80-85D0-8BA7E5242E1C}"/>
              </a:ext>
            </a:extLst>
          </p:cNvPr>
          <p:cNvPicPr>
            <a:picLocks noChangeAspect="1"/>
          </p:cNvPicPr>
          <p:nvPr/>
        </p:nvPicPr>
        <p:blipFill>
          <a:blip r:embed="rId4"/>
          <a:stretch>
            <a:fillRect/>
          </a:stretch>
        </p:blipFill>
        <p:spPr>
          <a:xfrm>
            <a:off x="3424173" y="5026310"/>
            <a:ext cx="2402008" cy="1549177"/>
          </a:xfrm>
          <a:prstGeom prst="rect">
            <a:avLst/>
          </a:prstGeom>
          <a:ln>
            <a:solidFill>
              <a:srgbClr val="92D050"/>
            </a:solidFill>
          </a:ln>
        </p:spPr>
      </p:pic>
      <p:pic>
        <p:nvPicPr>
          <p:cNvPr id="6" name="Picture 5">
            <a:extLst>
              <a:ext uri="{FF2B5EF4-FFF2-40B4-BE49-F238E27FC236}">
                <a16:creationId xmlns:a16="http://schemas.microsoft.com/office/drawing/2014/main" id="{16399FD1-DF74-4F7A-9D1F-219932E32B49}"/>
              </a:ext>
            </a:extLst>
          </p:cNvPr>
          <p:cNvPicPr>
            <a:picLocks noChangeAspect="1"/>
          </p:cNvPicPr>
          <p:nvPr/>
        </p:nvPicPr>
        <p:blipFill>
          <a:blip r:embed="rId5"/>
          <a:stretch>
            <a:fillRect/>
          </a:stretch>
        </p:blipFill>
        <p:spPr>
          <a:xfrm>
            <a:off x="6515783" y="4839603"/>
            <a:ext cx="727195" cy="1735884"/>
          </a:xfrm>
          <a:prstGeom prst="rect">
            <a:avLst/>
          </a:prstGeom>
          <a:ln>
            <a:solidFill>
              <a:srgbClr val="92D050"/>
            </a:solidFill>
          </a:ln>
        </p:spPr>
      </p:pic>
      <p:sp>
        <p:nvSpPr>
          <p:cNvPr id="11" name="Speech Bubble: Rectangle 10">
            <a:extLst>
              <a:ext uri="{FF2B5EF4-FFF2-40B4-BE49-F238E27FC236}">
                <a16:creationId xmlns:a16="http://schemas.microsoft.com/office/drawing/2014/main" id="{6C6C21E0-658A-4B1C-974F-88D6175AADC9}"/>
              </a:ext>
            </a:extLst>
          </p:cNvPr>
          <p:cNvSpPr/>
          <p:nvPr/>
        </p:nvSpPr>
        <p:spPr>
          <a:xfrm>
            <a:off x="6706263" y="1207850"/>
            <a:ext cx="1904883" cy="648246"/>
          </a:xfrm>
          <a:prstGeom prst="wedgeRectCallout">
            <a:avLst>
              <a:gd name="adj1" fmla="val -73859"/>
              <a:gd name="adj2" fmla="val -1316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100" dirty="0"/>
              <a:t>Step is an optional parameter and if omitted default step = 1</a:t>
            </a:r>
          </a:p>
        </p:txBody>
      </p:sp>
    </p:spTree>
    <p:extLst>
      <p:ext uri="{BB962C8B-B14F-4D97-AF65-F5344CB8AC3E}">
        <p14:creationId xmlns:p14="http://schemas.microsoft.com/office/powerpoint/2010/main" val="929234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5D0C41-D69D-43EE-9FA3-A05A3B3CC98C}"/>
              </a:ext>
            </a:extLst>
          </p:cNvPr>
          <p:cNvSpPr/>
          <p:nvPr/>
        </p:nvSpPr>
        <p:spPr>
          <a:xfrm>
            <a:off x="549214" y="1000059"/>
            <a:ext cx="2142225" cy="5660048"/>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Do…Loop</a:t>
            </a:r>
          </a:p>
        </p:txBody>
      </p:sp>
      <p:sp>
        <p:nvSpPr>
          <p:cNvPr id="10" name="Rectangle 9">
            <a:extLst>
              <a:ext uri="{FF2B5EF4-FFF2-40B4-BE49-F238E27FC236}">
                <a16:creationId xmlns:a16="http://schemas.microsoft.com/office/drawing/2014/main" id="{8557AD86-2374-4FFD-AB4A-DB755A74152C}"/>
              </a:ext>
            </a:extLst>
          </p:cNvPr>
          <p:cNvSpPr/>
          <p:nvPr/>
        </p:nvSpPr>
        <p:spPr>
          <a:xfrm>
            <a:off x="2734571" y="1000058"/>
            <a:ext cx="8784564" cy="5660049"/>
          </a:xfrm>
          <a:prstGeom prst="rect">
            <a:avLst/>
          </a:prstGeom>
          <a:ln/>
        </p:spPr>
        <p:style>
          <a:lnRef idx="2">
            <a:schemeClr val="accent2"/>
          </a:lnRef>
          <a:fillRef idx="1">
            <a:schemeClr val="lt1"/>
          </a:fillRef>
          <a:effectRef idx="0">
            <a:schemeClr val="accent2"/>
          </a:effectRef>
          <a:fontRef idx="minor">
            <a:schemeClr val="dk1"/>
          </a:fontRef>
        </p:style>
        <p:txBody>
          <a:bodyPr rtlCol="0" anchor="t"/>
          <a:lstStyle/>
          <a:p>
            <a:pPr marL="171450" indent="-171450">
              <a:buFont typeface="Courier New" panose="02070309020205020404" pitchFamily="49" charset="0"/>
              <a:buChar char="o"/>
            </a:pPr>
            <a:r>
              <a:rPr lang="en-GB" sz="1200" dirty="0">
                <a:solidFill>
                  <a:schemeClr val="tx1"/>
                </a:solidFill>
              </a:rPr>
              <a:t>Repeats a group of statements while a condition is met. There are two ways of writing a Do loop syntax per below:</a:t>
            </a:r>
          </a:p>
          <a:p>
            <a:pPr marL="628650" lvl="1" indent="-171450">
              <a:buFont typeface="Courier New" panose="02070309020205020404" pitchFamily="49" charset="0"/>
              <a:buChar char="o"/>
            </a:pPr>
            <a:r>
              <a:rPr lang="en-GB" sz="1200" dirty="0">
                <a:solidFill>
                  <a:schemeClr val="tx1"/>
                </a:solidFill>
              </a:rPr>
              <a:t>Do…While…Loop – Syntax:</a:t>
            </a:r>
          </a:p>
          <a:p>
            <a:pPr marL="628650" lvl="1" indent="-171450">
              <a:buFont typeface="Courier New" panose="02070309020205020404" pitchFamily="49" charset="0"/>
              <a:buChar char="o"/>
            </a:pPr>
            <a:endParaRPr lang="en-GB" sz="1200" dirty="0">
              <a:solidFill>
                <a:schemeClr val="tx1"/>
              </a:solidFill>
            </a:endParaRPr>
          </a:p>
          <a:p>
            <a:pPr marL="628650" lvl="1" indent="-171450">
              <a:buFont typeface="Courier New" panose="02070309020205020404" pitchFamily="49" charset="0"/>
              <a:buChar char="o"/>
            </a:pPr>
            <a:endParaRPr lang="en-GB" sz="1200" dirty="0">
              <a:solidFill>
                <a:schemeClr val="tx1"/>
              </a:solidFill>
            </a:endParaRPr>
          </a:p>
          <a:p>
            <a:pPr marL="628650" lvl="1" indent="-171450">
              <a:buFont typeface="Courier New" panose="02070309020205020404" pitchFamily="49" charset="0"/>
              <a:buChar char="o"/>
            </a:pPr>
            <a:endParaRPr lang="en-GB" sz="1200" dirty="0">
              <a:solidFill>
                <a:schemeClr val="tx1"/>
              </a:solidFill>
            </a:endParaRPr>
          </a:p>
          <a:p>
            <a:pPr marL="628650" lvl="1" indent="-171450">
              <a:buFont typeface="Courier New" panose="02070309020205020404" pitchFamily="49" charset="0"/>
              <a:buChar char="o"/>
            </a:pPr>
            <a:endParaRPr lang="en-GB" sz="1200" dirty="0">
              <a:solidFill>
                <a:schemeClr val="tx1"/>
              </a:solidFill>
            </a:endParaRPr>
          </a:p>
          <a:p>
            <a:pPr lvl="1"/>
            <a:endParaRPr lang="en-GB" sz="1200" dirty="0">
              <a:solidFill>
                <a:schemeClr val="tx1"/>
              </a:solidFill>
            </a:endParaRPr>
          </a:p>
          <a:p>
            <a:pPr marL="628650" lvl="1" indent="-171450">
              <a:buFont typeface="Courier New" panose="02070309020205020404" pitchFamily="49" charset="0"/>
              <a:buChar char="o"/>
            </a:pPr>
            <a:r>
              <a:rPr lang="en-GB" sz="1200" dirty="0">
                <a:solidFill>
                  <a:schemeClr val="tx1"/>
                </a:solidFill>
              </a:rPr>
              <a:t>Example code and output:</a:t>
            </a:r>
          </a:p>
          <a:p>
            <a:pPr marL="628650" lvl="1" indent="-171450">
              <a:buFont typeface="Courier New" panose="02070309020205020404" pitchFamily="49" charset="0"/>
              <a:buChar char="o"/>
            </a:pPr>
            <a:endParaRPr lang="en-GB" sz="1200" dirty="0">
              <a:solidFill>
                <a:schemeClr val="tx1"/>
              </a:solidFill>
            </a:endParaRPr>
          </a:p>
          <a:p>
            <a:pPr marL="628650" lvl="1" indent="-171450">
              <a:buFont typeface="Courier New" panose="02070309020205020404" pitchFamily="49" charset="0"/>
              <a:buChar char="o"/>
            </a:pPr>
            <a:endParaRPr lang="en-GB" sz="1200" dirty="0">
              <a:solidFill>
                <a:schemeClr val="tx1"/>
              </a:solidFill>
            </a:endParaRPr>
          </a:p>
          <a:p>
            <a:pPr marL="628650" lvl="1" indent="-171450">
              <a:buFont typeface="Courier New" panose="02070309020205020404" pitchFamily="49" charset="0"/>
              <a:buChar char="o"/>
            </a:pPr>
            <a:endParaRPr lang="en-GB" sz="1200" dirty="0">
              <a:solidFill>
                <a:schemeClr val="tx1"/>
              </a:solidFill>
            </a:endParaRPr>
          </a:p>
          <a:p>
            <a:pPr marL="628650" lvl="1" indent="-171450">
              <a:buFont typeface="Courier New" panose="02070309020205020404" pitchFamily="49" charset="0"/>
              <a:buChar char="o"/>
            </a:pPr>
            <a:endParaRPr lang="en-GB" sz="1200" dirty="0">
              <a:solidFill>
                <a:schemeClr val="tx1"/>
              </a:solidFill>
            </a:endParaRPr>
          </a:p>
          <a:p>
            <a:pPr marL="628650" lvl="1" indent="-171450">
              <a:buFont typeface="Courier New" panose="02070309020205020404" pitchFamily="49" charset="0"/>
              <a:buChar char="o"/>
            </a:pPr>
            <a:endParaRPr lang="en-GB" sz="1200" dirty="0">
              <a:solidFill>
                <a:schemeClr val="tx1"/>
              </a:solidFill>
            </a:endParaRPr>
          </a:p>
          <a:p>
            <a:pPr lvl="1"/>
            <a:endParaRPr lang="en-GB" sz="1200" dirty="0">
              <a:solidFill>
                <a:schemeClr val="tx1"/>
              </a:solidFill>
            </a:endParaRPr>
          </a:p>
          <a:p>
            <a:pPr marL="628650" lvl="1" indent="-171450">
              <a:buFont typeface="Courier New" panose="02070309020205020404" pitchFamily="49" charset="0"/>
              <a:buChar char="o"/>
            </a:pPr>
            <a:endParaRPr lang="en-GB" sz="1200" dirty="0">
              <a:solidFill>
                <a:schemeClr val="tx1"/>
              </a:solidFill>
            </a:endParaRPr>
          </a:p>
          <a:p>
            <a:pPr marL="628650" lvl="1" indent="-171450">
              <a:buFont typeface="Courier New" panose="02070309020205020404" pitchFamily="49" charset="0"/>
              <a:buChar char="o"/>
            </a:pPr>
            <a:endParaRPr lang="en-GB" sz="1200" dirty="0">
              <a:solidFill>
                <a:schemeClr val="tx1"/>
              </a:solidFill>
            </a:endParaRPr>
          </a:p>
          <a:p>
            <a:pPr marL="628650" lvl="1" indent="-171450">
              <a:buFont typeface="Courier New" panose="02070309020205020404" pitchFamily="49" charset="0"/>
              <a:buChar char="o"/>
            </a:pPr>
            <a:r>
              <a:rPr lang="en-GB" sz="1200" dirty="0">
                <a:solidFill>
                  <a:schemeClr val="tx1"/>
                </a:solidFill>
              </a:rPr>
              <a:t>Do…Loop…While – Syntax:</a:t>
            </a:r>
          </a:p>
          <a:p>
            <a:pPr marL="628650" lvl="1" indent="-171450">
              <a:buFont typeface="Courier New" panose="02070309020205020404" pitchFamily="49" charset="0"/>
              <a:buChar char="o"/>
            </a:pPr>
            <a:endParaRPr lang="en-GB" sz="1200" dirty="0">
              <a:solidFill>
                <a:schemeClr val="tx1"/>
              </a:solidFill>
            </a:endParaRPr>
          </a:p>
          <a:p>
            <a:pPr marL="628650" lvl="1" indent="-171450">
              <a:buFont typeface="Courier New" panose="02070309020205020404" pitchFamily="49" charset="0"/>
              <a:buChar char="o"/>
            </a:pPr>
            <a:endParaRPr lang="en-GB" sz="1200" dirty="0">
              <a:solidFill>
                <a:schemeClr val="tx1"/>
              </a:solidFill>
            </a:endParaRPr>
          </a:p>
          <a:p>
            <a:pPr marL="628650" lvl="1" indent="-171450">
              <a:buFont typeface="Courier New" panose="02070309020205020404" pitchFamily="49" charset="0"/>
              <a:buChar char="o"/>
            </a:pPr>
            <a:endParaRPr lang="en-GB" sz="1200" dirty="0">
              <a:solidFill>
                <a:schemeClr val="tx1"/>
              </a:solidFill>
            </a:endParaRPr>
          </a:p>
          <a:p>
            <a:pPr marL="628650" lvl="1" indent="-171450">
              <a:buFont typeface="Courier New" panose="02070309020205020404" pitchFamily="49" charset="0"/>
              <a:buChar char="o"/>
            </a:pPr>
            <a:endParaRPr lang="en-GB" sz="1200" dirty="0">
              <a:solidFill>
                <a:schemeClr val="tx1"/>
              </a:solidFill>
            </a:endParaRPr>
          </a:p>
          <a:p>
            <a:pPr lvl="1"/>
            <a:endParaRPr lang="en-GB" sz="1200" dirty="0">
              <a:solidFill>
                <a:schemeClr val="tx1"/>
              </a:solidFill>
            </a:endParaRPr>
          </a:p>
          <a:p>
            <a:pPr marL="628650" lvl="1" indent="-171450">
              <a:buFont typeface="Courier New" panose="02070309020205020404" pitchFamily="49" charset="0"/>
              <a:buChar char="o"/>
            </a:pPr>
            <a:r>
              <a:rPr lang="en-GB" sz="1200" dirty="0">
                <a:solidFill>
                  <a:schemeClr val="tx1"/>
                </a:solidFill>
              </a:rPr>
              <a:t>Example code and output:</a:t>
            </a:r>
          </a:p>
        </p:txBody>
      </p:sp>
      <p:sp>
        <p:nvSpPr>
          <p:cNvPr id="7" name="TextBox 6">
            <a:extLst>
              <a:ext uri="{FF2B5EF4-FFF2-40B4-BE49-F238E27FC236}">
                <a16:creationId xmlns:a16="http://schemas.microsoft.com/office/drawing/2014/main" id="{EFF7E853-008B-4DF9-B984-9EEF8D8B3CDB}"/>
              </a:ext>
            </a:extLst>
          </p:cNvPr>
          <p:cNvSpPr txBox="1"/>
          <p:nvPr/>
        </p:nvSpPr>
        <p:spPr>
          <a:xfrm>
            <a:off x="559961" y="368061"/>
            <a:ext cx="10959173" cy="461665"/>
          </a:xfrm>
          <a:prstGeom prst="rect">
            <a:avLst/>
          </a:prstGeom>
          <a:solidFill>
            <a:schemeClr val="accent2"/>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b="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Learning by Doing: VBA Fundamentals</a:t>
            </a:r>
          </a:p>
        </p:txBody>
      </p:sp>
      <p:sp>
        <p:nvSpPr>
          <p:cNvPr id="5" name="Rectangle 4">
            <a:extLst>
              <a:ext uri="{FF2B5EF4-FFF2-40B4-BE49-F238E27FC236}">
                <a16:creationId xmlns:a16="http://schemas.microsoft.com/office/drawing/2014/main" id="{7A28F0E2-E9B2-4283-A798-3970EBF6AED3}"/>
              </a:ext>
            </a:extLst>
          </p:cNvPr>
          <p:cNvSpPr/>
          <p:nvPr/>
        </p:nvSpPr>
        <p:spPr>
          <a:xfrm>
            <a:off x="3439235" y="1430229"/>
            <a:ext cx="4995081" cy="89603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chemeClr val="tx1"/>
                </a:solidFill>
              </a:rPr>
              <a:t>Do While </a:t>
            </a:r>
            <a:r>
              <a:rPr lang="en-GB" sz="1200" dirty="0">
                <a:solidFill>
                  <a:schemeClr val="tx1"/>
                </a:solidFill>
              </a:rPr>
              <a:t>[condition expression]</a:t>
            </a:r>
          </a:p>
          <a:p>
            <a:r>
              <a:rPr lang="en-GB" sz="1200" dirty="0">
                <a:solidFill>
                  <a:schemeClr val="tx1"/>
                </a:solidFill>
              </a:rPr>
              <a:t>   [statement]</a:t>
            </a:r>
          </a:p>
          <a:p>
            <a:r>
              <a:rPr lang="en-GB" sz="1200" dirty="0">
                <a:solidFill>
                  <a:schemeClr val="tx1"/>
                </a:solidFill>
              </a:rPr>
              <a:t>    ...</a:t>
            </a:r>
          </a:p>
          <a:p>
            <a:r>
              <a:rPr lang="en-GB" sz="1200" dirty="0">
                <a:solidFill>
                  <a:schemeClr val="tx1"/>
                </a:solidFill>
              </a:rPr>
              <a:t>   [statement]</a:t>
            </a:r>
          </a:p>
          <a:p>
            <a:r>
              <a:rPr lang="en-GB" sz="1200" b="1" dirty="0">
                <a:solidFill>
                  <a:schemeClr val="tx1"/>
                </a:solidFill>
              </a:rPr>
              <a:t>Loop</a:t>
            </a:r>
            <a:endParaRPr lang="en-GB" sz="1200" dirty="0">
              <a:solidFill>
                <a:schemeClr val="tx1"/>
              </a:solidFill>
            </a:endParaRPr>
          </a:p>
        </p:txBody>
      </p:sp>
      <p:sp>
        <p:nvSpPr>
          <p:cNvPr id="6" name="Rectangle 5">
            <a:extLst>
              <a:ext uri="{FF2B5EF4-FFF2-40B4-BE49-F238E27FC236}">
                <a16:creationId xmlns:a16="http://schemas.microsoft.com/office/drawing/2014/main" id="{82E42AD2-6DB9-44F6-A24D-5E348E0A7C90}"/>
              </a:ext>
            </a:extLst>
          </p:cNvPr>
          <p:cNvSpPr/>
          <p:nvPr/>
        </p:nvSpPr>
        <p:spPr>
          <a:xfrm>
            <a:off x="3439235" y="4165602"/>
            <a:ext cx="4995081" cy="89603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chemeClr val="tx1"/>
                </a:solidFill>
              </a:rPr>
              <a:t>Do</a:t>
            </a:r>
          </a:p>
          <a:p>
            <a:r>
              <a:rPr lang="en-GB" sz="1200" b="1" dirty="0">
                <a:solidFill>
                  <a:schemeClr val="tx1"/>
                </a:solidFill>
              </a:rPr>
              <a:t>   </a:t>
            </a:r>
            <a:r>
              <a:rPr lang="en-GB" sz="1200" dirty="0">
                <a:solidFill>
                  <a:schemeClr val="tx1"/>
                </a:solidFill>
              </a:rPr>
              <a:t>[statement]</a:t>
            </a:r>
          </a:p>
          <a:p>
            <a:r>
              <a:rPr lang="en-GB" sz="1200" dirty="0">
                <a:solidFill>
                  <a:schemeClr val="tx1"/>
                </a:solidFill>
              </a:rPr>
              <a:t>    ...</a:t>
            </a:r>
          </a:p>
          <a:p>
            <a:r>
              <a:rPr lang="en-GB" sz="1200" dirty="0">
                <a:solidFill>
                  <a:schemeClr val="tx1"/>
                </a:solidFill>
              </a:rPr>
              <a:t>   [statement]</a:t>
            </a:r>
          </a:p>
          <a:p>
            <a:r>
              <a:rPr lang="en-GB" sz="1200" b="1" dirty="0">
                <a:solidFill>
                  <a:schemeClr val="tx1"/>
                </a:solidFill>
              </a:rPr>
              <a:t>Loop While </a:t>
            </a:r>
            <a:r>
              <a:rPr lang="en-GB" sz="1200" dirty="0">
                <a:solidFill>
                  <a:schemeClr val="tx1"/>
                </a:solidFill>
              </a:rPr>
              <a:t>[condition expression]</a:t>
            </a:r>
          </a:p>
        </p:txBody>
      </p:sp>
      <p:pic>
        <p:nvPicPr>
          <p:cNvPr id="2" name="Picture 1">
            <a:extLst>
              <a:ext uri="{FF2B5EF4-FFF2-40B4-BE49-F238E27FC236}">
                <a16:creationId xmlns:a16="http://schemas.microsoft.com/office/drawing/2014/main" id="{DA0A4352-9B38-4A05-AEBE-A2BFD5146888}"/>
              </a:ext>
            </a:extLst>
          </p:cNvPr>
          <p:cNvPicPr>
            <a:picLocks noChangeAspect="1"/>
          </p:cNvPicPr>
          <p:nvPr/>
        </p:nvPicPr>
        <p:blipFill>
          <a:blip r:embed="rId2"/>
          <a:stretch>
            <a:fillRect/>
          </a:stretch>
        </p:blipFill>
        <p:spPr>
          <a:xfrm>
            <a:off x="3439235" y="2505286"/>
            <a:ext cx="1760562" cy="1295215"/>
          </a:xfrm>
          <a:prstGeom prst="rect">
            <a:avLst/>
          </a:prstGeom>
          <a:ln>
            <a:solidFill>
              <a:srgbClr val="92D050"/>
            </a:solidFill>
          </a:ln>
        </p:spPr>
      </p:pic>
      <p:pic>
        <p:nvPicPr>
          <p:cNvPr id="9" name="Picture 8">
            <a:extLst>
              <a:ext uri="{FF2B5EF4-FFF2-40B4-BE49-F238E27FC236}">
                <a16:creationId xmlns:a16="http://schemas.microsoft.com/office/drawing/2014/main" id="{9966500B-9E2D-4405-979C-A1A4D16E168D}"/>
              </a:ext>
            </a:extLst>
          </p:cNvPr>
          <p:cNvPicPr>
            <a:picLocks noChangeAspect="1"/>
          </p:cNvPicPr>
          <p:nvPr/>
        </p:nvPicPr>
        <p:blipFill>
          <a:blip r:embed="rId3"/>
          <a:stretch>
            <a:fillRect/>
          </a:stretch>
        </p:blipFill>
        <p:spPr>
          <a:xfrm>
            <a:off x="6529433" y="2405957"/>
            <a:ext cx="1904883" cy="1493871"/>
          </a:xfrm>
          <a:prstGeom prst="rect">
            <a:avLst/>
          </a:prstGeom>
          <a:ln>
            <a:solidFill>
              <a:srgbClr val="92D050"/>
            </a:solidFill>
          </a:ln>
        </p:spPr>
      </p:pic>
      <p:pic>
        <p:nvPicPr>
          <p:cNvPr id="3" name="Picture 2">
            <a:extLst>
              <a:ext uri="{FF2B5EF4-FFF2-40B4-BE49-F238E27FC236}">
                <a16:creationId xmlns:a16="http://schemas.microsoft.com/office/drawing/2014/main" id="{22E4BD14-6D08-4FCE-8876-E547C01E3EB6}"/>
              </a:ext>
            </a:extLst>
          </p:cNvPr>
          <p:cNvPicPr>
            <a:picLocks noChangeAspect="1"/>
          </p:cNvPicPr>
          <p:nvPr/>
        </p:nvPicPr>
        <p:blipFill>
          <a:blip r:embed="rId4"/>
          <a:stretch>
            <a:fillRect/>
          </a:stretch>
        </p:blipFill>
        <p:spPr>
          <a:xfrm>
            <a:off x="3439235" y="5308127"/>
            <a:ext cx="1681807" cy="1297394"/>
          </a:xfrm>
          <a:prstGeom prst="rect">
            <a:avLst/>
          </a:prstGeom>
          <a:ln>
            <a:solidFill>
              <a:srgbClr val="92D050"/>
            </a:solidFill>
          </a:ln>
        </p:spPr>
      </p:pic>
      <p:pic>
        <p:nvPicPr>
          <p:cNvPr id="11" name="Picture 10">
            <a:extLst>
              <a:ext uri="{FF2B5EF4-FFF2-40B4-BE49-F238E27FC236}">
                <a16:creationId xmlns:a16="http://schemas.microsoft.com/office/drawing/2014/main" id="{FE97637D-F2CE-4F1A-A4C7-5F27B2F3F40F}"/>
              </a:ext>
            </a:extLst>
          </p:cNvPr>
          <p:cNvPicPr>
            <a:picLocks noChangeAspect="1"/>
          </p:cNvPicPr>
          <p:nvPr/>
        </p:nvPicPr>
        <p:blipFill>
          <a:blip r:embed="rId3"/>
          <a:stretch>
            <a:fillRect/>
          </a:stretch>
        </p:blipFill>
        <p:spPr>
          <a:xfrm>
            <a:off x="6529432" y="5111006"/>
            <a:ext cx="1904883" cy="1493871"/>
          </a:xfrm>
          <a:prstGeom prst="rect">
            <a:avLst/>
          </a:prstGeom>
          <a:ln>
            <a:solidFill>
              <a:srgbClr val="92D050"/>
            </a:solidFill>
          </a:ln>
        </p:spPr>
      </p:pic>
    </p:spTree>
    <p:extLst>
      <p:ext uri="{BB962C8B-B14F-4D97-AF65-F5344CB8AC3E}">
        <p14:creationId xmlns:p14="http://schemas.microsoft.com/office/powerpoint/2010/main" val="2327399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5D0C41-D69D-43EE-9FA3-A05A3B3CC98C}"/>
              </a:ext>
            </a:extLst>
          </p:cNvPr>
          <p:cNvSpPr/>
          <p:nvPr/>
        </p:nvSpPr>
        <p:spPr>
          <a:xfrm>
            <a:off x="549214" y="896617"/>
            <a:ext cx="2142225" cy="5808982"/>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Arrays</a:t>
            </a:r>
          </a:p>
        </p:txBody>
      </p:sp>
      <p:sp>
        <p:nvSpPr>
          <p:cNvPr id="10" name="Rectangle 9">
            <a:extLst>
              <a:ext uri="{FF2B5EF4-FFF2-40B4-BE49-F238E27FC236}">
                <a16:creationId xmlns:a16="http://schemas.microsoft.com/office/drawing/2014/main" id="{8557AD86-2374-4FFD-AB4A-DB755A74152C}"/>
              </a:ext>
            </a:extLst>
          </p:cNvPr>
          <p:cNvSpPr/>
          <p:nvPr/>
        </p:nvSpPr>
        <p:spPr>
          <a:xfrm>
            <a:off x="2734571" y="896616"/>
            <a:ext cx="8784564" cy="5808983"/>
          </a:xfrm>
          <a:prstGeom prst="rect">
            <a:avLst/>
          </a:prstGeom>
          <a:ln/>
        </p:spPr>
        <p:style>
          <a:lnRef idx="2">
            <a:schemeClr val="accent2"/>
          </a:lnRef>
          <a:fillRef idx="1">
            <a:schemeClr val="lt1"/>
          </a:fillRef>
          <a:effectRef idx="0">
            <a:schemeClr val="accent2"/>
          </a:effectRef>
          <a:fontRef idx="minor">
            <a:schemeClr val="dk1"/>
          </a:fontRef>
        </p:style>
        <p:txBody>
          <a:bodyPr rtlCol="0" anchor="t"/>
          <a:lstStyle/>
          <a:p>
            <a:pPr marL="171450" indent="-171450">
              <a:buFont typeface="Courier New" panose="02070309020205020404" pitchFamily="49" charset="0"/>
              <a:buChar char="o"/>
            </a:pPr>
            <a:r>
              <a:rPr lang="en-GB" sz="1200" dirty="0">
                <a:solidFill>
                  <a:schemeClr val="tx1"/>
                </a:solidFill>
              </a:rPr>
              <a:t>Usually, a variable holds one value or has one “compartment” to store a value. For example an integer variable stores one integer value. An </a:t>
            </a:r>
            <a:r>
              <a:rPr lang="en-GB" sz="1200" b="1" dirty="0">
                <a:solidFill>
                  <a:schemeClr val="tx1"/>
                </a:solidFill>
              </a:rPr>
              <a:t>array </a:t>
            </a:r>
            <a:r>
              <a:rPr lang="en-GB" sz="1200" dirty="0">
                <a:solidFill>
                  <a:schemeClr val="tx1"/>
                </a:solidFill>
              </a:rPr>
              <a:t>however is a variable that can hold multiple values of the </a:t>
            </a:r>
            <a:r>
              <a:rPr lang="en-GB" sz="1200" b="1" dirty="0">
                <a:solidFill>
                  <a:schemeClr val="tx1"/>
                </a:solidFill>
              </a:rPr>
              <a:t>same data type</a:t>
            </a:r>
            <a:r>
              <a:rPr lang="en-GB" sz="1200" dirty="0">
                <a:solidFill>
                  <a:schemeClr val="tx1"/>
                </a:solidFill>
              </a:rPr>
              <a:t> (i.e. has many compartments to store values of the same data type). Arrays could be 1-dimensional (a “list”), 2-dimentional (multiple rows and columns or multi-dimensional. For this course, we will master the 1-dimensional array only and we will cover 2+ dimensional arrays in an advanced course which will follow soon.</a:t>
            </a:r>
          </a:p>
          <a:p>
            <a:pPr marL="171450" indent="-171450">
              <a:buFont typeface="Courier New" panose="02070309020205020404" pitchFamily="49" charset="0"/>
              <a:buChar char="o"/>
            </a:pPr>
            <a:r>
              <a:rPr lang="en-GB" sz="1200" dirty="0">
                <a:solidFill>
                  <a:schemeClr val="tx1"/>
                </a:solidFill>
              </a:rPr>
              <a:t>Why would we need such a variable? Let’s say that we want to store the name of the days in a week (e.g. Monday, Tuesday, etc). We could create 7 separate variables of type String to store these names but declaring a single array allows us to store all 7 days, where each </a:t>
            </a:r>
            <a:r>
              <a:rPr lang="en-GB" sz="1200" b="1" dirty="0">
                <a:solidFill>
                  <a:schemeClr val="tx1"/>
                </a:solidFill>
              </a:rPr>
              <a:t>element</a:t>
            </a:r>
            <a:r>
              <a:rPr lang="en-GB" sz="1200" dirty="0">
                <a:solidFill>
                  <a:schemeClr val="tx1"/>
                </a:solidFill>
              </a:rPr>
              <a:t> in the array will store a day of </a:t>
            </a:r>
            <a:r>
              <a:rPr lang="en-GB" sz="1200" b="1" dirty="0">
                <a:solidFill>
                  <a:schemeClr val="tx1"/>
                </a:solidFill>
              </a:rPr>
              <a:t>String </a:t>
            </a:r>
            <a:r>
              <a:rPr lang="en-GB" sz="1200" dirty="0">
                <a:solidFill>
                  <a:schemeClr val="tx1"/>
                </a:solidFill>
              </a:rPr>
              <a:t>type. Pictorially, this can be represented per below and example code and output are shown below.</a:t>
            </a:r>
          </a:p>
          <a:p>
            <a:pPr lvl="1"/>
            <a:endParaRPr lang="en-GB" sz="1200" dirty="0">
              <a:solidFill>
                <a:schemeClr val="tx1"/>
              </a:solidFill>
            </a:endParaRPr>
          </a:p>
        </p:txBody>
      </p:sp>
      <p:sp>
        <p:nvSpPr>
          <p:cNvPr id="7" name="TextBox 6">
            <a:extLst>
              <a:ext uri="{FF2B5EF4-FFF2-40B4-BE49-F238E27FC236}">
                <a16:creationId xmlns:a16="http://schemas.microsoft.com/office/drawing/2014/main" id="{EFF7E853-008B-4DF9-B984-9EEF8D8B3CDB}"/>
              </a:ext>
            </a:extLst>
          </p:cNvPr>
          <p:cNvSpPr txBox="1"/>
          <p:nvPr/>
        </p:nvSpPr>
        <p:spPr>
          <a:xfrm>
            <a:off x="559961" y="368061"/>
            <a:ext cx="10959173" cy="461665"/>
          </a:xfrm>
          <a:prstGeom prst="rect">
            <a:avLst/>
          </a:prstGeom>
          <a:solidFill>
            <a:schemeClr val="accent2"/>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b="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Learning by Doing: VBA Fundamentals</a:t>
            </a:r>
          </a:p>
        </p:txBody>
      </p:sp>
      <p:grpSp>
        <p:nvGrpSpPr>
          <p:cNvPr id="4" name="Group 3">
            <a:extLst>
              <a:ext uri="{FF2B5EF4-FFF2-40B4-BE49-F238E27FC236}">
                <a16:creationId xmlns:a16="http://schemas.microsoft.com/office/drawing/2014/main" id="{C5B6873E-7AD2-4D13-947F-77D349091410}"/>
              </a:ext>
            </a:extLst>
          </p:cNvPr>
          <p:cNvGrpSpPr/>
          <p:nvPr/>
        </p:nvGrpSpPr>
        <p:grpSpPr>
          <a:xfrm>
            <a:off x="2981738" y="2650433"/>
            <a:ext cx="3869635" cy="676091"/>
            <a:chOff x="2915478" y="2955235"/>
            <a:chExt cx="3869635" cy="795130"/>
          </a:xfrm>
        </p:grpSpPr>
        <p:sp>
          <p:nvSpPr>
            <p:cNvPr id="9" name="Rectangle 8">
              <a:extLst>
                <a:ext uri="{FF2B5EF4-FFF2-40B4-BE49-F238E27FC236}">
                  <a16:creationId xmlns:a16="http://schemas.microsoft.com/office/drawing/2014/main" id="{581AE8D8-4180-4307-9AF2-EA5624A8725F}"/>
                </a:ext>
              </a:extLst>
            </p:cNvPr>
            <p:cNvSpPr/>
            <p:nvPr/>
          </p:nvSpPr>
          <p:spPr>
            <a:xfrm>
              <a:off x="3028420" y="3206267"/>
              <a:ext cx="695443" cy="448019"/>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“Monday”</a:t>
              </a:r>
            </a:p>
          </p:txBody>
        </p:sp>
        <p:sp>
          <p:nvSpPr>
            <p:cNvPr id="11" name="Rectangle 10">
              <a:extLst>
                <a:ext uri="{FF2B5EF4-FFF2-40B4-BE49-F238E27FC236}">
                  <a16:creationId xmlns:a16="http://schemas.microsoft.com/office/drawing/2014/main" id="{9B8B890F-79CE-4004-B631-44E3EA86F5CE}"/>
                </a:ext>
              </a:extLst>
            </p:cNvPr>
            <p:cNvSpPr/>
            <p:nvPr/>
          </p:nvSpPr>
          <p:spPr>
            <a:xfrm>
              <a:off x="3766995" y="3206267"/>
              <a:ext cx="695443" cy="448019"/>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“Tuesday”</a:t>
              </a:r>
            </a:p>
          </p:txBody>
        </p:sp>
        <p:sp>
          <p:nvSpPr>
            <p:cNvPr id="12" name="Rectangle 11">
              <a:extLst>
                <a:ext uri="{FF2B5EF4-FFF2-40B4-BE49-F238E27FC236}">
                  <a16:creationId xmlns:a16="http://schemas.microsoft.com/office/drawing/2014/main" id="{F8A20F10-6799-4DF3-B30E-786EE57AA704}"/>
                </a:ext>
              </a:extLst>
            </p:cNvPr>
            <p:cNvSpPr/>
            <p:nvPr/>
          </p:nvSpPr>
          <p:spPr>
            <a:xfrm>
              <a:off x="4505570" y="3206266"/>
              <a:ext cx="695443" cy="448019"/>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“Wednesday”</a:t>
              </a:r>
            </a:p>
          </p:txBody>
        </p:sp>
        <p:sp>
          <p:nvSpPr>
            <p:cNvPr id="13" name="Rectangle 12">
              <a:extLst>
                <a:ext uri="{FF2B5EF4-FFF2-40B4-BE49-F238E27FC236}">
                  <a16:creationId xmlns:a16="http://schemas.microsoft.com/office/drawing/2014/main" id="{D9D599AE-82B4-43AE-A848-F37EA37B38A1}"/>
                </a:ext>
              </a:extLst>
            </p:cNvPr>
            <p:cNvSpPr/>
            <p:nvPr/>
          </p:nvSpPr>
          <p:spPr>
            <a:xfrm>
              <a:off x="5231166" y="3206265"/>
              <a:ext cx="695443" cy="448019"/>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a:t>
              </a:r>
            </a:p>
          </p:txBody>
        </p:sp>
        <p:sp>
          <p:nvSpPr>
            <p:cNvPr id="14" name="Rectangle 13">
              <a:extLst>
                <a:ext uri="{FF2B5EF4-FFF2-40B4-BE49-F238E27FC236}">
                  <a16:creationId xmlns:a16="http://schemas.microsoft.com/office/drawing/2014/main" id="{1610C003-D4A6-46B2-87B1-A6B2DA25C87C}"/>
                </a:ext>
              </a:extLst>
            </p:cNvPr>
            <p:cNvSpPr/>
            <p:nvPr/>
          </p:nvSpPr>
          <p:spPr>
            <a:xfrm>
              <a:off x="5969468" y="3206265"/>
              <a:ext cx="695443" cy="448019"/>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“Sunday”</a:t>
              </a:r>
            </a:p>
          </p:txBody>
        </p:sp>
        <p:sp>
          <p:nvSpPr>
            <p:cNvPr id="3" name="Rectangle 2">
              <a:extLst>
                <a:ext uri="{FF2B5EF4-FFF2-40B4-BE49-F238E27FC236}">
                  <a16:creationId xmlns:a16="http://schemas.microsoft.com/office/drawing/2014/main" id="{992294A9-D517-4350-B745-40ECF0775980}"/>
                </a:ext>
              </a:extLst>
            </p:cNvPr>
            <p:cNvSpPr/>
            <p:nvPr/>
          </p:nvSpPr>
          <p:spPr>
            <a:xfrm>
              <a:off x="2915478" y="2955235"/>
              <a:ext cx="3869635" cy="7951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200" b="1" dirty="0">
                  <a:solidFill>
                    <a:schemeClr val="tx1"/>
                  </a:solidFill>
                </a:rPr>
                <a:t>Array</a:t>
              </a:r>
            </a:p>
          </p:txBody>
        </p:sp>
      </p:grpSp>
      <p:pic>
        <p:nvPicPr>
          <p:cNvPr id="15" name="Picture 14">
            <a:extLst>
              <a:ext uri="{FF2B5EF4-FFF2-40B4-BE49-F238E27FC236}">
                <a16:creationId xmlns:a16="http://schemas.microsoft.com/office/drawing/2014/main" id="{8E98E909-4226-475E-9BAF-5733FFAEE8AA}"/>
              </a:ext>
            </a:extLst>
          </p:cNvPr>
          <p:cNvPicPr>
            <a:picLocks noChangeAspect="1"/>
          </p:cNvPicPr>
          <p:nvPr/>
        </p:nvPicPr>
        <p:blipFill>
          <a:blip r:embed="rId2"/>
          <a:stretch>
            <a:fillRect/>
          </a:stretch>
        </p:blipFill>
        <p:spPr>
          <a:xfrm>
            <a:off x="2981738" y="3448979"/>
            <a:ext cx="2619375" cy="3133725"/>
          </a:xfrm>
          <a:prstGeom prst="rect">
            <a:avLst/>
          </a:prstGeom>
          <a:ln>
            <a:solidFill>
              <a:srgbClr val="92D050"/>
            </a:solidFill>
          </a:ln>
        </p:spPr>
      </p:pic>
      <p:pic>
        <p:nvPicPr>
          <p:cNvPr id="16" name="Picture 15">
            <a:extLst>
              <a:ext uri="{FF2B5EF4-FFF2-40B4-BE49-F238E27FC236}">
                <a16:creationId xmlns:a16="http://schemas.microsoft.com/office/drawing/2014/main" id="{FF7290FB-A332-4315-B407-764C747C8A43}"/>
              </a:ext>
            </a:extLst>
          </p:cNvPr>
          <p:cNvPicPr>
            <a:picLocks noChangeAspect="1"/>
          </p:cNvPicPr>
          <p:nvPr/>
        </p:nvPicPr>
        <p:blipFill>
          <a:blip r:embed="rId3"/>
          <a:stretch>
            <a:fillRect/>
          </a:stretch>
        </p:blipFill>
        <p:spPr>
          <a:xfrm>
            <a:off x="8473287" y="5005113"/>
            <a:ext cx="2638425" cy="1657350"/>
          </a:xfrm>
          <a:prstGeom prst="rect">
            <a:avLst/>
          </a:prstGeom>
          <a:ln>
            <a:solidFill>
              <a:srgbClr val="92D050"/>
            </a:solidFill>
          </a:ln>
        </p:spPr>
      </p:pic>
      <p:sp>
        <p:nvSpPr>
          <p:cNvPr id="17" name="Speech Bubble: Rectangle 16">
            <a:extLst>
              <a:ext uri="{FF2B5EF4-FFF2-40B4-BE49-F238E27FC236}">
                <a16:creationId xmlns:a16="http://schemas.microsoft.com/office/drawing/2014/main" id="{35F665D2-1C9C-43D6-9228-DB8EC2411050}"/>
              </a:ext>
            </a:extLst>
          </p:cNvPr>
          <p:cNvSpPr/>
          <p:nvPr/>
        </p:nvSpPr>
        <p:spPr>
          <a:xfrm>
            <a:off x="6096000" y="3452821"/>
            <a:ext cx="3126732" cy="648246"/>
          </a:xfrm>
          <a:prstGeom prst="wedgeRectCallout">
            <a:avLst>
              <a:gd name="adj1" fmla="val -75642"/>
              <a:gd name="adj2" fmla="val 70656"/>
            </a:avLst>
          </a:prstGeom>
        </p:spPr>
        <p:style>
          <a:lnRef idx="1">
            <a:schemeClr val="accent2"/>
          </a:lnRef>
          <a:fillRef idx="2">
            <a:schemeClr val="accent2"/>
          </a:fillRef>
          <a:effectRef idx="1">
            <a:schemeClr val="accent2"/>
          </a:effectRef>
          <a:fontRef idx="minor">
            <a:schemeClr val="dk1"/>
          </a:fontRef>
        </p:style>
        <p:txBody>
          <a:bodyPr rtlCol="0" anchor="ctr"/>
          <a:lstStyle/>
          <a:p>
            <a:r>
              <a:rPr lang="en-GB" sz="1100" dirty="0"/>
              <a:t>Array Declaration Syntax:</a:t>
            </a:r>
          </a:p>
          <a:p>
            <a:r>
              <a:rPr lang="en-GB" sz="1100" b="1" dirty="0"/>
              <a:t>Dim </a:t>
            </a:r>
            <a:r>
              <a:rPr lang="en-GB" sz="1100" dirty="0"/>
              <a:t>name(num_elements) </a:t>
            </a:r>
            <a:r>
              <a:rPr lang="en-GB" sz="1100" b="1" dirty="0"/>
              <a:t>As </a:t>
            </a:r>
            <a:r>
              <a:rPr lang="en-GB" sz="1100" dirty="0"/>
              <a:t>data_type</a:t>
            </a:r>
            <a:endParaRPr lang="en-GB" sz="1100" b="1" dirty="0"/>
          </a:p>
        </p:txBody>
      </p:sp>
      <p:sp>
        <p:nvSpPr>
          <p:cNvPr id="18" name="Rectangle 17">
            <a:extLst>
              <a:ext uri="{FF2B5EF4-FFF2-40B4-BE49-F238E27FC236}">
                <a16:creationId xmlns:a16="http://schemas.microsoft.com/office/drawing/2014/main" id="{20F5B7F9-AA08-43C7-ADCA-52658A106D77}"/>
              </a:ext>
            </a:extLst>
          </p:cNvPr>
          <p:cNvSpPr/>
          <p:nvPr/>
        </p:nvSpPr>
        <p:spPr>
          <a:xfrm>
            <a:off x="3568336" y="4200939"/>
            <a:ext cx="1660206" cy="163472"/>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Speech Bubble: Rectangle 18">
            <a:extLst>
              <a:ext uri="{FF2B5EF4-FFF2-40B4-BE49-F238E27FC236}">
                <a16:creationId xmlns:a16="http://schemas.microsoft.com/office/drawing/2014/main" id="{A4462E8A-FBBA-4B77-9A29-C954E2B6763D}"/>
              </a:ext>
            </a:extLst>
          </p:cNvPr>
          <p:cNvSpPr/>
          <p:nvPr/>
        </p:nvSpPr>
        <p:spPr>
          <a:xfrm>
            <a:off x="6083530" y="4273974"/>
            <a:ext cx="1470209" cy="648246"/>
          </a:xfrm>
          <a:prstGeom prst="wedgeRectCallout">
            <a:avLst>
              <a:gd name="adj1" fmla="val -89162"/>
              <a:gd name="adj2" fmla="val 87011"/>
            </a:avLst>
          </a:prstGeom>
        </p:spPr>
        <p:style>
          <a:lnRef idx="1">
            <a:schemeClr val="accent2"/>
          </a:lnRef>
          <a:fillRef idx="2">
            <a:schemeClr val="accent2"/>
          </a:fillRef>
          <a:effectRef idx="1">
            <a:schemeClr val="accent2"/>
          </a:effectRef>
          <a:fontRef idx="minor">
            <a:schemeClr val="dk1"/>
          </a:fontRef>
        </p:style>
        <p:txBody>
          <a:bodyPr rtlCol="0" anchor="ctr"/>
          <a:lstStyle/>
          <a:p>
            <a:r>
              <a:rPr lang="en-GB" sz="1100" dirty="0"/>
              <a:t>Storing values within each element of an Array</a:t>
            </a:r>
          </a:p>
        </p:txBody>
      </p:sp>
      <p:sp>
        <p:nvSpPr>
          <p:cNvPr id="20" name="Right Brace 19">
            <a:extLst>
              <a:ext uri="{FF2B5EF4-FFF2-40B4-BE49-F238E27FC236}">
                <a16:creationId xmlns:a16="http://schemas.microsoft.com/office/drawing/2014/main" id="{4494105B-0477-4FC6-BACA-DBA91FA22E7F}"/>
              </a:ext>
            </a:extLst>
          </p:cNvPr>
          <p:cNvSpPr/>
          <p:nvPr/>
        </p:nvSpPr>
        <p:spPr>
          <a:xfrm>
            <a:off x="5168347" y="4625008"/>
            <a:ext cx="221843" cy="1152940"/>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1" name="Right Brace 20">
            <a:extLst>
              <a:ext uri="{FF2B5EF4-FFF2-40B4-BE49-F238E27FC236}">
                <a16:creationId xmlns:a16="http://schemas.microsoft.com/office/drawing/2014/main" id="{CF539827-AE5A-41B5-8358-E2DDD9EE08F5}"/>
              </a:ext>
            </a:extLst>
          </p:cNvPr>
          <p:cNvSpPr/>
          <p:nvPr/>
        </p:nvSpPr>
        <p:spPr>
          <a:xfrm>
            <a:off x="5181531" y="5853013"/>
            <a:ext cx="208660" cy="468274"/>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2" name="Speech Bubble: Rectangle 21">
            <a:extLst>
              <a:ext uri="{FF2B5EF4-FFF2-40B4-BE49-F238E27FC236}">
                <a16:creationId xmlns:a16="http://schemas.microsoft.com/office/drawing/2014/main" id="{F88D3472-3FE3-4704-A1F0-AA9A1CB7F596}"/>
              </a:ext>
            </a:extLst>
          </p:cNvPr>
          <p:cNvSpPr/>
          <p:nvPr/>
        </p:nvSpPr>
        <p:spPr>
          <a:xfrm>
            <a:off x="6074054" y="5277759"/>
            <a:ext cx="1860851" cy="1112058"/>
          </a:xfrm>
          <a:prstGeom prst="wedgeRectCallout">
            <a:avLst>
              <a:gd name="adj1" fmla="val -78670"/>
              <a:gd name="adj2" fmla="val 23453"/>
            </a:avLst>
          </a:prstGeom>
        </p:spPr>
        <p:style>
          <a:lnRef idx="1">
            <a:schemeClr val="accent2"/>
          </a:lnRef>
          <a:fillRef idx="2">
            <a:schemeClr val="accent2"/>
          </a:fillRef>
          <a:effectRef idx="1">
            <a:schemeClr val="accent2"/>
          </a:effectRef>
          <a:fontRef idx="minor">
            <a:schemeClr val="dk1"/>
          </a:fontRef>
        </p:style>
        <p:txBody>
          <a:bodyPr rtlCol="0" anchor="ctr"/>
          <a:lstStyle/>
          <a:p>
            <a:r>
              <a:rPr lang="en-GB" sz="1100" dirty="0"/>
              <a:t>Using </a:t>
            </a:r>
            <a:r>
              <a:rPr lang="en-GB" sz="1100" b="1" dirty="0"/>
              <a:t>For Each</a:t>
            </a:r>
            <a:r>
              <a:rPr lang="en-GB" sz="1100" dirty="0"/>
              <a:t> loop to iterate through all elements in an array and performing an action, in this case, printing to the ‘Immediate Window’.</a:t>
            </a:r>
          </a:p>
        </p:txBody>
      </p:sp>
      <p:sp>
        <p:nvSpPr>
          <p:cNvPr id="23" name="Arrow: Right 22">
            <a:extLst>
              <a:ext uri="{FF2B5EF4-FFF2-40B4-BE49-F238E27FC236}">
                <a16:creationId xmlns:a16="http://schemas.microsoft.com/office/drawing/2014/main" id="{E5214655-ABA6-449F-B0C8-D134BEF39DA1}"/>
              </a:ext>
            </a:extLst>
          </p:cNvPr>
          <p:cNvSpPr/>
          <p:nvPr/>
        </p:nvSpPr>
        <p:spPr>
          <a:xfrm>
            <a:off x="7991289" y="5687361"/>
            <a:ext cx="429809" cy="331304"/>
          </a:xfrm>
          <a:prstGeom prst="rightArrow">
            <a:avLst/>
          </a:prstGeom>
          <a:solidFill>
            <a:srgbClr val="92D050"/>
          </a:solidFill>
          <a:ln>
            <a:solidFill>
              <a:srgbClr val="92D050"/>
            </a:solidFill>
          </a:ln>
        </p:spPr>
        <p:style>
          <a:lnRef idx="1">
            <a:schemeClr val="accent2"/>
          </a:lnRef>
          <a:fillRef idx="2">
            <a:schemeClr val="accent2"/>
          </a:fillRef>
          <a:effectRef idx="1">
            <a:schemeClr val="accent2"/>
          </a:effectRef>
          <a:fontRef idx="minor">
            <a:schemeClr val="dk1"/>
          </a:fontRef>
        </p:style>
        <p:txBody>
          <a:bodyPr rtlCol="0" anchor="ctr"/>
          <a:lstStyle/>
          <a:p>
            <a:endParaRPr lang="en-GB" sz="1100" dirty="0">
              <a:solidFill>
                <a:schemeClr val="dk1"/>
              </a:solidFill>
            </a:endParaRPr>
          </a:p>
        </p:txBody>
      </p:sp>
      <p:sp>
        <p:nvSpPr>
          <p:cNvPr id="24" name="Rectangle 23">
            <a:extLst>
              <a:ext uri="{FF2B5EF4-FFF2-40B4-BE49-F238E27FC236}">
                <a16:creationId xmlns:a16="http://schemas.microsoft.com/office/drawing/2014/main" id="{39525AB0-E78E-46E7-9A31-23A3ACC07A01}"/>
              </a:ext>
            </a:extLst>
          </p:cNvPr>
          <p:cNvSpPr/>
          <p:nvPr/>
        </p:nvSpPr>
        <p:spPr>
          <a:xfrm>
            <a:off x="3568335" y="4628634"/>
            <a:ext cx="1660206" cy="1149314"/>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tangle 24">
            <a:extLst>
              <a:ext uri="{FF2B5EF4-FFF2-40B4-BE49-F238E27FC236}">
                <a16:creationId xmlns:a16="http://schemas.microsoft.com/office/drawing/2014/main" id="{4828CF47-9A74-485A-B277-C7825B8C4D81}"/>
              </a:ext>
            </a:extLst>
          </p:cNvPr>
          <p:cNvSpPr/>
          <p:nvPr/>
        </p:nvSpPr>
        <p:spPr>
          <a:xfrm>
            <a:off x="3572338" y="5853012"/>
            <a:ext cx="1660206" cy="468273"/>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778672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5D0C41-D69D-43EE-9FA3-A05A3B3CC98C}"/>
              </a:ext>
            </a:extLst>
          </p:cNvPr>
          <p:cNvSpPr/>
          <p:nvPr/>
        </p:nvSpPr>
        <p:spPr>
          <a:xfrm>
            <a:off x="559961" y="1287626"/>
            <a:ext cx="2142225" cy="5096296"/>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Debugging a VBA program</a:t>
            </a:r>
          </a:p>
        </p:txBody>
      </p:sp>
      <p:sp>
        <p:nvSpPr>
          <p:cNvPr id="10" name="Rectangle 9">
            <a:extLst>
              <a:ext uri="{FF2B5EF4-FFF2-40B4-BE49-F238E27FC236}">
                <a16:creationId xmlns:a16="http://schemas.microsoft.com/office/drawing/2014/main" id="{8557AD86-2374-4FFD-AB4A-DB755A74152C}"/>
              </a:ext>
            </a:extLst>
          </p:cNvPr>
          <p:cNvSpPr/>
          <p:nvPr/>
        </p:nvSpPr>
        <p:spPr>
          <a:xfrm>
            <a:off x="2745318" y="1287623"/>
            <a:ext cx="8784564" cy="5096299"/>
          </a:xfrm>
          <a:prstGeom prst="rect">
            <a:avLst/>
          </a:prstGeom>
          <a:ln/>
        </p:spPr>
        <p:style>
          <a:lnRef idx="2">
            <a:schemeClr val="accent2"/>
          </a:lnRef>
          <a:fillRef idx="1">
            <a:schemeClr val="lt1"/>
          </a:fillRef>
          <a:effectRef idx="0">
            <a:schemeClr val="accent2"/>
          </a:effectRef>
          <a:fontRef idx="minor">
            <a:schemeClr val="dk1"/>
          </a:fontRef>
        </p:style>
        <p:txBody>
          <a:bodyPr rtlCol="0" anchor="t"/>
          <a:lstStyle/>
          <a:p>
            <a:pPr marL="171450" indent="-171450">
              <a:buFont typeface="Courier New" panose="02070309020205020404" pitchFamily="49" charset="0"/>
              <a:buChar char="o"/>
            </a:pPr>
            <a:r>
              <a:rPr lang="en-US" sz="1200" b="1" dirty="0">
                <a:solidFill>
                  <a:schemeClr val="tx1"/>
                </a:solidFill>
              </a:rPr>
              <a:t>Debugging</a:t>
            </a:r>
            <a:r>
              <a:rPr lang="en-US" sz="1200" dirty="0">
                <a:solidFill>
                  <a:schemeClr val="tx1"/>
                </a:solidFill>
              </a:rPr>
              <a:t> is a process of identifying and removing errors or unintended behaviour from your program.</a:t>
            </a:r>
          </a:p>
          <a:p>
            <a:pPr marL="171450" indent="-171450">
              <a:buFont typeface="Courier New" panose="02070309020205020404" pitchFamily="49" charset="0"/>
              <a:buChar char="o"/>
            </a:pPr>
            <a:r>
              <a:rPr lang="en-US" sz="1200" dirty="0">
                <a:solidFill>
                  <a:schemeClr val="tx1"/>
                </a:solidFill>
              </a:rPr>
              <a:t> As you start building more complex program in VBA, you will encounter errors/unintended behaviour from your program. The more lines of code you have in your program, the harder it will become to identify errors by just reading through your code only. </a:t>
            </a:r>
          </a:p>
          <a:p>
            <a:pPr marL="171450" indent="-171450">
              <a:buFont typeface="Courier New" panose="02070309020205020404" pitchFamily="49" charset="0"/>
              <a:buChar char="o"/>
            </a:pPr>
            <a:r>
              <a:rPr lang="en-US" sz="1200" dirty="0">
                <a:solidFill>
                  <a:schemeClr val="tx1"/>
                </a:solidFill>
              </a:rPr>
              <a:t>Fortunately, the VBA editor comes with a powerful debugging tool, which will help you to step through your code and see outcomes and state of each variables for each line of code. In the VBA editor, the ‘Debug’ menu option holds a series of useful tools for debugging, such as ‘</a:t>
            </a:r>
            <a:r>
              <a:rPr lang="en-US" sz="1200" b="1" dirty="0">
                <a:solidFill>
                  <a:schemeClr val="tx1"/>
                </a:solidFill>
              </a:rPr>
              <a:t>Step Into (F8)’ </a:t>
            </a:r>
            <a:r>
              <a:rPr lang="en-US" sz="1200" dirty="0">
                <a:solidFill>
                  <a:schemeClr val="tx1"/>
                </a:solidFill>
              </a:rPr>
              <a:t>functionality, which lets us step through each line of code from top to bottom and ‘</a:t>
            </a:r>
            <a:r>
              <a:rPr lang="en-US" sz="1200" b="1" dirty="0">
                <a:solidFill>
                  <a:schemeClr val="tx1"/>
                </a:solidFill>
              </a:rPr>
              <a:t>Watches’</a:t>
            </a:r>
            <a:r>
              <a:rPr lang="en-US" sz="1200" dirty="0">
                <a:solidFill>
                  <a:schemeClr val="tx1"/>
                </a:solidFill>
              </a:rPr>
              <a:t> window that can be used to monitor the values of variables throughout the execution of the program.</a:t>
            </a: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endParaRPr lang="en-US" sz="1200" dirty="0">
              <a:solidFill>
                <a:schemeClr val="tx1"/>
              </a:solidFill>
            </a:endParaRPr>
          </a:p>
          <a:p>
            <a:pPr marL="171450" indent="-171450">
              <a:buFont typeface="Courier New" panose="02070309020205020404" pitchFamily="49" charset="0"/>
              <a:buChar char="o"/>
            </a:pPr>
            <a:r>
              <a:rPr lang="en-US" sz="1200" dirty="0">
                <a:solidFill>
                  <a:schemeClr val="tx1"/>
                </a:solidFill>
              </a:rPr>
              <a:t>In the Example workbook’s ‘Debugging’ module, we will go through an example program and use these debugging tools.</a:t>
            </a:r>
          </a:p>
        </p:txBody>
      </p:sp>
      <p:sp>
        <p:nvSpPr>
          <p:cNvPr id="7" name="TextBox 6">
            <a:extLst>
              <a:ext uri="{FF2B5EF4-FFF2-40B4-BE49-F238E27FC236}">
                <a16:creationId xmlns:a16="http://schemas.microsoft.com/office/drawing/2014/main" id="{EFF7E853-008B-4DF9-B984-9EEF8D8B3CDB}"/>
              </a:ext>
            </a:extLst>
          </p:cNvPr>
          <p:cNvSpPr txBox="1"/>
          <p:nvPr/>
        </p:nvSpPr>
        <p:spPr>
          <a:xfrm>
            <a:off x="559961" y="368061"/>
            <a:ext cx="10959173" cy="461665"/>
          </a:xfrm>
          <a:prstGeom prst="rect">
            <a:avLst/>
          </a:prstGeom>
          <a:solidFill>
            <a:schemeClr val="accent2"/>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b="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Learning by Doing: VBA Fundamentals</a:t>
            </a:r>
          </a:p>
        </p:txBody>
      </p:sp>
      <p:pic>
        <p:nvPicPr>
          <p:cNvPr id="2" name="Picture 1">
            <a:extLst>
              <a:ext uri="{FF2B5EF4-FFF2-40B4-BE49-F238E27FC236}">
                <a16:creationId xmlns:a16="http://schemas.microsoft.com/office/drawing/2014/main" id="{DE27F8DF-77B2-410F-9999-DF5EA714F1EF}"/>
              </a:ext>
            </a:extLst>
          </p:cNvPr>
          <p:cNvPicPr>
            <a:picLocks noChangeAspect="1"/>
          </p:cNvPicPr>
          <p:nvPr/>
        </p:nvPicPr>
        <p:blipFill>
          <a:blip r:embed="rId2"/>
          <a:stretch>
            <a:fillRect/>
          </a:stretch>
        </p:blipFill>
        <p:spPr>
          <a:xfrm>
            <a:off x="2988759" y="2997537"/>
            <a:ext cx="2419350" cy="2914650"/>
          </a:xfrm>
          <a:prstGeom prst="rect">
            <a:avLst/>
          </a:prstGeom>
          <a:ln>
            <a:solidFill>
              <a:srgbClr val="92D050"/>
            </a:solidFill>
          </a:ln>
        </p:spPr>
      </p:pic>
      <p:pic>
        <p:nvPicPr>
          <p:cNvPr id="3" name="Picture 2">
            <a:extLst>
              <a:ext uri="{FF2B5EF4-FFF2-40B4-BE49-F238E27FC236}">
                <a16:creationId xmlns:a16="http://schemas.microsoft.com/office/drawing/2014/main" id="{E7AB4720-DF7C-470F-9828-C51F2A0CB142}"/>
              </a:ext>
            </a:extLst>
          </p:cNvPr>
          <p:cNvPicPr>
            <a:picLocks noChangeAspect="1"/>
          </p:cNvPicPr>
          <p:nvPr/>
        </p:nvPicPr>
        <p:blipFill>
          <a:blip r:embed="rId3"/>
          <a:stretch>
            <a:fillRect/>
          </a:stretch>
        </p:blipFill>
        <p:spPr>
          <a:xfrm>
            <a:off x="5451240" y="2997537"/>
            <a:ext cx="5766543" cy="2914650"/>
          </a:xfrm>
          <a:prstGeom prst="rect">
            <a:avLst/>
          </a:prstGeom>
          <a:ln>
            <a:solidFill>
              <a:srgbClr val="92D050"/>
            </a:solidFill>
          </a:ln>
        </p:spPr>
      </p:pic>
    </p:spTree>
    <p:extLst>
      <p:ext uri="{BB962C8B-B14F-4D97-AF65-F5344CB8AC3E}">
        <p14:creationId xmlns:p14="http://schemas.microsoft.com/office/powerpoint/2010/main" val="2167727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5D0C41-D69D-43EE-9FA3-A05A3B3CC98C}"/>
              </a:ext>
            </a:extLst>
          </p:cNvPr>
          <p:cNvSpPr/>
          <p:nvPr/>
        </p:nvSpPr>
        <p:spPr>
          <a:xfrm>
            <a:off x="549214" y="1550502"/>
            <a:ext cx="2142225" cy="453224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Error Handling: On Error GoTo statement</a:t>
            </a:r>
          </a:p>
        </p:txBody>
      </p:sp>
      <p:sp>
        <p:nvSpPr>
          <p:cNvPr id="10" name="Rectangle 9">
            <a:extLst>
              <a:ext uri="{FF2B5EF4-FFF2-40B4-BE49-F238E27FC236}">
                <a16:creationId xmlns:a16="http://schemas.microsoft.com/office/drawing/2014/main" id="{8557AD86-2374-4FFD-AB4A-DB755A74152C}"/>
              </a:ext>
            </a:extLst>
          </p:cNvPr>
          <p:cNvSpPr/>
          <p:nvPr/>
        </p:nvSpPr>
        <p:spPr>
          <a:xfrm>
            <a:off x="2734571" y="1550503"/>
            <a:ext cx="8784564" cy="4532244"/>
          </a:xfrm>
          <a:prstGeom prst="rect">
            <a:avLst/>
          </a:prstGeom>
          <a:ln/>
        </p:spPr>
        <p:style>
          <a:lnRef idx="2">
            <a:schemeClr val="accent2"/>
          </a:lnRef>
          <a:fillRef idx="1">
            <a:schemeClr val="lt1"/>
          </a:fillRef>
          <a:effectRef idx="0">
            <a:schemeClr val="accent2"/>
          </a:effectRef>
          <a:fontRef idx="minor">
            <a:schemeClr val="dk1"/>
          </a:fontRef>
        </p:style>
        <p:txBody>
          <a:bodyPr rtlCol="0" anchor="t"/>
          <a:lstStyle/>
          <a:p>
            <a:pPr marL="171450" indent="-171450">
              <a:buFont typeface="Courier New" panose="02070309020205020404" pitchFamily="49" charset="0"/>
              <a:buChar char="o"/>
            </a:pPr>
            <a:r>
              <a:rPr lang="en-US" sz="1200" dirty="0">
                <a:solidFill>
                  <a:schemeClr val="tx1"/>
                </a:solidFill>
              </a:rPr>
              <a:t>Error handling means a planned response to error scenarios. This involves a programmer to put in a specific error-handling routines, which will perform a specific action if errors occur during a program execution.</a:t>
            </a:r>
          </a:p>
          <a:p>
            <a:pPr marL="171450" indent="-171450">
              <a:buFont typeface="Courier New" panose="02070309020205020404" pitchFamily="49" charset="0"/>
              <a:buChar char="o"/>
            </a:pPr>
            <a:r>
              <a:rPr lang="en-US" sz="1200" dirty="0">
                <a:solidFill>
                  <a:schemeClr val="tx1"/>
                </a:solidFill>
              </a:rPr>
              <a:t>In VBA, there are a number of ways of enabling error handling routines but in this course we will go through an example of one of the commonly “</a:t>
            </a:r>
            <a:r>
              <a:rPr lang="en-US" sz="1200" b="1" dirty="0">
                <a:solidFill>
                  <a:schemeClr val="tx1"/>
                </a:solidFill>
              </a:rPr>
              <a:t>On Error GoTo…</a:t>
            </a:r>
            <a:r>
              <a:rPr lang="en-US" sz="1200" dirty="0">
                <a:solidFill>
                  <a:schemeClr val="tx1"/>
                </a:solidFill>
              </a:rPr>
              <a:t>” statement. </a:t>
            </a:r>
          </a:p>
          <a:p>
            <a:pPr marL="171450" indent="-171450">
              <a:buFont typeface="Courier New" panose="02070309020205020404" pitchFamily="49" charset="0"/>
              <a:buChar char="o"/>
            </a:pPr>
            <a:r>
              <a:rPr lang="en-US" sz="1200" dirty="0">
                <a:solidFill>
                  <a:schemeClr val="tx1"/>
                </a:solidFill>
              </a:rPr>
              <a:t>In the Example workbook’s ‘Error_Handling’ module, we will go through 2 example programs, both with a deliberate error but one Sub-routine </a:t>
            </a:r>
            <a:r>
              <a:rPr lang="en-US" sz="1200" b="1" dirty="0">
                <a:solidFill>
                  <a:schemeClr val="tx1"/>
                </a:solidFill>
              </a:rPr>
              <a:t>without</a:t>
            </a:r>
            <a:r>
              <a:rPr lang="en-US" sz="1200" dirty="0">
                <a:solidFill>
                  <a:schemeClr val="tx1"/>
                </a:solidFill>
              </a:rPr>
              <a:t> error handling and another Sub-routine </a:t>
            </a:r>
            <a:r>
              <a:rPr lang="en-US" sz="1200" b="1" dirty="0">
                <a:solidFill>
                  <a:schemeClr val="tx1"/>
                </a:solidFill>
              </a:rPr>
              <a:t>with</a:t>
            </a:r>
            <a:r>
              <a:rPr lang="en-US" sz="1200" dirty="0">
                <a:solidFill>
                  <a:schemeClr val="tx1"/>
                </a:solidFill>
              </a:rPr>
              <a:t> error handling routine.	</a:t>
            </a:r>
          </a:p>
        </p:txBody>
      </p:sp>
      <p:sp>
        <p:nvSpPr>
          <p:cNvPr id="7" name="TextBox 6">
            <a:extLst>
              <a:ext uri="{FF2B5EF4-FFF2-40B4-BE49-F238E27FC236}">
                <a16:creationId xmlns:a16="http://schemas.microsoft.com/office/drawing/2014/main" id="{EFF7E853-008B-4DF9-B984-9EEF8D8B3CDB}"/>
              </a:ext>
            </a:extLst>
          </p:cNvPr>
          <p:cNvSpPr txBox="1"/>
          <p:nvPr/>
        </p:nvSpPr>
        <p:spPr>
          <a:xfrm>
            <a:off x="559961" y="368061"/>
            <a:ext cx="10959173" cy="461665"/>
          </a:xfrm>
          <a:prstGeom prst="rect">
            <a:avLst/>
          </a:prstGeom>
          <a:solidFill>
            <a:schemeClr val="accent2"/>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b="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Learning by Doing: VBA Fundamentals</a:t>
            </a:r>
          </a:p>
        </p:txBody>
      </p:sp>
      <p:pic>
        <p:nvPicPr>
          <p:cNvPr id="2" name="Picture 1">
            <a:extLst>
              <a:ext uri="{FF2B5EF4-FFF2-40B4-BE49-F238E27FC236}">
                <a16:creationId xmlns:a16="http://schemas.microsoft.com/office/drawing/2014/main" id="{04717D3F-C384-4C4B-8DD5-7BB383AB115E}"/>
              </a:ext>
            </a:extLst>
          </p:cNvPr>
          <p:cNvPicPr>
            <a:picLocks noChangeAspect="1"/>
          </p:cNvPicPr>
          <p:nvPr/>
        </p:nvPicPr>
        <p:blipFill>
          <a:blip r:embed="rId2"/>
          <a:stretch>
            <a:fillRect/>
          </a:stretch>
        </p:blipFill>
        <p:spPr>
          <a:xfrm>
            <a:off x="2980911" y="2767631"/>
            <a:ext cx="3314700" cy="2647950"/>
          </a:xfrm>
          <a:prstGeom prst="rect">
            <a:avLst/>
          </a:prstGeom>
          <a:ln>
            <a:solidFill>
              <a:srgbClr val="92D050"/>
            </a:solidFill>
          </a:ln>
        </p:spPr>
      </p:pic>
      <p:sp>
        <p:nvSpPr>
          <p:cNvPr id="6" name="Rectangle 5">
            <a:extLst>
              <a:ext uri="{FF2B5EF4-FFF2-40B4-BE49-F238E27FC236}">
                <a16:creationId xmlns:a16="http://schemas.microsoft.com/office/drawing/2014/main" id="{83E27FA1-3C90-4EDB-8D96-CF14E55E5CFA}"/>
              </a:ext>
            </a:extLst>
          </p:cNvPr>
          <p:cNvSpPr/>
          <p:nvPr/>
        </p:nvSpPr>
        <p:spPr>
          <a:xfrm>
            <a:off x="2980910" y="3246780"/>
            <a:ext cx="2213941" cy="176724"/>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8FCDF15E-0FE7-453C-95A0-7C9B6577FA1B}"/>
              </a:ext>
            </a:extLst>
          </p:cNvPr>
          <p:cNvSpPr/>
          <p:nvPr/>
        </p:nvSpPr>
        <p:spPr>
          <a:xfrm>
            <a:off x="2980910" y="4618339"/>
            <a:ext cx="2929560" cy="629520"/>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Speech Bubble: Rectangle 10">
            <a:extLst>
              <a:ext uri="{FF2B5EF4-FFF2-40B4-BE49-F238E27FC236}">
                <a16:creationId xmlns:a16="http://schemas.microsoft.com/office/drawing/2014/main" id="{B9805874-898B-43C5-B2A8-5521FE63220F}"/>
              </a:ext>
            </a:extLst>
          </p:cNvPr>
          <p:cNvSpPr/>
          <p:nvPr/>
        </p:nvSpPr>
        <p:spPr>
          <a:xfrm>
            <a:off x="6096000" y="2916584"/>
            <a:ext cx="3538330" cy="1138577"/>
          </a:xfrm>
          <a:prstGeom prst="wedgeRectCallout">
            <a:avLst>
              <a:gd name="adj1" fmla="val -77762"/>
              <a:gd name="adj2" fmla="val -9580"/>
            </a:avLst>
          </a:prstGeom>
        </p:spPr>
        <p:style>
          <a:lnRef idx="1">
            <a:schemeClr val="accent2"/>
          </a:lnRef>
          <a:fillRef idx="2">
            <a:schemeClr val="accent2"/>
          </a:fillRef>
          <a:effectRef idx="1">
            <a:schemeClr val="accent2"/>
          </a:effectRef>
          <a:fontRef idx="minor">
            <a:schemeClr val="dk1"/>
          </a:fontRef>
        </p:style>
        <p:txBody>
          <a:bodyPr rtlCol="0" anchor="ctr"/>
          <a:lstStyle/>
          <a:p>
            <a:r>
              <a:rPr lang="en-GB" sz="1100" b="1" dirty="0"/>
              <a:t>On Error GoTo</a:t>
            </a:r>
            <a:r>
              <a:rPr lang="en-GB" sz="1100" dirty="0"/>
              <a:t> error_handler_name</a:t>
            </a:r>
          </a:p>
          <a:p>
            <a:pPr marL="171450" indent="-171450">
              <a:buFont typeface="Arial" panose="020B0604020202020204" pitchFamily="34" charset="0"/>
              <a:buChar char="•"/>
            </a:pPr>
            <a:r>
              <a:rPr lang="en-GB" sz="1100" dirty="0"/>
              <a:t>Having this statement at the beginning of the program ensures the program code to jump to the point of code with the ‘error_handler_name’ label, where an error handling routine should be implemented</a:t>
            </a:r>
          </a:p>
        </p:txBody>
      </p:sp>
      <p:sp>
        <p:nvSpPr>
          <p:cNvPr id="12" name="Speech Bubble: Rectangle 11">
            <a:extLst>
              <a:ext uri="{FF2B5EF4-FFF2-40B4-BE49-F238E27FC236}">
                <a16:creationId xmlns:a16="http://schemas.microsoft.com/office/drawing/2014/main" id="{B1A63490-F2E1-4B3E-846A-FAACEF8F6766}"/>
              </a:ext>
            </a:extLst>
          </p:cNvPr>
          <p:cNvSpPr/>
          <p:nvPr/>
        </p:nvSpPr>
        <p:spPr>
          <a:xfrm>
            <a:off x="6672469" y="4418686"/>
            <a:ext cx="4194314" cy="1339383"/>
          </a:xfrm>
          <a:prstGeom prst="wedgeRectCallout">
            <a:avLst>
              <a:gd name="adj1" fmla="val -77762"/>
              <a:gd name="adj2" fmla="val -9580"/>
            </a:avLst>
          </a:prstGeom>
        </p:spPr>
        <p:style>
          <a:lnRef idx="1">
            <a:schemeClr val="accent2"/>
          </a:lnRef>
          <a:fillRef idx="2">
            <a:schemeClr val="accent2"/>
          </a:fillRef>
          <a:effectRef idx="1">
            <a:schemeClr val="accent2"/>
          </a:effectRef>
          <a:fontRef idx="minor">
            <a:schemeClr val="dk1"/>
          </a:fontRef>
        </p:style>
        <p:txBody>
          <a:bodyPr rtlCol="0" anchor="ctr"/>
          <a:lstStyle/>
          <a:p>
            <a:r>
              <a:rPr lang="en-GB" sz="1100" dirty="0"/>
              <a:t>When an error occurs during program execution, the </a:t>
            </a:r>
            <a:r>
              <a:rPr lang="en-GB" sz="1100" b="1" dirty="0"/>
              <a:t>On Error GoTo </a:t>
            </a:r>
            <a:r>
              <a:rPr lang="en-GB" sz="1100" dirty="0"/>
              <a:t>statement instructs the VBA interpreter to jump straight to the specified label and any code below the label gets executed. The VBA’s </a:t>
            </a:r>
            <a:r>
              <a:rPr lang="en-GB" sz="1100" b="1" dirty="0"/>
              <a:t>Err</a:t>
            </a:r>
            <a:r>
              <a:rPr lang="en-GB" sz="1100" dirty="0"/>
              <a:t> object stores details about the error raised during program execution, such as the description of the error, which we are printing out in this example using </a:t>
            </a:r>
            <a:r>
              <a:rPr lang="en-GB" sz="1100" b="1" dirty="0"/>
              <a:t>Err.Description </a:t>
            </a:r>
            <a:r>
              <a:rPr lang="en-GB" sz="1100" dirty="0"/>
              <a:t>statement.</a:t>
            </a:r>
          </a:p>
        </p:txBody>
      </p:sp>
    </p:spTree>
    <p:extLst>
      <p:ext uri="{BB962C8B-B14F-4D97-AF65-F5344CB8AC3E}">
        <p14:creationId xmlns:p14="http://schemas.microsoft.com/office/powerpoint/2010/main" val="3542619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5D0C41-D69D-43EE-9FA3-A05A3B3CC98C}"/>
              </a:ext>
            </a:extLst>
          </p:cNvPr>
          <p:cNvSpPr/>
          <p:nvPr/>
        </p:nvSpPr>
        <p:spPr>
          <a:xfrm>
            <a:off x="549214" y="1073426"/>
            <a:ext cx="2142225" cy="5535781"/>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Message Box</a:t>
            </a:r>
          </a:p>
        </p:txBody>
      </p:sp>
      <p:sp>
        <p:nvSpPr>
          <p:cNvPr id="10" name="Rectangle 9">
            <a:extLst>
              <a:ext uri="{FF2B5EF4-FFF2-40B4-BE49-F238E27FC236}">
                <a16:creationId xmlns:a16="http://schemas.microsoft.com/office/drawing/2014/main" id="{8557AD86-2374-4FFD-AB4A-DB755A74152C}"/>
              </a:ext>
            </a:extLst>
          </p:cNvPr>
          <p:cNvSpPr/>
          <p:nvPr/>
        </p:nvSpPr>
        <p:spPr>
          <a:xfrm>
            <a:off x="2734571" y="1073425"/>
            <a:ext cx="8784564" cy="5535782"/>
          </a:xfrm>
          <a:prstGeom prst="rect">
            <a:avLst/>
          </a:prstGeom>
          <a:ln/>
        </p:spPr>
        <p:style>
          <a:lnRef idx="2">
            <a:schemeClr val="accent2"/>
          </a:lnRef>
          <a:fillRef idx="1">
            <a:schemeClr val="lt1"/>
          </a:fillRef>
          <a:effectRef idx="0">
            <a:schemeClr val="accent2"/>
          </a:effectRef>
          <a:fontRef idx="minor">
            <a:schemeClr val="dk1"/>
          </a:fontRef>
        </p:style>
        <p:txBody>
          <a:bodyPr rtlCol="0" anchor="t"/>
          <a:lstStyle/>
          <a:p>
            <a:pPr marL="171450" indent="-171450">
              <a:buFont typeface="Courier New" panose="02070309020205020404" pitchFamily="49" charset="0"/>
              <a:buChar char="o"/>
            </a:pPr>
            <a:r>
              <a:rPr lang="en-US" sz="1200" b="1" dirty="0">
                <a:solidFill>
                  <a:schemeClr val="tx1"/>
                </a:solidFill>
              </a:rPr>
              <a:t>MsgBox </a:t>
            </a:r>
            <a:r>
              <a:rPr lang="en-US" sz="1200" dirty="0">
                <a:solidFill>
                  <a:schemeClr val="tx1"/>
                </a:solidFill>
              </a:rPr>
              <a:t>function can be used to display messages as well as get end user feedback via the buttons. Basic syntax is per below:</a:t>
            </a:r>
          </a:p>
          <a:p>
            <a:pPr marL="171450" indent="-171450">
              <a:buFont typeface="Courier New" panose="02070309020205020404" pitchFamily="49" charset="0"/>
              <a:buChar char="o"/>
            </a:pPr>
            <a:endParaRPr lang="en-US" sz="1200" dirty="0">
              <a:solidFill>
                <a:schemeClr val="tx1"/>
              </a:solidFill>
            </a:endParaRPr>
          </a:p>
          <a:p>
            <a:endParaRPr lang="en-US" sz="1200" dirty="0">
              <a:solidFill>
                <a:schemeClr val="tx1"/>
              </a:solidFill>
            </a:endParaRPr>
          </a:p>
          <a:p>
            <a:pPr marL="171450" indent="-171450">
              <a:buFont typeface="Courier New" panose="02070309020205020404" pitchFamily="49" charset="0"/>
              <a:buChar char="o"/>
            </a:pPr>
            <a:r>
              <a:rPr lang="en-US" sz="1200" dirty="0">
                <a:solidFill>
                  <a:schemeClr val="tx1"/>
                </a:solidFill>
              </a:rPr>
              <a:t>Example output and what input arguments change:</a:t>
            </a: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r>
              <a:rPr lang="en-US" sz="1200" dirty="0">
                <a:solidFill>
                  <a:schemeClr val="tx1"/>
                </a:solidFill>
              </a:rPr>
              <a:t>Example argument values for the ‘buttons’ input parameter:</a:t>
            </a: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r>
              <a:rPr lang="en-US" sz="1200" dirty="0">
                <a:solidFill>
                  <a:schemeClr val="tx1"/>
                </a:solidFill>
              </a:rPr>
              <a:t>Let’s walk through the examples and exercises in the Examples workbook to see how to use ‘MsgBox’ function.</a:t>
            </a:r>
          </a:p>
        </p:txBody>
      </p:sp>
      <p:sp>
        <p:nvSpPr>
          <p:cNvPr id="7" name="TextBox 6">
            <a:extLst>
              <a:ext uri="{FF2B5EF4-FFF2-40B4-BE49-F238E27FC236}">
                <a16:creationId xmlns:a16="http://schemas.microsoft.com/office/drawing/2014/main" id="{EFF7E853-008B-4DF9-B984-9EEF8D8B3CDB}"/>
              </a:ext>
            </a:extLst>
          </p:cNvPr>
          <p:cNvSpPr txBox="1"/>
          <p:nvPr/>
        </p:nvSpPr>
        <p:spPr>
          <a:xfrm>
            <a:off x="559961" y="368061"/>
            <a:ext cx="10959173" cy="461665"/>
          </a:xfrm>
          <a:prstGeom prst="rect">
            <a:avLst/>
          </a:prstGeom>
          <a:solidFill>
            <a:schemeClr val="accent2"/>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b="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User Interaction</a:t>
            </a:r>
          </a:p>
        </p:txBody>
      </p:sp>
      <p:graphicFrame>
        <p:nvGraphicFramePr>
          <p:cNvPr id="2" name="Table 1">
            <a:extLst>
              <a:ext uri="{FF2B5EF4-FFF2-40B4-BE49-F238E27FC236}">
                <a16:creationId xmlns:a16="http://schemas.microsoft.com/office/drawing/2014/main" id="{129E13CC-9713-4928-96BC-689DE7B7E22E}"/>
              </a:ext>
            </a:extLst>
          </p:cNvPr>
          <p:cNvGraphicFramePr>
            <a:graphicFrameLocks noGrp="1"/>
          </p:cNvGraphicFramePr>
          <p:nvPr>
            <p:extLst>
              <p:ext uri="{D42A27DB-BD31-4B8C-83A1-F6EECF244321}">
                <p14:modId xmlns:p14="http://schemas.microsoft.com/office/powerpoint/2010/main" val="2822011624"/>
              </p:ext>
            </p:extLst>
          </p:nvPr>
        </p:nvGraphicFramePr>
        <p:xfrm>
          <a:off x="2990799" y="3932134"/>
          <a:ext cx="6175824" cy="2090471"/>
        </p:xfrm>
        <a:graphic>
          <a:graphicData uri="http://schemas.openxmlformats.org/drawingml/2006/table">
            <a:tbl>
              <a:tblPr>
                <a:tableStyleId>{5940675A-B579-460E-94D1-54222C63F5DA}</a:tableStyleId>
              </a:tblPr>
              <a:tblGrid>
                <a:gridCol w="2058608">
                  <a:extLst>
                    <a:ext uri="{9D8B030D-6E8A-4147-A177-3AD203B41FA5}">
                      <a16:colId xmlns:a16="http://schemas.microsoft.com/office/drawing/2014/main" val="4102590289"/>
                    </a:ext>
                  </a:extLst>
                </a:gridCol>
                <a:gridCol w="1161981">
                  <a:extLst>
                    <a:ext uri="{9D8B030D-6E8A-4147-A177-3AD203B41FA5}">
                      <a16:colId xmlns:a16="http://schemas.microsoft.com/office/drawing/2014/main" val="865924282"/>
                    </a:ext>
                  </a:extLst>
                </a:gridCol>
                <a:gridCol w="2955235">
                  <a:extLst>
                    <a:ext uri="{9D8B030D-6E8A-4147-A177-3AD203B41FA5}">
                      <a16:colId xmlns:a16="http://schemas.microsoft.com/office/drawing/2014/main" val="2073559037"/>
                    </a:ext>
                  </a:extLst>
                </a:gridCol>
              </a:tblGrid>
              <a:tr h="322321">
                <a:tc>
                  <a:txBody>
                    <a:bodyPr/>
                    <a:lstStyle/>
                    <a:p>
                      <a:pPr algn="l" fontAlgn="t"/>
                      <a:r>
                        <a:rPr lang="en-GB" sz="1200" b="1" kern="1200" dirty="0">
                          <a:solidFill>
                            <a:schemeClr val="tx1"/>
                          </a:solidFill>
                          <a:latin typeface="+mn-lt"/>
                          <a:ea typeface="+mn-ea"/>
                          <a:cs typeface="+mn-cs"/>
                        </a:rPr>
                        <a:t>Buttons argument values (examples)</a:t>
                      </a:r>
                    </a:p>
                  </a:txBody>
                  <a:tcPr marL="80580" marR="80580" marT="40290" marB="40290"/>
                </a:tc>
                <a:tc>
                  <a:txBody>
                    <a:bodyPr/>
                    <a:lstStyle/>
                    <a:p>
                      <a:pPr algn="l" fontAlgn="t"/>
                      <a:r>
                        <a:rPr lang="en-GB" sz="1200" b="1" kern="1200" dirty="0">
                          <a:solidFill>
                            <a:schemeClr val="tx1"/>
                          </a:solidFill>
                          <a:latin typeface="+mn-lt"/>
                          <a:ea typeface="+mn-ea"/>
                          <a:cs typeface="+mn-cs"/>
                        </a:rPr>
                        <a:t>Return Value</a:t>
                      </a:r>
                    </a:p>
                  </a:txBody>
                  <a:tcPr marL="80580" marR="80580" marT="40290" marB="40290"/>
                </a:tc>
                <a:tc>
                  <a:txBody>
                    <a:bodyPr/>
                    <a:lstStyle/>
                    <a:p>
                      <a:pPr algn="l" fontAlgn="t"/>
                      <a:r>
                        <a:rPr lang="en-GB" sz="1200" b="1" kern="1200" dirty="0">
                          <a:solidFill>
                            <a:schemeClr val="tx1"/>
                          </a:solidFill>
                          <a:latin typeface="+mn-lt"/>
                          <a:ea typeface="+mn-ea"/>
                          <a:cs typeface="+mn-cs"/>
                        </a:rPr>
                        <a:t>Description</a:t>
                      </a:r>
                    </a:p>
                  </a:txBody>
                  <a:tcPr marL="80580" marR="80580" marT="40290" marB="40290"/>
                </a:tc>
                <a:extLst>
                  <a:ext uri="{0D108BD9-81ED-4DB2-BD59-A6C34878D82A}">
                    <a16:rowId xmlns:a16="http://schemas.microsoft.com/office/drawing/2014/main" val="2748147246"/>
                  </a:ext>
                </a:extLst>
              </a:tr>
              <a:tr h="267488">
                <a:tc>
                  <a:txBody>
                    <a:bodyPr/>
                    <a:lstStyle/>
                    <a:p>
                      <a:pPr algn="l" fontAlgn="t"/>
                      <a:r>
                        <a:rPr lang="en-GB" sz="1200" kern="1200" dirty="0">
                          <a:solidFill>
                            <a:schemeClr val="tx1"/>
                          </a:solidFill>
                          <a:latin typeface="+mn-lt"/>
                          <a:ea typeface="+mn-ea"/>
                          <a:cs typeface="+mn-cs"/>
                        </a:rPr>
                        <a:t>vbOKOnly</a:t>
                      </a:r>
                    </a:p>
                  </a:txBody>
                  <a:tcPr marL="80580" marR="80580" marT="40290" marB="40290"/>
                </a:tc>
                <a:tc>
                  <a:txBody>
                    <a:bodyPr/>
                    <a:lstStyle/>
                    <a:p>
                      <a:pPr algn="l" fontAlgn="t"/>
                      <a:r>
                        <a:rPr lang="en-GB" sz="1200" kern="1200" dirty="0">
                          <a:solidFill>
                            <a:schemeClr val="tx1"/>
                          </a:solidFill>
                          <a:latin typeface="+mn-lt"/>
                          <a:ea typeface="+mn-ea"/>
                          <a:cs typeface="+mn-cs"/>
                        </a:rPr>
                        <a:t>0</a:t>
                      </a:r>
                    </a:p>
                  </a:txBody>
                  <a:tcPr marL="80580" marR="80580" marT="40290" marB="40290"/>
                </a:tc>
                <a:tc>
                  <a:txBody>
                    <a:bodyPr/>
                    <a:lstStyle/>
                    <a:p>
                      <a:pPr algn="l" fontAlgn="t"/>
                      <a:r>
                        <a:rPr lang="en-GB" sz="1200" kern="1200" dirty="0">
                          <a:solidFill>
                            <a:schemeClr val="tx1"/>
                          </a:solidFill>
                          <a:latin typeface="+mn-lt"/>
                          <a:ea typeface="+mn-ea"/>
                          <a:cs typeface="+mn-cs"/>
                        </a:rPr>
                        <a:t>Display OK button only.</a:t>
                      </a:r>
                    </a:p>
                  </a:txBody>
                  <a:tcPr marL="80580" marR="80580" marT="40290" marB="40290"/>
                </a:tc>
                <a:extLst>
                  <a:ext uri="{0D108BD9-81ED-4DB2-BD59-A6C34878D82A}">
                    <a16:rowId xmlns:a16="http://schemas.microsoft.com/office/drawing/2014/main" val="1141227012"/>
                  </a:ext>
                </a:extLst>
              </a:tr>
              <a:tr h="212035">
                <a:tc>
                  <a:txBody>
                    <a:bodyPr/>
                    <a:lstStyle/>
                    <a:p>
                      <a:pPr algn="l" fontAlgn="t"/>
                      <a:r>
                        <a:rPr lang="en-GB" sz="1200" kern="1200" dirty="0">
                          <a:solidFill>
                            <a:schemeClr val="tx1"/>
                          </a:solidFill>
                          <a:latin typeface="+mn-lt"/>
                          <a:ea typeface="+mn-ea"/>
                          <a:cs typeface="+mn-cs"/>
                        </a:rPr>
                        <a:t>vbOKCancel</a:t>
                      </a:r>
                    </a:p>
                  </a:txBody>
                  <a:tcPr marL="80580" marR="80580" marT="40290" marB="40290"/>
                </a:tc>
                <a:tc>
                  <a:txBody>
                    <a:bodyPr/>
                    <a:lstStyle/>
                    <a:p>
                      <a:pPr algn="l" fontAlgn="t"/>
                      <a:r>
                        <a:rPr lang="en-GB" sz="1200" kern="1200" dirty="0">
                          <a:solidFill>
                            <a:schemeClr val="tx1"/>
                          </a:solidFill>
                          <a:latin typeface="+mn-lt"/>
                          <a:ea typeface="+mn-ea"/>
                          <a:cs typeface="+mn-cs"/>
                        </a:rPr>
                        <a:t>1</a:t>
                      </a:r>
                    </a:p>
                  </a:txBody>
                  <a:tcPr marL="80580" marR="80580" marT="40290" marB="40290"/>
                </a:tc>
                <a:tc>
                  <a:txBody>
                    <a:bodyPr/>
                    <a:lstStyle/>
                    <a:p>
                      <a:pPr algn="l" fontAlgn="t"/>
                      <a:r>
                        <a:rPr lang="en-GB" sz="1200" kern="1200" dirty="0">
                          <a:solidFill>
                            <a:schemeClr val="tx1"/>
                          </a:solidFill>
                          <a:latin typeface="+mn-lt"/>
                          <a:ea typeface="+mn-ea"/>
                          <a:cs typeface="+mn-cs"/>
                        </a:rPr>
                        <a:t>Display OK and Cancel buttons.</a:t>
                      </a:r>
                    </a:p>
                  </a:txBody>
                  <a:tcPr marL="80580" marR="80580" marT="40290" marB="40290"/>
                </a:tc>
                <a:extLst>
                  <a:ext uri="{0D108BD9-81ED-4DB2-BD59-A6C34878D82A}">
                    <a16:rowId xmlns:a16="http://schemas.microsoft.com/office/drawing/2014/main" val="2374029522"/>
                  </a:ext>
                </a:extLst>
              </a:tr>
              <a:tr h="385897">
                <a:tc>
                  <a:txBody>
                    <a:bodyPr/>
                    <a:lstStyle/>
                    <a:p>
                      <a:pPr algn="l" fontAlgn="t"/>
                      <a:r>
                        <a:rPr lang="en-GB" sz="1200" kern="1200" dirty="0">
                          <a:solidFill>
                            <a:schemeClr val="tx1"/>
                          </a:solidFill>
                          <a:latin typeface="+mn-lt"/>
                          <a:ea typeface="+mn-ea"/>
                          <a:cs typeface="+mn-cs"/>
                        </a:rPr>
                        <a:t>vbAbortRetryIgnore</a:t>
                      </a:r>
                    </a:p>
                  </a:txBody>
                  <a:tcPr marL="80580" marR="80580" marT="40290" marB="40290"/>
                </a:tc>
                <a:tc>
                  <a:txBody>
                    <a:bodyPr/>
                    <a:lstStyle/>
                    <a:p>
                      <a:pPr algn="l" fontAlgn="t"/>
                      <a:r>
                        <a:rPr lang="en-GB" sz="1200" kern="1200" dirty="0">
                          <a:solidFill>
                            <a:schemeClr val="tx1"/>
                          </a:solidFill>
                          <a:latin typeface="+mn-lt"/>
                          <a:ea typeface="+mn-ea"/>
                          <a:cs typeface="+mn-cs"/>
                        </a:rPr>
                        <a:t>2</a:t>
                      </a:r>
                    </a:p>
                  </a:txBody>
                  <a:tcPr marL="80580" marR="80580" marT="40290" marB="40290"/>
                </a:tc>
                <a:tc>
                  <a:txBody>
                    <a:bodyPr/>
                    <a:lstStyle/>
                    <a:p>
                      <a:pPr algn="l" fontAlgn="t"/>
                      <a:r>
                        <a:rPr lang="en-GB" sz="1200" kern="1200" dirty="0">
                          <a:solidFill>
                            <a:schemeClr val="tx1"/>
                          </a:solidFill>
                          <a:latin typeface="+mn-lt"/>
                          <a:ea typeface="+mn-ea"/>
                          <a:cs typeface="+mn-cs"/>
                        </a:rPr>
                        <a:t>Display Abort, Retry, and Ignore buttons.</a:t>
                      </a:r>
                    </a:p>
                  </a:txBody>
                  <a:tcPr marL="80580" marR="80580" marT="40290" marB="40290"/>
                </a:tc>
                <a:extLst>
                  <a:ext uri="{0D108BD9-81ED-4DB2-BD59-A6C34878D82A}">
                    <a16:rowId xmlns:a16="http://schemas.microsoft.com/office/drawing/2014/main" val="2788275727"/>
                  </a:ext>
                </a:extLst>
              </a:tr>
              <a:tr h="403383">
                <a:tc>
                  <a:txBody>
                    <a:bodyPr/>
                    <a:lstStyle/>
                    <a:p>
                      <a:pPr algn="l" fontAlgn="t"/>
                      <a:r>
                        <a:rPr lang="en-GB" sz="1200" kern="1200" dirty="0">
                          <a:solidFill>
                            <a:schemeClr val="tx1"/>
                          </a:solidFill>
                          <a:latin typeface="+mn-lt"/>
                          <a:ea typeface="+mn-ea"/>
                          <a:cs typeface="+mn-cs"/>
                        </a:rPr>
                        <a:t>vbYesNoCancel</a:t>
                      </a:r>
                    </a:p>
                  </a:txBody>
                  <a:tcPr marL="80580" marR="80580" marT="40290" marB="40290"/>
                </a:tc>
                <a:tc>
                  <a:txBody>
                    <a:bodyPr/>
                    <a:lstStyle/>
                    <a:p>
                      <a:pPr algn="l" fontAlgn="t"/>
                      <a:r>
                        <a:rPr lang="en-GB" sz="1200" kern="1200" dirty="0">
                          <a:solidFill>
                            <a:schemeClr val="tx1"/>
                          </a:solidFill>
                          <a:latin typeface="+mn-lt"/>
                          <a:ea typeface="+mn-ea"/>
                          <a:cs typeface="+mn-cs"/>
                        </a:rPr>
                        <a:t>3</a:t>
                      </a:r>
                    </a:p>
                  </a:txBody>
                  <a:tcPr marL="80580" marR="80580" marT="40290" marB="40290"/>
                </a:tc>
                <a:tc>
                  <a:txBody>
                    <a:bodyPr/>
                    <a:lstStyle/>
                    <a:p>
                      <a:pPr algn="l" fontAlgn="t"/>
                      <a:r>
                        <a:rPr lang="en-GB" sz="1200" kern="1200" dirty="0">
                          <a:solidFill>
                            <a:schemeClr val="tx1"/>
                          </a:solidFill>
                          <a:latin typeface="+mn-lt"/>
                          <a:ea typeface="+mn-ea"/>
                          <a:cs typeface="+mn-cs"/>
                        </a:rPr>
                        <a:t>Display Yes, No, and Cancel buttons.</a:t>
                      </a:r>
                    </a:p>
                  </a:txBody>
                  <a:tcPr marL="80580" marR="80580" marT="40290" marB="40290"/>
                </a:tc>
                <a:extLst>
                  <a:ext uri="{0D108BD9-81ED-4DB2-BD59-A6C34878D82A}">
                    <a16:rowId xmlns:a16="http://schemas.microsoft.com/office/drawing/2014/main" val="4277837606"/>
                  </a:ext>
                </a:extLst>
              </a:tr>
              <a:tr h="194248">
                <a:tc>
                  <a:txBody>
                    <a:bodyPr/>
                    <a:lstStyle/>
                    <a:p>
                      <a:pPr algn="l" fontAlgn="t"/>
                      <a:r>
                        <a:rPr lang="en-GB" sz="1200" kern="1200" dirty="0">
                          <a:solidFill>
                            <a:schemeClr val="tx1"/>
                          </a:solidFill>
                          <a:latin typeface="+mn-lt"/>
                          <a:ea typeface="+mn-ea"/>
                          <a:cs typeface="+mn-cs"/>
                        </a:rPr>
                        <a:t>vbYesNo</a:t>
                      </a:r>
                    </a:p>
                  </a:txBody>
                  <a:tcPr marL="80580" marR="80580" marT="40290" marB="40290"/>
                </a:tc>
                <a:tc>
                  <a:txBody>
                    <a:bodyPr/>
                    <a:lstStyle/>
                    <a:p>
                      <a:pPr algn="l" fontAlgn="t"/>
                      <a:r>
                        <a:rPr lang="en-GB" sz="1200" kern="1200" dirty="0">
                          <a:solidFill>
                            <a:schemeClr val="tx1"/>
                          </a:solidFill>
                          <a:latin typeface="+mn-lt"/>
                          <a:ea typeface="+mn-ea"/>
                          <a:cs typeface="+mn-cs"/>
                        </a:rPr>
                        <a:t>4</a:t>
                      </a:r>
                    </a:p>
                  </a:txBody>
                  <a:tcPr marL="80580" marR="80580" marT="40290" marB="40290"/>
                </a:tc>
                <a:tc>
                  <a:txBody>
                    <a:bodyPr/>
                    <a:lstStyle/>
                    <a:p>
                      <a:pPr algn="l" fontAlgn="t"/>
                      <a:r>
                        <a:rPr lang="en-GB" sz="1200" kern="1200" dirty="0">
                          <a:solidFill>
                            <a:schemeClr val="tx1"/>
                          </a:solidFill>
                          <a:latin typeface="+mn-lt"/>
                          <a:ea typeface="+mn-ea"/>
                          <a:cs typeface="+mn-cs"/>
                        </a:rPr>
                        <a:t>Display Yes and No buttons.</a:t>
                      </a:r>
                    </a:p>
                  </a:txBody>
                  <a:tcPr marL="80580" marR="80580" marT="40290" marB="40290"/>
                </a:tc>
                <a:extLst>
                  <a:ext uri="{0D108BD9-81ED-4DB2-BD59-A6C34878D82A}">
                    <a16:rowId xmlns:a16="http://schemas.microsoft.com/office/drawing/2014/main" val="3557514797"/>
                  </a:ext>
                </a:extLst>
              </a:tr>
            </a:tbl>
          </a:graphicData>
        </a:graphic>
      </p:graphicFrame>
      <p:sp>
        <p:nvSpPr>
          <p:cNvPr id="6" name="Rectangle 5">
            <a:extLst>
              <a:ext uri="{FF2B5EF4-FFF2-40B4-BE49-F238E27FC236}">
                <a16:creationId xmlns:a16="http://schemas.microsoft.com/office/drawing/2014/main" id="{65A90CF7-DE6E-4C7C-81B2-CEA7A43DAFE3}"/>
              </a:ext>
            </a:extLst>
          </p:cNvPr>
          <p:cNvSpPr/>
          <p:nvPr/>
        </p:nvSpPr>
        <p:spPr>
          <a:xfrm>
            <a:off x="2990799" y="1499414"/>
            <a:ext cx="4995081" cy="236619"/>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chemeClr val="tx1"/>
                </a:solidFill>
              </a:rPr>
              <a:t>MsgBox</a:t>
            </a:r>
            <a:r>
              <a:rPr lang="en-GB" sz="1200" dirty="0">
                <a:solidFill>
                  <a:schemeClr val="tx1"/>
                </a:solidFill>
              </a:rPr>
              <a:t> (</a:t>
            </a:r>
            <a:r>
              <a:rPr lang="en-GB" sz="1200" i="1" dirty="0">
                <a:solidFill>
                  <a:schemeClr val="tx1"/>
                </a:solidFill>
              </a:rPr>
              <a:t>prompt</a:t>
            </a:r>
            <a:r>
              <a:rPr lang="en-GB" sz="1200" dirty="0">
                <a:solidFill>
                  <a:schemeClr val="tx1"/>
                </a:solidFill>
              </a:rPr>
              <a:t>, [ </a:t>
            </a:r>
            <a:r>
              <a:rPr lang="en-GB" sz="1200" i="1" dirty="0">
                <a:solidFill>
                  <a:schemeClr val="tx1"/>
                </a:solidFill>
              </a:rPr>
              <a:t>buttons</a:t>
            </a:r>
            <a:r>
              <a:rPr lang="en-GB" sz="1200" dirty="0">
                <a:solidFill>
                  <a:schemeClr val="tx1"/>
                </a:solidFill>
              </a:rPr>
              <a:t>, ] [ </a:t>
            </a:r>
            <a:r>
              <a:rPr lang="en-GB" sz="1200" i="1" dirty="0">
                <a:solidFill>
                  <a:schemeClr val="tx1"/>
                </a:solidFill>
              </a:rPr>
              <a:t>title</a:t>
            </a:r>
            <a:r>
              <a:rPr lang="en-GB" sz="1200" dirty="0">
                <a:solidFill>
                  <a:schemeClr val="tx1"/>
                </a:solidFill>
              </a:rPr>
              <a:t>, ] [ </a:t>
            </a:r>
            <a:r>
              <a:rPr lang="en-GB" sz="1200" i="1" dirty="0">
                <a:solidFill>
                  <a:schemeClr val="tx1"/>
                </a:solidFill>
              </a:rPr>
              <a:t>helpfile</a:t>
            </a:r>
            <a:r>
              <a:rPr lang="en-GB" sz="1200" dirty="0">
                <a:solidFill>
                  <a:schemeClr val="tx1"/>
                </a:solidFill>
              </a:rPr>
              <a:t>, </a:t>
            </a:r>
            <a:r>
              <a:rPr lang="en-GB" sz="1200" i="1" dirty="0">
                <a:solidFill>
                  <a:schemeClr val="tx1"/>
                </a:solidFill>
              </a:rPr>
              <a:t>context</a:t>
            </a:r>
            <a:r>
              <a:rPr lang="en-GB" sz="1200" dirty="0">
                <a:solidFill>
                  <a:schemeClr val="tx1"/>
                </a:solidFill>
              </a:rPr>
              <a:t> ])</a:t>
            </a:r>
          </a:p>
        </p:txBody>
      </p:sp>
      <p:pic>
        <p:nvPicPr>
          <p:cNvPr id="3" name="Picture 2">
            <a:extLst>
              <a:ext uri="{FF2B5EF4-FFF2-40B4-BE49-F238E27FC236}">
                <a16:creationId xmlns:a16="http://schemas.microsoft.com/office/drawing/2014/main" id="{74AF9CE4-D9D8-4BD0-A967-00769308BF21}"/>
              </a:ext>
            </a:extLst>
          </p:cNvPr>
          <p:cNvPicPr>
            <a:picLocks noChangeAspect="1"/>
          </p:cNvPicPr>
          <p:nvPr/>
        </p:nvPicPr>
        <p:blipFill>
          <a:blip r:embed="rId2"/>
          <a:stretch>
            <a:fillRect/>
          </a:stretch>
        </p:blipFill>
        <p:spPr>
          <a:xfrm>
            <a:off x="4111978" y="2101709"/>
            <a:ext cx="2752725" cy="1276350"/>
          </a:xfrm>
          <a:prstGeom prst="rect">
            <a:avLst/>
          </a:prstGeom>
          <a:ln>
            <a:solidFill>
              <a:srgbClr val="92D050"/>
            </a:solidFill>
          </a:ln>
        </p:spPr>
      </p:pic>
      <p:sp>
        <p:nvSpPr>
          <p:cNvPr id="23" name="Rectangle 22">
            <a:extLst>
              <a:ext uri="{FF2B5EF4-FFF2-40B4-BE49-F238E27FC236}">
                <a16:creationId xmlns:a16="http://schemas.microsoft.com/office/drawing/2014/main" id="{BF7A062A-EAEB-476B-9A45-8CFA1C46A638}"/>
              </a:ext>
            </a:extLst>
          </p:cNvPr>
          <p:cNvSpPr/>
          <p:nvPr/>
        </p:nvSpPr>
        <p:spPr>
          <a:xfrm>
            <a:off x="4341555" y="2994989"/>
            <a:ext cx="2377298" cy="303558"/>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ctangle 28">
            <a:extLst>
              <a:ext uri="{FF2B5EF4-FFF2-40B4-BE49-F238E27FC236}">
                <a16:creationId xmlns:a16="http://schemas.microsoft.com/office/drawing/2014/main" id="{52B07584-5DC9-4ED3-A840-2444A39AE229}"/>
              </a:ext>
            </a:extLst>
          </p:cNvPr>
          <p:cNvSpPr/>
          <p:nvPr/>
        </p:nvSpPr>
        <p:spPr>
          <a:xfrm>
            <a:off x="4178238" y="2143363"/>
            <a:ext cx="1202145" cy="221640"/>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a:extLst>
              <a:ext uri="{FF2B5EF4-FFF2-40B4-BE49-F238E27FC236}">
                <a16:creationId xmlns:a16="http://schemas.microsoft.com/office/drawing/2014/main" id="{7C35CE12-92E8-4C21-871E-9B6676BE849F}"/>
              </a:ext>
            </a:extLst>
          </p:cNvPr>
          <p:cNvSpPr/>
          <p:nvPr/>
        </p:nvSpPr>
        <p:spPr>
          <a:xfrm>
            <a:off x="4178238" y="2600314"/>
            <a:ext cx="1374423" cy="221640"/>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TextBox 30">
            <a:extLst>
              <a:ext uri="{FF2B5EF4-FFF2-40B4-BE49-F238E27FC236}">
                <a16:creationId xmlns:a16="http://schemas.microsoft.com/office/drawing/2014/main" id="{3F459C95-7BA5-4445-ADD8-5E09A3A291FF}"/>
              </a:ext>
            </a:extLst>
          </p:cNvPr>
          <p:cNvSpPr txBox="1"/>
          <p:nvPr/>
        </p:nvSpPr>
        <p:spPr>
          <a:xfrm>
            <a:off x="3110067" y="2100533"/>
            <a:ext cx="914829" cy="276999"/>
          </a:xfrm>
          <a:prstGeom prst="rect">
            <a:avLst/>
          </a:prstGeom>
          <a:noFill/>
        </p:spPr>
        <p:txBody>
          <a:bodyPr wrap="square" rtlCol="0">
            <a:spAutoFit/>
          </a:bodyPr>
          <a:lstStyle/>
          <a:p>
            <a:r>
              <a:rPr lang="en-GB" sz="1200" b="1" dirty="0"/>
              <a:t>prompt</a:t>
            </a:r>
          </a:p>
        </p:txBody>
      </p:sp>
      <p:sp>
        <p:nvSpPr>
          <p:cNvPr id="32" name="TextBox 31">
            <a:extLst>
              <a:ext uri="{FF2B5EF4-FFF2-40B4-BE49-F238E27FC236}">
                <a16:creationId xmlns:a16="http://schemas.microsoft.com/office/drawing/2014/main" id="{325FA795-AE34-4F76-8611-C3051556F74B}"/>
              </a:ext>
            </a:extLst>
          </p:cNvPr>
          <p:cNvSpPr txBox="1"/>
          <p:nvPr/>
        </p:nvSpPr>
        <p:spPr>
          <a:xfrm>
            <a:off x="3123076" y="2546130"/>
            <a:ext cx="914829" cy="276999"/>
          </a:xfrm>
          <a:prstGeom prst="rect">
            <a:avLst/>
          </a:prstGeom>
          <a:noFill/>
        </p:spPr>
        <p:txBody>
          <a:bodyPr wrap="square" rtlCol="0">
            <a:spAutoFit/>
          </a:bodyPr>
          <a:lstStyle/>
          <a:p>
            <a:r>
              <a:rPr lang="en-GB" sz="1200" b="1" dirty="0"/>
              <a:t>title</a:t>
            </a:r>
          </a:p>
        </p:txBody>
      </p:sp>
      <p:sp>
        <p:nvSpPr>
          <p:cNvPr id="33" name="TextBox 32">
            <a:extLst>
              <a:ext uri="{FF2B5EF4-FFF2-40B4-BE49-F238E27FC236}">
                <a16:creationId xmlns:a16="http://schemas.microsoft.com/office/drawing/2014/main" id="{1AC12EFD-1205-4058-8B4F-0DF03834620A}"/>
              </a:ext>
            </a:extLst>
          </p:cNvPr>
          <p:cNvSpPr txBox="1"/>
          <p:nvPr/>
        </p:nvSpPr>
        <p:spPr>
          <a:xfrm>
            <a:off x="3116261" y="3002681"/>
            <a:ext cx="914829" cy="276999"/>
          </a:xfrm>
          <a:prstGeom prst="rect">
            <a:avLst/>
          </a:prstGeom>
          <a:noFill/>
        </p:spPr>
        <p:txBody>
          <a:bodyPr wrap="square" rtlCol="0">
            <a:spAutoFit/>
          </a:bodyPr>
          <a:lstStyle/>
          <a:p>
            <a:r>
              <a:rPr lang="en-GB" sz="1200" b="1" dirty="0"/>
              <a:t>buttons</a:t>
            </a:r>
          </a:p>
        </p:txBody>
      </p:sp>
      <p:sp>
        <p:nvSpPr>
          <p:cNvPr id="34" name="Arrow: Right 33">
            <a:extLst>
              <a:ext uri="{FF2B5EF4-FFF2-40B4-BE49-F238E27FC236}">
                <a16:creationId xmlns:a16="http://schemas.microsoft.com/office/drawing/2014/main" id="{D0C71AAF-4011-437A-AD77-E118BEC27474}"/>
              </a:ext>
            </a:extLst>
          </p:cNvPr>
          <p:cNvSpPr/>
          <p:nvPr/>
        </p:nvSpPr>
        <p:spPr>
          <a:xfrm>
            <a:off x="3790121" y="2212528"/>
            <a:ext cx="318727" cy="746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Arrow: Right 34">
            <a:extLst>
              <a:ext uri="{FF2B5EF4-FFF2-40B4-BE49-F238E27FC236}">
                <a16:creationId xmlns:a16="http://schemas.microsoft.com/office/drawing/2014/main" id="{F4A959EC-A475-48F1-90A2-DDB66558EE31}"/>
              </a:ext>
            </a:extLst>
          </p:cNvPr>
          <p:cNvSpPr/>
          <p:nvPr/>
        </p:nvSpPr>
        <p:spPr>
          <a:xfrm>
            <a:off x="3783496" y="2669728"/>
            <a:ext cx="318727" cy="746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 name="Arrow: Right 35">
            <a:extLst>
              <a:ext uri="{FF2B5EF4-FFF2-40B4-BE49-F238E27FC236}">
                <a16:creationId xmlns:a16="http://schemas.microsoft.com/office/drawing/2014/main" id="{6844BDB3-12B4-434F-8CD3-6FCB33C4EB0C}"/>
              </a:ext>
            </a:extLst>
          </p:cNvPr>
          <p:cNvSpPr/>
          <p:nvPr/>
        </p:nvSpPr>
        <p:spPr>
          <a:xfrm>
            <a:off x="3790121" y="3082053"/>
            <a:ext cx="464503" cy="797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816829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5D0C41-D69D-43EE-9FA3-A05A3B3CC98C}"/>
              </a:ext>
            </a:extLst>
          </p:cNvPr>
          <p:cNvSpPr/>
          <p:nvPr/>
        </p:nvSpPr>
        <p:spPr>
          <a:xfrm>
            <a:off x="549214" y="2213113"/>
            <a:ext cx="2142225" cy="310101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Input Box</a:t>
            </a:r>
          </a:p>
        </p:txBody>
      </p:sp>
      <p:sp>
        <p:nvSpPr>
          <p:cNvPr id="10" name="Rectangle 9">
            <a:extLst>
              <a:ext uri="{FF2B5EF4-FFF2-40B4-BE49-F238E27FC236}">
                <a16:creationId xmlns:a16="http://schemas.microsoft.com/office/drawing/2014/main" id="{8557AD86-2374-4FFD-AB4A-DB755A74152C}"/>
              </a:ext>
            </a:extLst>
          </p:cNvPr>
          <p:cNvSpPr/>
          <p:nvPr/>
        </p:nvSpPr>
        <p:spPr>
          <a:xfrm>
            <a:off x="2734571" y="2213112"/>
            <a:ext cx="8784564" cy="3101010"/>
          </a:xfrm>
          <a:prstGeom prst="rect">
            <a:avLst/>
          </a:prstGeom>
          <a:ln/>
        </p:spPr>
        <p:style>
          <a:lnRef idx="2">
            <a:schemeClr val="accent2"/>
          </a:lnRef>
          <a:fillRef idx="1">
            <a:schemeClr val="lt1"/>
          </a:fillRef>
          <a:effectRef idx="0">
            <a:schemeClr val="accent2"/>
          </a:effectRef>
          <a:fontRef idx="minor">
            <a:schemeClr val="dk1"/>
          </a:fontRef>
        </p:style>
        <p:txBody>
          <a:bodyPr rtlCol="0" anchor="t"/>
          <a:lstStyle/>
          <a:p>
            <a:pPr marL="171450" indent="-171450">
              <a:buFont typeface="Courier New" panose="02070309020205020404" pitchFamily="49" charset="0"/>
              <a:buChar char="o"/>
            </a:pPr>
            <a:r>
              <a:rPr lang="en-US" sz="1200" b="1" dirty="0">
                <a:solidFill>
                  <a:schemeClr val="tx1"/>
                </a:solidFill>
              </a:rPr>
              <a:t>InputBox</a:t>
            </a:r>
            <a:r>
              <a:rPr lang="en-US" sz="1200" dirty="0">
                <a:solidFill>
                  <a:schemeClr val="tx1"/>
                </a:solidFill>
              </a:rPr>
              <a:t> function displays a prompt in a dialog box for end user’s input, which will then be returned as a String output when user clicks the OK button. Basic syntax is per below:</a:t>
            </a: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r>
              <a:rPr lang="en-US" sz="1200" dirty="0">
                <a:solidFill>
                  <a:schemeClr val="tx1"/>
                </a:solidFill>
              </a:rPr>
              <a:t>Example output and what input arguments change:</a:t>
            </a: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r>
              <a:rPr lang="en-US" sz="1200" dirty="0">
                <a:solidFill>
                  <a:schemeClr val="tx1"/>
                </a:solidFill>
              </a:rPr>
              <a:t>Let’s walk through the examples and exercises in the Examples workbook to see how to use ‘InputBox’ function.</a:t>
            </a: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p:txBody>
      </p:sp>
      <p:sp>
        <p:nvSpPr>
          <p:cNvPr id="7" name="TextBox 6">
            <a:extLst>
              <a:ext uri="{FF2B5EF4-FFF2-40B4-BE49-F238E27FC236}">
                <a16:creationId xmlns:a16="http://schemas.microsoft.com/office/drawing/2014/main" id="{EFF7E853-008B-4DF9-B984-9EEF8D8B3CDB}"/>
              </a:ext>
            </a:extLst>
          </p:cNvPr>
          <p:cNvSpPr txBox="1"/>
          <p:nvPr/>
        </p:nvSpPr>
        <p:spPr>
          <a:xfrm>
            <a:off x="559961" y="368061"/>
            <a:ext cx="10959173" cy="461665"/>
          </a:xfrm>
          <a:prstGeom prst="rect">
            <a:avLst/>
          </a:prstGeom>
          <a:solidFill>
            <a:schemeClr val="accent2"/>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b="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User Interaction</a:t>
            </a:r>
          </a:p>
        </p:txBody>
      </p:sp>
      <p:sp>
        <p:nvSpPr>
          <p:cNvPr id="5" name="Rectangle 4">
            <a:extLst>
              <a:ext uri="{FF2B5EF4-FFF2-40B4-BE49-F238E27FC236}">
                <a16:creationId xmlns:a16="http://schemas.microsoft.com/office/drawing/2014/main" id="{E1DBA6D0-6FEC-41E1-9873-270211760A3B}"/>
              </a:ext>
            </a:extLst>
          </p:cNvPr>
          <p:cNvSpPr/>
          <p:nvPr/>
        </p:nvSpPr>
        <p:spPr>
          <a:xfrm>
            <a:off x="2990800" y="2650433"/>
            <a:ext cx="2747392" cy="291545"/>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chemeClr val="tx1"/>
                </a:solidFill>
              </a:rPr>
              <a:t>InputBox</a:t>
            </a:r>
            <a:r>
              <a:rPr lang="en-GB" sz="1200" dirty="0">
                <a:solidFill>
                  <a:schemeClr val="tx1"/>
                </a:solidFill>
              </a:rPr>
              <a:t>(</a:t>
            </a:r>
            <a:r>
              <a:rPr lang="en-GB" sz="1200" i="1" dirty="0">
                <a:solidFill>
                  <a:schemeClr val="tx1"/>
                </a:solidFill>
              </a:rPr>
              <a:t>prompt</a:t>
            </a:r>
            <a:r>
              <a:rPr lang="en-GB" sz="1200" dirty="0">
                <a:solidFill>
                  <a:schemeClr val="tx1"/>
                </a:solidFill>
              </a:rPr>
              <a:t>, [ </a:t>
            </a:r>
            <a:r>
              <a:rPr lang="en-GB" sz="1200" i="1" dirty="0">
                <a:solidFill>
                  <a:schemeClr val="tx1"/>
                </a:solidFill>
              </a:rPr>
              <a:t>title</a:t>
            </a:r>
            <a:r>
              <a:rPr lang="en-GB" sz="1200" dirty="0">
                <a:solidFill>
                  <a:schemeClr val="tx1"/>
                </a:solidFill>
              </a:rPr>
              <a:t> ], [ </a:t>
            </a:r>
            <a:r>
              <a:rPr lang="en-GB" sz="1200" i="1" dirty="0">
                <a:solidFill>
                  <a:schemeClr val="tx1"/>
                </a:solidFill>
              </a:rPr>
              <a:t>default</a:t>
            </a:r>
            <a:r>
              <a:rPr lang="en-GB" sz="1200" dirty="0">
                <a:solidFill>
                  <a:schemeClr val="tx1"/>
                </a:solidFill>
              </a:rPr>
              <a:t> ])</a:t>
            </a:r>
          </a:p>
        </p:txBody>
      </p:sp>
      <p:pic>
        <p:nvPicPr>
          <p:cNvPr id="2" name="Picture 1">
            <a:extLst>
              <a:ext uri="{FF2B5EF4-FFF2-40B4-BE49-F238E27FC236}">
                <a16:creationId xmlns:a16="http://schemas.microsoft.com/office/drawing/2014/main" id="{BB957363-D1C3-479B-870E-2197D200E449}"/>
              </a:ext>
            </a:extLst>
          </p:cNvPr>
          <p:cNvPicPr>
            <a:picLocks noChangeAspect="1"/>
          </p:cNvPicPr>
          <p:nvPr/>
        </p:nvPicPr>
        <p:blipFill>
          <a:blip r:embed="rId2"/>
          <a:stretch>
            <a:fillRect/>
          </a:stretch>
        </p:blipFill>
        <p:spPr>
          <a:xfrm>
            <a:off x="3971467" y="3390233"/>
            <a:ext cx="3429000" cy="1457325"/>
          </a:xfrm>
          <a:prstGeom prst="rect">
            <a:avLst/>
          </a:prstGeom>
          <a:ln>
            <a:solidFill>
              <a:srgbClr val="92D050"/>
            </a:solidFill>
          </a:ln>
        </p:spPr>
      </p:pic>
      <p:sp>
        <p:nvSpPr>
          <p:cNvPr id="9" name="TextBox 8">
            <a:extLst>
              <a:ext uri="{FF2B5EF4-FFF2-40B4-BE49-F238E27FC236}">
                <a16:creationId xmlns:a16="http://schemas.microsoft.com/office/drawing/2014/main" id="{ACDCAC86-1DEE-4913-B571-1D8E4319961B}"/>
              </a:ext>
            </a:extLst>
          </p:cNvPr>
          <p:cNvSpPr txBox="1"/>
          <p:nvPr/>
        </p:nvSpPr>
        <p:spPr>
          <a:xfrm>
            <a:off x="2937791" y="3372741"/>
            <a:ext cx="914829" cy="276999"/>
          </a:xfrm>
          <a:prstGeom prst="rect">
            <a:avLst/>
          </a:prstGeom>
          <a:noFill/>
        </p:spPr>
        <p:txBody>
          <a:bodyPr wrap="square" rtlCol="0">
            <a:spAutoFit/>
          </a:bodyPr>
          <a:lstStyle/>
          <a:p>
            <a:r>
              <a:rPr lang="en-GB" sz="1200" b="1" dirty="0"/>
              <a:t>prompt</a:t>
            </a:r>
          </a:p>
        </p:txBody>
      </p:sp>
      <p:sp>
        <p:nvSpPr>
          <p:cNvPr id="11" name="TextBox 10">
            <a:extLst>
              <a:ext uri="{FF2B5EF4-FFF2-40B4-BE49-F238E27FC236}">
                <a16:creationId xmlns:a16="http://schemas.microsoft.com/office/drawing/2014/main" id="{F66CD3C6-5F83-441C-A0E5-3FD3880B7977}"/>
              </a:ext>
            </a:extLst>
          </p:cNvPr>
          <p:cNvSpPr txBox="1"/>
          <p:nvPr/>
        </p:nvSpPr>
        <p:spPr>
          <a:xfrm>
            <a:off x="2950800" y="3725574"/>
            <a:ext cx="914829" cy="276999"/>
          </a:xfrm>
          <a:prstGeom prst="rect">
            <a:avLst/>
          </a:prstGeom>
          <a:noFill/>
        </p:spPr>
        <p:txBody>
          <a:bodyPr wrap="square" rtlCol="0">
            <a:spAutoFit/>
          </a:bodyPr>
          <a:lstStyle/>
          <a:p>
            <a:r>
              <a:rPr lang="en-GB" sz="1200" b="1" dirty="0"/>
              <a:t>title</a:t>
            </a:r>
          </a:p>
        </p:txBody>
      </p:sp>
      <p:sp>
        <p:nvSpPr>
          <p:cNvPr id="12" name="TextBox 11">
            <a:extLst>
              <a:ext uri="{FF2B5EF4-FFF2-40B4-BE49-F238E27FC236}">
                <a16:creationId xmlns:a16="http://schemas.microsoft.com/office/drawing/2014/main" id="{4691AB5C-EFD2-4A17-8CAE-B37BD73A32A0}"/>
              </a:ext>
            </a:extLst>
          </p:cNvPr>
          <p:cNvSpPr txBox="1"/>
          <p:nvPr/>
        </p:nvSpPr>
        <p:spPr>
          <a:xfrm>
            <a:off x="2943985" y="4486921"/>
            <a:ext cx="914829" cy="276999"/>
          </a:xfrm>
          <a:prstGeom prst="rect">
            <a:avLst/>
          </a:prstGeom>
          <a:noFill/>
        </p:spPr>
        <p:txBody>
          <a:bodyPr wrap="square" rtlCol="0">
            <a:spAutoFit/>
          </a:bodyPr>
          <a:lstStyle/>
          <a:p>
            <a:r>
              <a:rPr lang="en-GB" sz="1200" b="1" dirty="0"/>
              <a:t>default</a:t>
            </a:r>
          </a:p>
        </p:txBody>
      </p:sp>
      <p:sp>
        <p:nvSpPr>
          <p:cNvPr id="13" name="Arrow: Right 12">
            <a:extLst>
              <a:ext uri="{FF2B5EF4-FFF2-40B4-BE49-F238E27FC236}">
                <a16:creationId xmlns:a16="http://schemas.microsoft.com/office/drawing/2014/main" id="{9B3A52B2-268C-43D3-8B98-0EBE1B667A52}"/>
              </a:ext>
            </a:extLst>
          </p:cNvPr>
          <p:cNvSpPr/>
          <p:nvPr/>
        </p:nvSpPr>
        <p:spPr>
          <a:xfrm>
            <a:off x="3617845" y="3484736"/>
            <a:ext cx="318727" cy="746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Arrow: Right 13">
            <a:extLst>
              <a:ext uri="{FF2B5EF4-FFF2-40B4-BE49-F238E27FC236}">
                <a16:creationId xmlns:a16="http://schemas.microsoft.com/office/drawing/2014/main" id="{A2FC57C4-C3C3-4C30-ACE1-25E6FAE82683}"/>
              </a:ext>
            </a:extLst>
          </p:cNvPr>
          <p:cNvSpPr/>
          <p:nvPr/>
        </p:nvSpPr>
        <p:spPr>
          <a:xfrm>
            <a:off x="3611220" y="3849172"/>
            <a:ext cx="318727" cy="746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15">
            <a:extLst>
              <a:ext uri="{FF2B5EF4-FFF2-40B4-BE49-F238E27FC236}">
                <a16:creationId xmlns:a16="http://schemas.microsoft.com/office/drawing/2014/main" id="{D0293318-1F5D-4664-B71A-B0F3AC302EF5}"/>
              </a:ext>
            </a:extLst>
          </p:cNvPr>
          <p:cNvSpPr/>
          <p:nvPr/>
        </p:nvSpPr>
        <p:spPr>
          <a:xfrm>
            <a:off x="4029158" y="3435342"/>
            <a:ext cx="1202145" cy="221640"/>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16">
            <a:extLst>
              <a:ext uri="{FF2B5EF4-FFF2-40B4-BE49-F238E27FC236}">
                <a16:creationId xmlns:a16="http://schemas.microsoft.com/office/drawing/2014/main" id="{EC7CE714-9DDA-4B80-98C0-E574ACDD8D68}"/>
              </a:ext>
            </a:extLst>
          </p:cNvPr>
          <p:cNvSpPr/>
          <p:nvPr/>
        </p:nvSpPr>
        <p:spPr>
          <a:xfrm>
            <a:off x="4033968" y="3771547"/>
            <a:ext cx="1202145" cy="221640"/>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7DD59EEE-77A8-431C-A480-19DEB3DD2D7E}"/>
              </a:ext>
            </a:extLst>
          </p:cNvPr>
          <p:cNvSpPr/>
          <p:nvPr/>
        </p:nvSpPr>
        <p:spPr>
          <a:xfrm>
            <a:off x="4033780" y="4536313"/>
            <a:ext cx="1202145" cy="221640"/>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Arrow: Right 18">
            <a:extLst>
              <a:ext uri="{FF2B5EF4-FFF2-40B4-BE49-F238E27FC236}">
                <a16:creationId xmlns:a16="http://schemas.microsoft.com/office/drawing/2014/main" id="{847CC78C-E5B0-4D9A-82EA-7CE016106835}"/>
              </a:ext>
            </a:extLst>
          </p:cNvPr>
          <p:cNvSpPr/>
          <p:nvPr/>
        </p:nvSpPr>
        <p:spPr>
          <a:xfrm>
            <a:off x="3631099" y="4597920"/>
            <a:ext cx="318727" cy="746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634870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5D0C41-D69D-43EE-9FA3-A05A3B3CC98C}"/>
              </a:ext>
            </a:extLst>
          </p:cNvPr>
          <p:cNvSpPr/>
          <p:nvPr/>
        </p:nvSpPr>
        <p:spPr>
          <a:xfrm>
            <a:off x="549214" y="967409"/>
            <a:ext cx="2142225" cy="566711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Programming a Button</a:t>
            </a:r>
          </a:p>
        </p:txBody>
      </p:sp>
      <p:sp>
        <p:nvSpPr>
          <p:cNvPr id="10" name="Rectangle 9">
            <a:extLst>
              <a:ext uri="{FF2B5EF4-FFF2-40B4-BE49-F238E27FC236}">
                <a16:creationId xmlns:a16="http://schemas.microsoft.com/office/drawing/2014/main" id="{8557AD86-2374-4FFD-AB4A-DB755A74152C}"/>
              </a:ext>
            </a:extLst>
          </p:cNvPr>
          <p:cNvSpPr/>
          <p:nvPr/>
        </p:nvSpPr>
        <p:spPr>
          <a:xfrm>
            <a:off x="2734571" y="967408"/>
            <a:ext cx="8784564" cy="5667117"/>
          </a:xfrm>
          <a:prstGeom prst="rect">
            <a:avLst/>
          </a:prstGeom>
          <a:ln/>
        </p:spPr>
        <p:style>
          <a:lnRef idx="2">
            <a:schemeClr val="accent2"/>
          </a:lnRef>
          <a:fillRef idx="1">
            <a:schemeClr val="lt1"/>
          </a:fillRef>
          <a:effectRef idx="0">
            <a:schemeClr val="accent2"/>
          </a:effectRef>
          <a:fontRef idx="minor">
            <a:schemeClr val="dk1"/>
          </a:fontRef>
        </p:style>
        <p:txBody>
          <a:bodyPr rtlCol="0" anchor="t"/>
          <a:lstStyle/>
          <a:p>
            <a:pPr marL="171450" indent="-171450">
              <a:buFont typeface="Courier New" panose="02070309020205020404" pitchFamily="49" charset="0"/>
              <a:buChar char="o"/>
            </a:pPr>
            <a:r>
              <a:rPr lang="en-US" sz="1200" dirty="0">
                <a:solidFill>
                  <a:schemeClr val="tx1"/>
                </a:solidFill>
              </a:rPr>
              <a:t>How to create a button in a spreadsheet? </a:t>
            </a:r>
          </a:p>
          <a:p>
            <a:pPr marL="628650" lvl="1" indent="-171450">
              <a:buFont typeface="Courier New" panose="02070309020205020404" pitchFamily="49" charset="0"/>
              <a:buChar char="o"/>
            </a:pPr>
            <a:r>
              <a:rPr lang="en-US" sz="1200" b="1" dirty="0">
                <a:solidFill>
                  <a:schemeClr val="tx1"/>
                </a:solidFill>
              </a:rPr>
              <a:t>Developer</a:t>
            </a:r>
            <a:r>
              <a:rPr lang="en-US" sz="1200" dirty="0">
                <a:solidFill>
                  <a:schemeClr val="tx1"/>
                </a:solidFill>
              </a:rPr>
              <a:t> tab &gt; </a:t>
            </a:r>
            <a:r>
              <a:rPr lang="en-US" sz="1200" b="1" dirty="0">
                <a:solidFill>
                  <a:schemeClr val="tx1"/>
                </a:solidFill>
              </a:rPr>
              <a:t>Insert </a:t>
            </a:r>
            <a:r>
              <a:rPr lang="en-US" sz="1200" dirty="0">
                <a:solidFill>
                  <a:schemeClr val="tx1"/>
                </a:solidFill>
              </a:rPr>
              <a:t>&gt; </a:t>
            </a:r>
            <a:r>
              <a:rPr lang="en-US" sz="1200" b="1" dirty="0">
                <a:solidFill>
                  <a:schemeClr val="tx1"/>
                </a:solidFill>
              </a:rPr>
              <a:t>Active X Controls’ Command Button</a:t>
            </a:r>
          </a:p>
          <a:p>
            <a:pPr marL="628650" lvl="1" indent="-171450">
              <a:buFont typeface="Courier New" panose="02070309020205020404" pitchFamily="49" charset="0"/>
              <a:buChar char="o"/>
            </a:pPr>
            <a:endParaRPr lang="en-US" sz="1200" b="1" dirty="0">
              <a:solidFill>
                <a:schemeClr val="tx1"/>
              </a:solidFill>
            </a:endParaRPr>
          </a:p>
          <a:p>
            <a:pPr marL="628650" lvl="1" indent="-171450">
              <a:buFont typeface="Courier New" panose="02070309020205020404" pitchFamily="49" charset="0"/>
              <a:buChar char="o"/>
            </a:pPr>
            <a:endParaRPr lang="en-US" sz="1200" b="1" dirty="0">
              <a:solidFill>
                <a:schemeClr val="tx1"/>
              </a:solidFill>
            </a:endParaRPr>
          </a:p>
          <a:p>
            <a:pPr marL="628650" lvl="1" indent="-171450">
              <a:buFont typeface="Courier New" panose="02070309020205020404" pitchFamily="49" charset="0"/>
              <a:buChar char="o"/>
            </a:pPr>
            <a:endParaRPr lang="en-US" sz="1200" b="1" dirty="0">
              <a:solidFill>
                <a:schemeClr val="tx1"/>
              </a:solidFill>
            </a:endParaRPr>
          </a:p>
          <a:p>
            <a:pPr marL="628650" lvl="1" indent="-171450">
              <a:buFont typeface="Courier New" panose="02070309020205020404" pitchFamily="49" charset="0"/>
              <a:buChar char="o"/>
            </a:pPr>
            <a:endParaRPr lang="en-US" sz="1200" b="1" dirty="0">
              <a:solidFill>
                <a:schemeClr val="tx1"/>
              </a:solidFill>
            </a:endParaRPr>
          </a:p>
          <a:p>
            <a:pPr marL="628650" lvl="1" indent="-171450">
              <a:buFont typeface="Courier New" panose="02070309020205020404" pitchFamily="49" charset="0"/>
              <a:buChar char="o"/>
            </a:pPr>
            <a:endParaRPr lang="en-US" sz="1200" b="1" dirty="0">
              <a:solidFill>
                <a:schemeClr val="tx1"/>
              </a:solidFill>
            </a:endParaRPr>
          </a:p>
          <a:p>
            <a:pPr marL="628650" lvl="1" indent="-171450">
              <a:buFont typeface="Courier New" panose="02070309020205020404" pitchFamily="49" charset="0"/>
              <a:buChar char="o"/>
            </a:pPr>
            <a:endParaRPr lang="en-US" sz="1200" b="1" dirty="0">
              <a:solidFill>
                <a:schemeClr val="tx1"/>
              </a:solidFill>
            </a:endParaRPr>
          </a:p>
          <a:p>
            <a:pPr marL="628650" lvl="1" indent="-171450">
              <a:buFont typeface="Courier New" panose="02070309020205020404" pitchFamily="49" charset="0"/>
              <a:buChar char="o"/>
            </a:pPr>
            <a:endParaRPr lang="en-US" sz="1200" b="1" dirty="0">
              <a:solidFill>
                <a:schemeClr val="tx1"/>
              </a:solidFill>
            </a:endParaRPr>
          </a:p>
          <a:p>
            <a:pPr marL="628650" lvl="1" indent="-171450">
              <a:buFont typeface="Courier New" panose="02070309020205020404" pitchFamily="49" charset="0"/>
              <a:buChar char="o"/>
            </a:pPr>
            <a:endParaRPr lang="en-US" sz="1200" b="1" dirty="0">
              <a:solidFill>
                <a:schemeClr val="tx1"/>
              </a:solidFill>
            </a:endParaRPr>
          </a:p>
          <a:p>
            <a:pPr marL="628650" lvl="1" indent="-171450">
              <a:buFont typeface="Courier New" panose="02070309020205020404" pitchFamily="49" charset="0"/>
              <a:buChar char="o"/>
            </a:pPr>
            <a:endParaRPr lang="en-US" sz="1200" b="1" dirty="0">
              <a:solidFill>
                <a:schemeClr val="tx1"/>
              </a:solidFill>
            </a:endParaRPr>
          </a:p>
          <a:p>
            <a:pPr marL="628650" lvl="1" indent="-171450">
              <a:buFont typeface="Courier New" panose="02070309020205020404" pitchFamily="49" charset="0"/>
              <a:buChar char="o"/>
            </a:pPr>
            <a:endParaRPr lang="en-US" sz="1200" b="1" dirty="0">
              <a:solidFill>
                <a:schemeClr val="tx1"/>
              </a:solidFill>
            </a:endParaRPr>
          </a:p>
          <a:p>
            <a:pPr marL="628650" lvl="1" indent="-171450">
              <a:buFont typeface="Courier New" panose="02070309020205020404" pitchFamily="49" charset="0"/>
              <a:buChar char="o"/>
            </a:pPr>
            <a:endParaRPr lang="en-US" sz="1200" b="1" dirty="0">
              <a:solidFill>
                <a:schemeClr val="tx1"/>
              </a:solidFill>
            </a:endParaRPr>
          </a:p>
          <a:p>
            <a:pPr marL="628650" lvl="1" indent="-171450">
              <a:buFont typeface="Courier New" panose="02070309020205020404" pitchFamily="49" charset="0"/>
              <a:buChar char="o"/>
            </a:pPr>
            <a:endParaRPr lang="en-US" sz="1200" b="1" dirty="0">
              <a:solidFill>
                <a:schemeClr val="tx1"/>
              </a:solidFill>
            </a:endParaRPr>
          </a:p>
          <a:p>
            <a:pPr marL="628650" lvl="1" indent="-171450">
              <a:buFont typeface="Courier New" panose="02070309020205020404" pitchFamily="49" charset="0"/>
              <a:buChar char="o"/>
            </a:pPr>
            <a:r>
              <a:rPr lang="en-US" sz="1200" dirty="0">
                <a:solidFill>
                  <a:schemeClr val="tx1"/>
                </a:solidFill>
              </a:rPr>
              <a:t>Drag and drop a button in a suitable position in a “target” worksheet. Resize as necessary by dragging.</a:t>
            </a: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lvl="1"/>
            <a:endParaRPr lang="en-US" sz="1200" dirty="0">
              <a:solidFill>
                <a:schemeClr val="tx1"/>
              </a:solidFill>
            </a:endParaRPr>
          </a:p>
          <a:p>
            <a:pPr lvl="1"/>
            <a:endParaRPr lang="en-US" sz="1200" dirty="0">
              <a:solidFill>
                <a:schemeClr val="tx1"/>
              </a:solidFill>
            </a:endParaRPr>
          </a:p>
          <a:p>
            <a:pPr marL="628650" lvl="1" indent="-171450">
              <a:buFont typeface="Courier New" panose="02070309020205020404" pitchFamily="49" charset="0"/>
              <a:buChar char="o"/>
            </a:pPr>
            <a:r>
              <a:rPr lang="en-US" sz="1200" dirty="0">
                <a:solidFill>
                  <a:schemeClr val="tx1"/>
                </a:solidFill>
              </a:rPr>
              <a:t>Keep the Button object highlighted per above (i.e. clicked) and then click on the ‘</a:t>
            </a:r>
            <a:r>
              <a:rPr lang="en-US" sz="1200" b="1" dirty="0">
                <a:solidFill>
                  <a:schemeClr val="tx1"/>
                </a:solidFill>
              </a:rPr>
              <a:t>Properties’</a:t>
            </a:r>
            <a:r>
              <a:rPr lang="en-US" sz="1200" dirty="0">
                <a:solidFill>
                  <a:schemeClr val="tx1"/>
                </a:solidFill>
              </a:rPr>
              <a:t> button on the </a:t>
            </a:r>
            <a:r>
              <a:rPr lang="en-US" sz="1200" b="1" dirty="0">
                <a:solidFill>
                  <a:schemeClr val="tx1"/>
                </a:solidFill>
              </a:rPr>
              <a:t>Developer tab</a:t>
            </a:r>
          </a:p>
          <a:p>
            <a:pPr lvl="1"/>
            <a:endParaRPr lang="en-US" sz="1200" dirty="0">
              <a:solidFill>
                <a:schemeClr val="tx1"/>
              </a:solidFill>
            </a:endParaRPr>
          </a:p>
          <a:p>
            <a:pPr lvl="1"/>
            <a:endParaRPr lang="en-US" sz="1200" b="1" dirty="0">
              <a:solidFill>
                <a:schemeClr val="tx1"/>
              </a:solidFill>
            </a:endParaRPr>
          </a:p>
          <a:p>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endParaRPr lang="en-US" sz="1200" dirty="0">
              <a:solidFill>
                <a:schemeClr val="tx1"/>
              </a:solidFill>
            </a:endParaRPr>
          </a:p>
        </p:txBody>
      </p:sp>
      <p:sp>
        <p:nvSpPr>
          <p:cNvPr id="7" name="TextBox 6">
            <a:extLst>
              <a:ext uri="{FF2B5EF4-FFF2-40B4-BE49-F238E27FC236}">
                <a16:creationId xmlns:a16="http://schemas.microsoft.com/office/drawing/2014/main" id="{EFF7E853-008B-4DF9-B984-9EEF8D8B3CDB}"/>
              </a:ext>
            </a:extLst>
          </p:cNvPr>
          <p:cNvSpPr txBox="1"/>
          <p:nvPr/>
        </p:nvSpPr>
        <p:spPr>
          <a:xfrm>
            <a:off x="559961" y="368061"/>
            <a:ext cx="10959173" cy="461665"/>
          </a:xfrm>
          <a:prstGeom prst="rect">
            <a:avLst/>
          </a:prstGeom>
          <a:solidFill>
            <a:schemeClr val="accent2"/>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b="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User Interaction</a:t>
            </a:r>
          </a:p>
        </p:txBody>
      </p:sp>
      <p:pic>
        <p:nvPicPr>
          <p:cNvPr id="2" name="Picture 1">
            <a:extLst>
              <a:ext uri="{FF2B5EF4-FFF2-40B4-BE49-F238E27FC236}">
                <a16:creationId xmlns:a16="http://schemas.microsoft.com/office/drawing/2014/main" id="{A70A3AE3-CFC8-4691-B0AB-72E2BC82762C}"/>
              </a:ext>
            </a:extLst>
          </p:cNvPr>
          <p:cNvPicPr>
            <a:picLocks noChangeAspect="1"/>
          </p:cNvPicPr>
          <p:nvPr/>
        </p:nvPicPr>
        <p:blipFill>
          <a:blip r:embed="rId2"/>
          <a:stretch>
            <a:fillRect/>
          </a:stretch>
        </p:blipFill>
        <p:spPr>
          <a:xfrm>
            <a:off x="3504786" y="1442674"/>
            <a:ext cx="2065051" cy="2082404"/>
          </a:xfrm>
          <a:prstGeom prst="rect">
            <a:avLst/>
          </a:prstGeom>
          <a:ln>
            <a:solidFill>
              <a:srgbClr val="92D050"/>
            </a:solidFill>
          </a:ln>
        </p:spPr>
      </p:pic>
      <p:pic>
        <p:nvPicPr>
          <p:cNvPr id="4" name="Picture 3">
            <a:extLst>
              <a:ext uri="{FF2B5EF4-FFF2-40B4-BE49-F238E27FC236}">
                <a16:creationId xmlns:a16="http://schemas.microsoft.com/office/drawing/2014/main" id="{BBB94598-03D8-475E-890B-FDA3D506BFB1}"/>
              </a:ext>
            </a:extLst>
          </p:cNvPr>
          <p:cNvPicPr>
            <a:picLocks noChangeAspect="1"/>
          </p:cNvPicPr>
          <p:nvPr/>
        </p:nvPicPr>
        <p:blipFill>
          <a:blip r:embed="rId3"/>
          <a:stretch>
            <a:fillRect/>
          </a:stretch>
        </p:blipFill>
        <p:spPr>
          <a:xfrm>
            <a:off x="3504786" y="5415326"/>
            <a:ext cx="1809750" cy="1219200"/>
          </a:xfrm>
          <a:prstGeom prst="rect">
            <a:avLst/>
          </a:prstGeom>
          <a:ln>
            <a:solidFill>
              <a:srgbClr val="92D050"/>
            </a:solidFill>
          </a:ln>
        </p:spPr>
      </p:pic>
      <p:pic>
        <p:nvPicPr>
          <p:cNvPr id="5" name="Picture 4">
            <a:extLst>
              <a:ext uri="{FF2B5EF4-FFF2-40B4-BE49-F238E27FC236}">
                <a16:creationId xmlns:a16="http://schemas.microsoft.com/office/drawing/2014/main" id="{9DD0D492-175F-4E73-9601-536E07B9D7F0}"/>
              </a:ext>
            </a:extLst>
          </p:cNvPr>
          <p:cNvPicPr>
            <a:picLocks noChangeAspect="1"/>
          </p:cNvPicPr>
          <p:nvPr/>
        </p:nvPicPr>
        <p:blipFill>
          <a:blip r:embed="rId4"/>
          <a:stretch>
            <a:fillRect/>
          </a:stretch>
        </p:blipFill>
        <p:spPr>
          <a:xfrm>
            <a:off x="3504786" y="3788308"/>
            <a:ext cx="2035534" cy="1219200"/>
          </a:xfrm>
          <a:prstGeom prst="rect">
            <a:avLst/>
          </a:prstGeom>
          <a:ln>
            <a:solidFill>
              <a:srgbClr val="92D050"/>
            </a:solidFill>
          </a:ln>
        </p:spPr>
      </p:pic>
    </p:spTree>
    <p:extLst>
      <p:ext uri="{BB962C8B-B14F-4D97-AF65-F5344CB8AC3E}">
        <p14:creationId xmlns:p14="http://schemas.microsoft.com/office/powerpoint/2010/main" val="1107916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5D0C41-D69D-43EE-9FA3-A05A3B3CC98C}"/>
              </a:ext>
            </a:extLst>
          </p:cNvPr>
          <p:cNvSpPr/>
          <p:nvPr/>
        </p:nvSpPr>
        <p:spPr>
          <a:xfrm>
            <a:off x="549214" y="2177717"/>
            <a:ext cx="2142225" cy="2574758"/>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Course Objectives</a:t>
            </a:r>
          </a:p>
        </p:txBody>
      </p:sp>
      <p:sp>
        <p:nvSpPr>
          <p:cNvPr id="10" name="Rectangle 9">
            <a:extLst>
              <a:ext uri="{FF2B5EF4-FFF2-40B4-BE49-F238E27FC236}">
                <a16:creationId xmlns:a16="http://schemas.microsoft.com/office/drawing/2014/main" id="{8557AD86-2374-4FFD-AB4A-DB755A74152C}"/>
              </a:ext>
            </a:extLst>
          </p:cNvPr>
          <p:cNvSpPr/>
          <p:nvPr/>
        </p:nvSpPr>
        <p:spPr>
          <a:xfrm>
            <a:off x="2734571" y="2177716"/>
            <a:ext cx="8784564" cy="257475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200" dirty="0">
                <a:solidFill>
                  <a:schemeClr val="tx1"/>
                </a:solidFill>
              </a:rPr>
              <a:t>By the end of this course, you will:</a:t>
            </a:r>
          </a:p>
          <a:p>
            <a:pPr marL="171450" indent="-171450">
              <a:buFont typeface="Courier New" panose="02070309020205020404" pitchFamily="49" charset="0"/>
              <a:buChar char="o"/>
            </a:pPr>
            <a:r>
              <a:rPr lang="en-US" sz="1200" dirty="0">
                <a:solidFill>
                  <a:schemeClr val="tx1"/>
                </a:solidFill>
              </a:rPr>
              <a:t>Know your way around the VBA development environment (Developer tab, VBA editor)</a:t>
            </a:r>
          </a:p>
          <a:p>
            <a:pPr marL="171450" indent="-171450">
              <a:buFont typeface="Courier New" panose="02070309020205020404" pitchFamily="49" charset="0"/>
              <a:buChar char="o"/>
            </a:pPr>
            <a:r>
              <a:rPr lang="en-US" sz="1200" dirty="0">
                <a:solidFill>
                  <a:schemeClr val="tx1"/>
                </a:solidFill>
              </a:rPr>
              <a:t>Know how to write VBA Sub-routines and Functions from scratch</a:t>
            </a:r>
          </a:p>
          <a:p>
            <a:pPr marL="171450" indent="-171450">
              <a:buFont typeface="Courier New" panose="02070309020205020404" pitchFamily="49" charset="0"/>
              <a:buChar char="o"/>
            </a:pPr>
            <a:r>
              <a:rPr lang="en-US" sz="1200" dirty="0">
                <a:solidFill>
                  <a:schemeClr val="tx1"/>
                </a:solidFill>
              </a:rPr>
              <a:t>Gain firm understanding of VBA programming language syntax such as IF, For Loop, Do Loop, Arrays by going through 45+ real life VBA example/exercise codes in the Examples workbook</a:t>
            </a:r>
          </a:p>
          <a:p>
            <a:pPr marL="171450" indent="-171450">
              <a:buFont typeface="Courier New" panose="02070309020205020404" pitchFamily="49" charset="0"/>
              <a:buChar char="o"/>
            </a:pPr>
            <a:r>
              <a:rPr lang="en-US" sz="1200" dirty="0">
                <a:solidFill>
                  <a:schemeClr val="tx1"/>
                </a:solidFill>
              </a:rPr>
              <a:t>Know how to automate tedious and repetitive tasks and processes in Excel</a:t>
            </a:r>
          </a:p>
          <a:p>
            <a:pPr marL="171450" indent="-171450">
              <a:buFont typeface="Courier New" panose="02070309020205020404" pitchFamily="49" charset="0"/>
              <a:buChar char="o"/>
            </a:pPr>
            <a:r>
              <a:rPr lang="en-US" sz="1200" dirty="0">
                <a:solidFill>
                  <a:schemeClr val="tx1"/>
                </a:solidFill>
              </a:rPr>
              <a:t>Know how to make your spreadsheets more interactive by using message box, input box and buttons</a:t>
            </a:r>
          </a:p>
        </p:txBody>
      </p:sp>
      <p:sp>
        <p:nvSpPr>
          <p:cNvPr id="7" name="TextBox 6">
            <a:extLst>
              <a:ext uri="{FF2B5EF4-FFF2-40B4-BE49-F238E27FC236}">
                <a16:creationId xmlns:a16="http://schemas.microsoft.com/office/drawing/2014/main" id="{EFF7E853-008B-4DF9-B984-9EEF8D8B3CDB}"/>
              </a:ext>
            </a:extLst>
          </p:cNvPr>
          <p:cNvSpPr txBox="1"/>
          <p:nvPr/>
        </p:nvSpPr>
        <p:spPr>
          <a:xfrm>
            <a:off x="559961" y="368061"/>
            <a:ext cx="10959173" cy="461665"/>
          </a:xfrm>
          <a:prstGeom prst="rect">
            <a:avLst/>
          </a:prstGeom>
          <a:solidFill>
            <a:schemeClr val="accent2"/>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b="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Introduction</a:t>
            </a:r>
          </a:p>
        </p:txBody>
      </p:sp>
    </p:spTree>
    <p:extLst>
      <p:ext uri="{BB962C8B-B14F-4D97-AF65-F5344CB8AC3E}">
        <p14:creationId xmlns:p14="http://schemas.microsoft.com/office/powerpoint/2010/main" val="2878165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5D0C41-D69D-43EE-9FA3-A05A3B3CC98C}"/>
              </a:ext>
            </a:extLst>
          </p:cNvPr>
          <p:cNvSpPr/>
          <p:nvPr/>
        </p:nvSpPr>
        <p:spPr>
          <a:xfrm>
            <a:off x="549214" y="967409"/>
            <a:ext cx="2142225" cy="5724939"/>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Programming a Button - Continued</a:t>
            </a:r>
          </a:p>
        </p:txBody>
      </p:sp>
      <p:sp>
        <p:nvSpPr>
          <p:cNvPr id="10" name="Rectangle 9">
            <a:extLst>
              <a:ext uri="{FF2B5EF4-FFF2-40B4-BE49-F238E27FC236}">
                <a16:creationId xmlns:a16="http://schemas.microsoft.com/office/drawing/2014/main" id="{8557AD86-2374-4FFD-AB4A-DB755A74152C}"/>
              </a:ext>
            </a:extLst>
          </p:cNvPr>
          <p:cNvSpPr/>
          <p:nvPr/>
        </p:nvSpPr>
        <p:spPr>
          <a:xfrm>
            <a:off x="2734571" y="967408"/>
            <a:ext cx="8784564" cy="5724940"/>
          </a:xfrm>
          <a:prstGeom prst="rect">
            <a:avLst/>
          </a:prstGeom>
          <a:ln/>
        </p:spPr>
        <p:style>
          <a:lnRef idx="2">
            <a:schemeClr val="accent2"/>
          </a:lnRef>
          <a:fillRef idx="1">
            <a:schemeClr val="lt1"/>
          </a:fillRef>
          <a:effectRef idx="0">
            <a:schemeClr val="accent2"/>
          </a:effectRef>
          <a:fontRef idx="minor">
            <a:schemeClr val="dk1"/>
          </a:fontRef>
        </p:style>
        <p:txBody>
          <a:bodyPr rtlCol="0" anchor="t"/>
          <a:lstStyle/>
          <a:p>
            <a:pPr marL="628650" lvl="1" indent="-171450">
              <a:buFont typeface="Courier New" panose="02070309020205020404" pitchFamily="49" charset="0"/>
              <a:buChar char="o"/>
            </a:pPr>
            <a:r>
              <a:rPr lang="en-US" sz="1200" dirty="0">
                <a:solidFill>
                  <a:schemeClr val="tx1"/>
                </a:solidFill>
              </a:rPr>
              <a:t>The ‘Properties’ window shows all properties of the selected Button, which we can change. For example, let’s change the Button object’s name to ‘ExampleButton1’ and also change the caption (i.e. what gets displayed on the face of the Button) to ‘Please Click’ per below screenshot. When done, close the Properties window.</a:t>
            </a: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lvl="1"/>
            <a:endParaRPr lang="en-US" sz="1200" dirty="0">
              <a:solidFill>
                <a:schemeClr val="tx1"/>
              </a:solidFill>
            </a:endParaRPr>
          </a:p>
          <a:p>
            <a:pPr lvl="1"/>
            <a:endParaRPr lang="en-US" sz="1200" dirty="0">
              <a:solidFill>
                <a:schemeClr val="tx1"/>
              </a:solidFill>
            </a:endParaRPr>
          </a:p>
          <a:p>
            <a:pPr marL="628650" lvl="1" indent="-171450">
              <a:buFont typeface="Courier New" panose="02070309020205020404" pitchFamily="49" charset="0"/>
              <a:buChar char="o"/>
            </a:pPr>
            <a:r>
              <a:rPr lang="en-US" sz="1200" dirty="0">
                <a:solidFill>
                  <a:schemeClr val="tx1"/>
                </a:solidFill>
              </a:rPr>
              <a:t>This will change the button’s caption per below screenshot.</a:t>
            </a: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endParaRPr lang="en-US" sz="1200" dirty="0">
              <a:solidFill>
                <a:schemeClr val="tx1"/>
              </a:solidFill>
            </a:endParaRPr>
          </a:p>
        </p:txBody>
      </p:sp>
      <p:sp>
        <p:nvSpPr>
          <p:cNvPr id="7" name="TextBox 6">
            <a:extLst>
              <a:ext uri="{FF2B5EF4-FFF2-40B4-BE49-F238E27FC236}">
                <a16:creationId xmlns:a16="http://schemas.microsoft.com/office/drawing/2014/main" id="{EFF7E853-008B-4DF9-B984-9EEF8D8B3CDB}"/>
              </a:ext>
            </a:extLst>
          </p:cNvPr>
          <p:cNvSpPr txBox="1"/>
          <p:nvPr/>
        </p:nvSpPr>
        <p:spPr>
          <a:xfrm>
            <a:off x="559961" y="368061"/>
            <a:ext cx="10959173" cy="461665"/>
          </a:xfrm>
          <a:prstGeom prst="rect">
            <a:avLst/>
          </a:prstGeom>
          <a:solidFill>
            <a:schemeClr val="accent2"/>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b="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User Interaction</a:t>
            </a:r>
          </a:p>
        </p:txBody>
      </p:sp>
      <p:pic>
        <p:nvPicPr>
          <p:cNvPr id="3" name="Picture 2">
            <a:extLst>
              <a:ext uri="{FF2B5EF4-FFF2-40B4-BE49-F238E27FC236}">
                <a16:creationId xmlns:a16="http://schemas.microsoft.com/office/drawing/2014/main" id="{85721AB0-7056-48FC-A5C7-864CE49CB9BB}"/>
              </a:ext>
            </a:extLst>
          </p:cNvPr>
          <p:cNvPicPr>
            <a:picLocks noChangeAspect="1"/>
          </p:cNvPicPr>
          <p:nvPr/>
        </p:nvPicPr>
        <p:blipFill>
          <a:blip r:embed="rId2"/>
          <a:stretch>
            <a:fillRect/>
          </a:stretch>
        </p:blipFill>
        <p:spPr>
          <a:xfrm>
            <a:off x="3429000" y="1573696"/>
            <a:ext cx="2286000" cy="3048000"/>
          </a:xfrm>
          <a:prstGeom prst="rect">
            <a:avLst/>
          </a:prstGeom>
          <a:ln>
            <a:solidFill>
              <a:srgbClr val="92D050"/>
            </a:solidFill>
          </a:ln>
        </p:spPr>
      </p:pic>
      <p:pic>
        <p:nvPicPr>
          <p:cNvPr id="9" name="Picture 8">
            <a:extLst>
              <a:ext uri="{FF2B5EF4-FFF2-40B4-BE49-F238E27FC236}">
                <a16:creationId xmlns:a16="http://schemas.microsoft.com/office/drawing/2014/main" id="{289F01F3-8790-4C66-A13E-BAC33B4A844E}"/>
              </a:ext>
            </a:extLst>
          </p:cNvPr>
          <p:cNvPicPr>
            <a:picLocks noChangeAspect="1"/>
          </p:cNvPicPr>
          <p:nvPr/>
        </p:nvPicPr>
        <p:blipFill>
          <a:blip r:embed="rId3"/>
          <a:stretch>
            <a:fillRect/>
          </a:stretch>
        </p:blipFill>
        <p:spPr>
          <a:xfrm>
            <a:off x="3429000" y="4858264"/>
            <a:ext cx="3263348" cy="1631674"/>
          </a:xfrm>
          <a:prstGeom prst="rect">
            <a:avLst/>
          </a:prstGeom>
          <a:ln>
            <a:solidFill>
              <a:srgbClr val="92D050"/>
            </a:solidFill>
          </a:ln>
        </p:spPr>
      </p:pic>
    </p:spTree>
    <p:extLst>
      <p:ext uri="{BB962C8B-B14F-4D97-AF65-F5344CB8AC3E}">
        <p14:creationId xmlns:p14="http://schemas.microsoft.com/office/powerpoint/2010/main" val="1014926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5D0C41-D69D-43EE-9FA3-A05A3B3CC98C}"/>
              </a:ext>
            </a:extLst>
          </p:cNvPr>
          <p:cNvSpPr/>
          <p:nvPr/>
        </p:nvSpPr>
        <p:spPr>
          <a:xfrm>
            <a:off x="549214" y="967409"/>
            <a:ext cx="2142225" cy="566711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Programming a Button - Continued</a:t>
            </a:r>
          </a:p>
        </p:txBody>
      </p:sp>
      <p:sp>
        <p:nvSpPr>
          <p:cNvPr id="10" name="Rectangle 9">
            <a:extLst>
              <a:ext uri="{FF2B5EF4-FFF2-40B4-BE49-F238E27FC236}">
                <a16:creationId xmlns:a16="http://schemas.microsoft.com/office/drawing/2014/main" id="{8557AD86-2374-4FFD-AB4A-DB755A74152C}"/>
              </a:ext>
            </a:extLst>
          </p:cNvPr>
          <p:cNvSpPr/>
          <p:nvPr/>
        </p:nvSpPr>
        <p:spPr>
          <a:xfrm>
            <a:off x="2734571" y="967408"/>
            <a:ext cx="8784564" cy="5667117"/>
          </a:xfrm>
          <a:prstGeom prst="rect">
            <a:avLst/>
          </a:prstGeom>
          <a:ln/>
        </p:spPr>
        <p:style>
          <a:lnRef idx="2">
            <a:schemeClr val="accent2"/>
          </a:lnRef>
          <a:fillRef idx="1">
            <a:schemeClr val="lt1"/>
          </a:fillRef>
          <a:effectRef idx="0">
            <a:schemeClr val="accent2"/>
          </a:effectRef>
          <a:fontRef idx="minor">
            <a:schemeClr val="dk1"/>
          </a:fontRef>
        </p:style>
        <p:txBody>
          <a:bodyPr rtlCol="0" anchor="t"/>
          <a:lstStyle/>
          <a:p>
            <a:pPr marL="628650" lvl="1" indent="-171450">
              <a:buFont typeface="Courier New" panose="02070309020205020404" pitchFamily="49" charset="0"/>
              <a:buChar char="o"/>
            </a:pPr>
            <a:r>
              <a:rPr lang="en-US" sz="1200" b="1" dirty="0">
                <a:solidFill>
                  <a:schemeClr val="tx1"/>
                </a:solidFill>
              </a:rPr>
              <a:t>Double-click</a:t>
            </a:r>
            <a:r>
              <a:rPr lang="en-US" sz="1200" dirty="0">
                <a:solidFill>
                  <a:schemeClr val="tx1"/>
                </a:solidFill>
              </a:rPr>
              <a:t> on the button and this will take you to a Sub-routine which gets automatically generated in the VBA editor in the worksheet where you have just created the button (i.e. Sheet12 (Buttons)). This is the Sub-routine, which gets executed when the button gets clicked.</a:t>
            </a: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lvl="1"/>
            <a:endParaRPr lang="en-US" sz="1200" dirty="0">
              <a:solidFill>
                <a:schemeClr val="tx1"/>
              </a:solidFill>
            </a:endParaRPr>
          </a:p>
          <a:p>
            <a:pPr marL="628650" lvl="1" indent="-171450">
              <a:buFont typeface="Courier New" panose="02070309020205020404" pitchFamily="49" charset="0"/>
              <a:buChar char="o"/>
            </a:pPr>
            <a:r>
              <a:rPr lang="en-US" sz="1200" dirty="0">
                <a:solidFill>
                  <a:schemeClr val="tx1"/>
                </a:solidFill>
              </a:rPr>
              <a:t>Let’s write a simple code which prompts a MsgBox, when the button is clicked.</a:t>
            </a:r>
          </a:p>
          <a:p>
            <a:pPr marL="628650" lvl="1" indent="-171450">
              <a:buFont typeface="Courier New" panose="02070309020205020404" pitchFamily="49" charset="0"/>
              <a:buChar char="o"/>
            </a:pPr>
            <a:endParaRPr lang="en-US" sz="1200" dirty="0">
              <a:solidFill>
                <a:schemeClr val="tx1"/>
              </a:solidFill>
            </a:endParaRPr>
          </a:p>
          <a:p>
            <a:pPr lvl="1"/>
            <a:endParaRPr lang="en-US" sz="1200" dirty="0">
              <a:solidFill>
                <a:schemeClr val="tx1"/>
              </a:solidFill>
            </a:endParaRPr>
          </a:p>
          <a:p>
            <a:pPr lvl="1"/>
            <a:endParaRPr lang="en-US" sz="1200" dirty="0">
              <a:solidFill>
                <a:schemeClr val="tx1"/>
              </a:solidFill>
            </a:endParaRPr>
          </a:p>
          <a:p>
            <a:pPr marL="628650" lvl="1" indent="-171450">
              <a:buFont typeface="Courier New" panose="02070309020205020404" pitchFamily="49" charset="0"/>
              <a:buChar char="o"/>
            </a:pPr>
            <a:r>
              <a:rPr lang="en-US" sz="1200" dirty="0">
                <a:solidFill>
                  <a:schemeClr val="tx1"/>
                </a:solidFill>
              </a:rPr>
              <a:t>To test out the button, go back to the </a:t>
            </a:r>
            <a:r>
              <a:rPr lang="en-US" sz="1200" b="1" dirty="0">
                <a:solidFill>
                  <a:schemeClr val="tx1"/>
                </a:solidFill>
              </a:rPr>
              <a:t>Developer</a:t>
            </a:r>
            <a:r>
              <a:rPr lang="en-US" sz="1200" dirty="0">
                <a:solidFill>
                  <a:schemeClr val="tx1"/>
                </a:solidFill>
              </a:rPr>
              <a:t> bar and make sure the </a:t>
            </a:r>
            <a:r>
              <a:rPr lang="en-US" sz="1200" b="1" dirty="0">
                <a:solidFill>
                  <a:schemeClr val="tx1"/>
                </a:solidFill>
              </a:rPr>
              <a:t>Design Mode</a:t>
            </a:r>
            <a:r>
              <a:rPr lang="en-US" sz="1200" dirty="0">
                <a:solidFill>
                  <a:schemeClr val="tx1"/>
                </a:solidFill>
              </a:rPr>
              <a:t> is unclicked per below. When the </a:t>
            </a:r>
            <a:r>
              <a:rPr lang="en-US" sz="1200" b="1" dirty="0">
                <a:solidFill>
                  <a:schemeClr val="tx1"/>
                </a:solidFill>
              </a:rPr>
              <a:t>Design</a:t>
            </a:r>
            <a:r>
              <a:rPr lang="en-US" sz="1200" dirty="0">
                <a:solidFill>
                  <a:schemeClr val="tx1"/>
                </a:solidFill>
              </a:rPr>
              <a:t> </a:t>
            </a:r>
            <a:r>
              <a:rPr lang="en-US" sz="1200" b="1" dirty="0">
                <a:solidFill>
                  <a:schemeClr val="tx1"/>
                </a:solidFill>
              </a:rPr>
              <a:t>Mode </a:t>
            </a:r>
            <a:r>
              <a:rPr lang="en-US" sz="1200" dirty="0">
                <a:solidFill>
                  <a:schemeClr val="tx1"/>
                </a:solidFill>
              </a:rPr>
              <a:t>is clicked, Active X controls will not run its assigned VBA code even if clicked.</a:t>
            </a: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endParaRPr lang="en-US" sz="1200" dirty="0">
              <a:solidFill>
                <a:schemeClr val="tx1"/>
              </a:solidFill>
            </a:endParaRPr>
          </a:p>
        </p:txBody>
      </p:sp>
      <p:sp>
        <p:nvSpPr>
          <p:cNvPr id="7" name="TextBox 6">
            <a:extLst>
              <a:ext uri="{FF2B5EF4-FFF2-40B4-BE49-F238E27FC236}">
                <a16:creationId xmlns:a16="http://schemas.microsoft.com/office/drawing/2014/main" id="{EFF7E853-008B-4DF9-B984-9EEF8D8B3CDB}"/>
              </a:ext>
            </a:extLst>
          </p:cNvPr>
          <p:cNvSpPr txBox="1"/>
          <p:nvPr/>
        </p:nvSpPr>
        <p:spPr>
          <a:xfrm>
            <a:off x="559961" y="368061"/>
            <a:ext cx="10959173" cy="461665"/>
          </a:xfrm>
          <a:prstGeom prst="rect">
            <a:avLst/>
          </a:prstGeom>
          <a:solidFill>
            <a:schemeClr val="accent2"/>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b="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User Interaction</a:t>
            </a:r>
          </a:p>
        </p:txBody>
      </p:sp>
      <p:pic>
        <p:nvPicPr>
          <p:cNvPr id="6" name="Picture 5">
            <a:extLst>
              <a:ext uri="{FF2B5EF4-FFF2-40B4-BE49-F238E27FC236}">
                <a16:creationId xmlns:a16="http://schemas.microsoft.com/office/drawing/2014/main" id="{10B6B56D-5ECB-475F-BFB8-92036DC8D22D}"/>
              </a:ext>
            </a:extLst>
          </p:cNvPr>
          <p:cNvPicPr>
            <a:picLocks noChangeAspect="1"/>
          </p:cNvPicPr>
          <p:nvPr/>
        </p:nvPicPr>
        <p:blipFill>
          <a:blip r:embed="rId2"/>
          <a:stretch>
            <a:fillRect/>
          </a:stretch>
        </p:blipFill>
        <p:spPr>
          <a:xfrm>
            <a:off x="3429000" y="1625462"/>
            <a:ext cx="6801678" cy="2607540"/>
          </a:xfrm>
          <a:prstGeom prst="rect">
            <a:avLst/>
          </a:prstGeom>
          <a:ln>
            <a:solidFill>
              <a:srgbClr val="92D050"/>
            </a:solidFill>
          </a:ln>
        </p:spPr>
      </p:pic>
      <p:pic>
        <p:nvPicPr>
          <p:cNvPr id="2" name="Picture 1">
            <a:extLst>
              <a:ext uri="{FF2B5EF4-FFF2-40B4-BE49-F238E27FC236}">
                <a16:creationId xmlns:a16="http://schemas.microsoft.com/office/drawing/2014/main" id="{987A8029-6C9A-48DE-8305-0567D91B7F53}"/>
              </a:ext>
            </a:extLst>
          </p:cNvPr>
          <p:cNvPicPr>
            <a:picLocks noChangeAspect="1"/>
          </p:cNvPicPr>
          <p:nvPr/>
        </p:nvPicPr>
        <p:blipFill>
          <a:blip r:embed="rId3"/>
          <a:stretch>
            <a:fillRect/>
          </a:stretch>
        </p:blipFill>
        <p:spPr>
          <a:xfrm>
            <a:off x="3429000" y="4484365"/>
            <a:ext cx="2857500" cy="495300"/>
          </a:xfrm>
          <a:prstGeom prst="rect">
            <a:avLst/>
          </a:prstGeom>
          <a:ln>
            <a:solidFill>
              <a:srgbClr val="92D050"/>
            </a:solidFill>
          </a:ln>
        </p:spPr>
      </p:pic>
      <p:pic>
        <p:nvPicPr>
          <p:cNvPr id="4" name="Picture 3">
            <a:extLst>
              <a:ext uri="{FF2B5EF4-FFF2-40B4-BE49-F238E27FC236}">
                <a16:creationId xmlns:a16="http://schemas.microsoft.com/office/drawing/2014/main" id="{51D8D771-C02E-4120-A294-7E6D65727DDC}"/>
              </a:ext>
            </a:extLst>
          </p:cNvPr>
          <p:cNvPicPr>
            <a:picLocks noChangeAspect="1"/>
          </p:cNvPicPr>
          <p:nvPr/>
        </p:nvPicPr>
        <p:blipFill>
          <a:blip r:embed="rId4"/>
          <a:stretch>
            <a:fillRect/>
          </a:stretch>
        </p:blipFill>
        <p:spPr>
          <a:xfrm>
            <a:off x="3429000" y="5493033"/>
            <a:ext cx="1673087" cy="1079141"/>
          </a:xfrm>
          <a:prstGeom prst="rect">
            <a:avLst/>
          </a:prstGeom>
        </p:spPr>
      </p:pic>
    </p:spTree>
    <p:extLst>
      <p:ext uri="{BB962C8B-B14F-4D97-AF65-F5344CB8AC3E}">
        <p14:creationId xmlns:p14="http://schemas.microsoft.com/office/powerpoint/2010/main" val="2574344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5D0C41-D69D-43EE-9FA3-A05A3B3CC98C}"/>
              </a:ext>
            </a:extLst>
          </p:cNvPr>
          <p:cNvSpPr/>
          <p:nvPr/>
        </p:nvSpPr>
        <p:spPr>
          <a:xfrm>
            <a:off x="549214" y="2093846"/>
            <a:ext cx="2142225" cy="3458818"/>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Programming a Button - Continued</a:t>
            </a:r>
          </a:p>
        </p:txBody>
      </p:sp>
      <p:sp>
        <p:nvSpPr>
          <p:cNvPr id="10" name="Rectangle 9">
            <a:extLst>
              <a:ext uri="{FF2B5EF4-FFF2-40B4-BE49-F238E27FC236}">
                <a16:creationId xmlns:a16="http://schemas.microsoft.com/office/drawing/2014/main" id="{8557AD86-2374-4FFD-AB4A-DB755A74152C}"/>
              </a:ext>
            </a:extLst>
          </p:cNvPr>
          <p:cNvSpPr/>
          <p:nvPr/>
        </p:nvSpPr>
        <p:spPr>
          <a:xfrm>
            <a:off x="2734571" y="2093845"/>
            <a:ext cx="8784564" cy="3458818"/>
          </a:xfrm>
          <a:prstGeom prst="rect">
            <a:avLst/>
          </a:prstGeom>
          <a:ln/>
        </p:spPr>
        <p:style>
          <a:lnRef idx="2">
            <a:schemeClr val="accent2"/>
          </a:lnRef>
          <a:fillRef idx="1">
            <a:schemeClr val="lt1"/>
          </a:fillRef>
          <a:effectRef idx="0">
            <a:schemeClr val="accent2"/>
          </a:effectRef>
          <a:fontRef idx="minor">
            <a:schemeClr val="dk1"/>
          </a:fontRef>
        </p:style>
        <p:txBody>
          <a:bodyPr rtlCol="0" anchor="t"/>
          <a:lstStyle/>
          <a:p>
            <a:pPr marL="628650" lvl="1" indent="-171450">
              <a:buFont typeface="Courier New" panose="02070309020205020404" pitchFamily="49" charset="0"/>
              <a:buChar char="o"/>
            </a:pPr>
            <a:r>
              <a:rPr lang="en-US" sz="1200" dirty="0">
                <a:solidFill>
                  <a:schemeClr val="tx1"/>
                </a:solidFill>
              </a:rPr>
              <a:t>Clicking on the Button on the worksheet shows a message box with “Hello world” message as programmed.</a:t>
            </a: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r>
              <a:rPr lang="en-US" sz="1200" dirty="0">
                <a:solidFill>
                  <a:schemeClr val="tx1"/>
                </a:solidFill>
              </a:rPr>
              <a:t>In the Example workbook’s ‘Buttons’ module, we will go through examples and exercises to learn more about programming buttons.</a:t>
            </a:r>
          </a:p>
          <a:p>
            <a:pPr marL="628650" lvl="1" indent="-171450">
              <a:buFont typeface="Courier New" panose="02070309020205020404" pitchFamily="49" charset="0"/>
              <a:buChar char="o"/>
            </a:pPr>
            <a:endParaRPr lang="en-US" sz="1200" dirty="0">
              <a:solidFill>
                <a:schemeClr val="tx1"/>
              </a:solidFill>
            </a:endParaRPr>
          </a:p>
          <a:p>
            <a:pPr lvl="1"/>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pPr marL="628650" lvl="1" indent="-171450">
              <a:buFont typeface="Courier New" panose="02070309020205020404" pitchFamily="49" charset="0"/>
              <a:buChar char="o"/>
            </a:pPr>
            <a:endParaRPr lang="en-US" sz="1200" dirty="0">
              <a:solidFill>
                <a:schemeClr val="tx1"/>
              </a:solidFill>
            </a:endParaRPr>
          </a:p>
          <a:p>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pPr marL="171450" indent="-171450">
              <a:buFont typeface="Courier New" panose="02070309020205020404" pitchFamily="49" charset="0"/>
              <a:buChar char="o"/>
            </a:pPr>
            <a:endParaRPr lang="en-US" sz="1200" dirty="0">
              <a:solidFill>
                <a:schemeClr val="tx1"/>
              </a:solidFill>
            </a:endParaRPr>
          </a:p>
          <a:p>
            <a:endParaRPr lang="en-US" sz="1200" dirty="0">
              <a:solidFill>
                <a:schemeClr val="tx1"/>
              </a:solidFill>
            </a:endParaRPr>
          </a:p>
        </p:txBody>
      </p:sp>
      <p:sp>
        <p:nvSpPr>
          <p:cNvPr id="7" name="TextBox 6">
            <a:extLst>
              <a:ext uri="{FF2B5EF4-FFF2-40B4-BE49-F238E27FC236}">
                <a16:creationId xmlns:a16="http://schemas.microsoft.com/office/drawing/2014/main" id="{EFF7E853-008B-4DF9-B984-9EEF8D8B3CDB}"/>
              </a:ext>
            </a:extLst>
          </p:cNvPr>
          <p:cNvSpPr txBox="1"/>
          <p:nvPr/>
        </p:nvSpPr>
        <p:spPr>
          <a:xfrm>
            <a:off x="559961" y="368061"/>
            <a:ext cx="10959173" cy="461665"/>
          </a:xfrm>
          <a:prstGeom prst="rect">
            <a:avLst/>
          </a:prstGeom>
          <a:solidFill>
            <a:schemeClr val="accent2"/>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b="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User Interaction</a:t>
            </a:r>
          </a:p>
        </p:txBody>
      </p:sp>
      <p:pic>
        <p:nvPicPr>
          <p:cNvPr id="3" name="Picture 2">
            <a:extLst>
              <a:ext uri="{FF2B5EF4-FFF2-40B4-BE49-F238E27FC236}">
                <a16:creationId xmlns:a16="http://schemas.microsoft.com/office/drawing/2014/main" id="{96F37091-D220-47DE-A83A-FC42EC40565A}"/>
              </a:ext>
            </a:extLst>
          </p:cNvPr>
          <p:cNvPicPr>
            <a:picLocks noChangeAspect="1"/>
          </p:cNvPicPr>
          <p:nvPr/>
        </p:nvPicPr>
        <p:blipFill>
          <a:blip r:embed="rId2"/>
          <a:stretch>
            <a:fillRect/>
          </a:stretch>
        </p:blipFill>
        <p:spPr>
          <a:xfrm>
            <a:off x="3427965" y="2334531"/>
            <a:ext cx="4752975" cy="2619375"/>
          </a:xfrm>
          <a:prstGeom prst="rect">
            <a:avLst/>
          </a:prstGeom>
          <a:ln>
            <a:solidFill>
              <a:srgbClr val="92D050"/>
            </a:solidFill>
          </a:ln>
        </p:spPr>
      </p:pic>
    </p:spTree>
    <p:extLst>
      <p:ext uri="{BB962C8B-B14F-4D97-AF65-F5344CB8AC3E}">
        <p14:creationId xmlns:p14="http://schemas.microsoft.com/office/powerpoint/2010/main" val="3520855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F9EC3EE-0327-4E32-A92E-FC5D8167E57B}"/>
              </a:ext>
            </a:extLst>
          </p:cNvPr>
          <p:cNvSpPr/>
          <p:nvPr/>
        </p:nvSpPr>
        <p:spPr>
          <a:xfrm>
            <a:off x="549215" y="1225736"/>
            <a:ext cx="2142225" cy="190904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Getting Started</a:t>
            </a:r>
          </a:p>
        </p:txBody>
      </p:sp>
      <p:sp>
        <p:nvSpPr>
          <p:cNvPr id="6" name="Rectangle 5">
            <a:extLst>
              <a:ext uri="{FF2B5EF4-FFF2-40B4-BE49-F238E27FC236}">
                <a16:creationId xmlns:a16="http://schemas.microsoft.com/office/drawing/2014/main" id="{6C80BA1F-DA23-4DC7-940E-10D82F2FA42A}"/>
              </a:ext>
            </a:extLst>
          </p:cNvPr>
          <p:cNvSpPr/>
          <p:nvPr/>
        </p:nvSpPr>
        <p:spPr>
          <a:xfrm>
            <a:off x="549214" y="3192595"/>
            <a:ext cx="2142225" cy="2320828"/>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Learn by doing: VBA fundamentals with example programs</a:t>
            </a:r>
          </a:p>
        </p:txBody>
      </p:sp>
      <p:sp>
        <p:nvSpPr>
          <p:cNvPr id="10" name="Rectangle 9">
            <a:extLst>
              <a:ext uri="{FF2B5EF4-FFF2-40B4-BE49-F238E27FC236}">
                <a16:creationId xmlns:a16="http://schemas.microsoft.com/office/drawing/2014/main" id="{818C7A42-B06F-4DB0-867B-38140FC1F977}"/>
              </a:ext>
            </a:extLst>
          </p:cNvPr>
          <p:cNvSpPr/>
          <p:nvPr/>
        </p:nvSpPr>
        <p:spPr>
          <a:xfrm>
            <a:off x="2734572" y="1225735"/>
            <a:ext cx="8784564" cy="1909040"/>
          </a:xfrm>
          <a:prstGeom prst="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Courier New"/>
              <a:buChar char="o"/>
            </a:pPr>
            <a:r>
              <a:rPr lang="en-US" sz="1200" dirty="0">
                <a:solidFill>
                  <a:schemeClr val="tx1"/>
                </a:solidFill>
              </a:rPr>
              <a:t>Showing the 'Developer' tab</a:t>
            </a:r>
            <a:endParaRPr lang="en-US" dirty="0">
              <a:solidFill>
                <a:schemeClr val="tx1"/>
              </a:solidFill>
            </a:endParaRPr>
          </a:p>
          <a:p>
            <a:pPr marL="285750" indent="-285750">
              <a:buFont typeface="Courier New"/>
              <a:buChar char="o"/>
            </a:pPr>
            <a:r>
              <a:rPr lang="en-US" sz="1200" dirty="0">
                <a:solidFill>
                  <a:schemeClr val="tx1"/>
                </a:solidFill>
              </a:rPr>
              <a:t>Finding your way around the VBA editor environment</a:t>
            </a:r>
          </a:p>
          <a:p>
            <a:pPr marL="285750" indent="-285750">
              <a:buFont typeface="Courier New"/>
              <a:buChar char="o"/>
            </a:pPr>
            <a:r>
              <a:rPr lang="en-US" sz="1200" dirty="0">
                <a:solidFill>
                  <a:schemeClr val="tx1"/>
                </a:solidFill>
              </a:rPr>
              <a:t>Your first VBA program</a:t>
            </a:r>
          </a:p>
          <a:p>
            <a:pPr marL="285750" indent="-285750">
              <a:buFont typeface="Courier New"/>
              <a:buChar char="o"/>
            </a:pPr>
            <a:r>
              <a:rPr lang="en-US" sz="1200" dirty="0">
                <a:solidFill>
                  <a:schemeClr val="tx1"/>
                </a:solidFill>
              </a:rPr>
              <a:t>Looking closer at your first VBA program</a:t>
            </a:r>
          </a:p>
          <a:p>
            <a:pPr marL="742950" lvl="1" indent="-285750">
              <a:buFont typeface="Courier New"/>
              <a:buChar char="o"/>
            </a:pPr>
            <a:r>
              <a:rPr lang="en-US" sz="1200" dirty="0">
                <a:solidFill>
                  <a:schemeClr val="tx1"/>
                </a:solidFill>
                <a:ea typeface="+mn-lt"/>
                <a:cs typeface="+mn-lt"/>
              </a:rPr>
              <a:t>Modules</a:t>
            </a:r>
          </a:p>
          <a:p>
            <a:pPr marL="742950" lvl="1" indent="-285750">
              <a:buFont typeface="Courier New"/>
              <a:buChar char="o"/>
            </a:pPr>
            <a:r>
              <a:rPr lang="en-US" sz="1200" dirty="0">
                <a:solidFill>
                  <a:schemeClr val="tx1"/>
                </a:solidFill>
                <a:ea typeface="+mn-lt"/>
                <a:cs typeface="+mn-lt"/>
              </a:rPr>
              <a:t>Sub-routines</a:t>
            </a:r>
          </a:p>
          <a:p>
            <a:pPr marL="742950" lvl="1" indent="-285750">
              <a:buFont typeface="Courier New"/>
              <a:buChar char="o"/>
            </a:pPr>
            <a:r>
              <a:rPr lang="en-US" sz="1200" dirty="0">
                <a:solidFill>
                  <a:schemeClr val="tx1"/>
                </a:solidFill>
              </a:rPr>
              <a:t>Comments</a:t>
            </a:r>
            <a:endParaRPr lang="en-US" sz="1200" dirty="0">
              <a:solidFill>
                <a:schemeClr val="tx1"/>
              </a:solidFill>
              <a:ea typeface="+mn-lt"/>
              <a:cs typeface="+mn-lt"/>
            </a:endParaRPr>
          </a:p>
          <a:p>
            <a:pPr marL="742950" lvl="1" indent="-285750">
              <a:buFont typeface="Courier New"/>
              <a:buChar char="o"/>
            </a:pPr>
            <a:r>
              <a:rPr lang="en-US" sz="1200" dirty="0">
                <a:solidFill>
                  <a:schemeClr val="tx1"/>
                </a:solidFill>
              </a:rPr>
              <a:t>Variables and declarations</a:t>
            </a:r>
          </a:p>
          <a:p>
            <a:pPr marL="742950" lvl="1" indent="-285750">
              <a:buFont typeface="Courier New"/>
              <a:buChar char="o"/>
            </a:pPr>
            <a:r>
              <a:rPr lang="en-US" sz="1200" dirty="0">
                <a:solidFill>
                  <a:schemeClr val="tx1"/>
                </a:solidFill>
              </a:rPr>
              <a:t>Operators</a:t>
            </a:r>
          </a:p>
          <a:p>
            <a:pPr marL="742950" lvl="1" indent="-285750">
              <a:buFont typeface="Courier New"/>
              <a:buChar char="o"/>
            </a:pPr>
            <a:r>
              <a:rPr lang="en-US" sz="1200" dirty="0">
                <a:solidFill>
                  <a:schemeClr val="tx1"/>
                </a:solidFill>
              </a:rPr>
              <a:t>Variable Scope</a:t>
            </a:r>
          </a:p>
        </p:txBody>
      </p:sp>
      <p:sp>
        <p:nvSpPr>
          <p:cNvPr id="11" name="Rectangle 10">
            <a:extLst>
              <a:ext uri="{FF2B5EF4-FFF2-40B4-BE49-F238E27FC236}">
                <a16:creationId xmlns:a16="http://schemas.microsoft.com/office/drawing/2014/main" id="{9D236990-38CD-44F3-9C89-790E93EC695F}"/>
              </a:ext>
            </a:extLst>
          </p:cNvPr>
          <p:cNvSpPr/>
          <p:nvPr/>
        </p:nvSpPr>
        <p:spPr>
          <a:xfrm>
            <a:off x="2734571" y="3192595"/>
            <a:ext cx="8784564" cy="2320829"/>
          </a:xfrm>
          <a:prstGeom prst="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Courier New"/>
              <a:buChar char="o"/>
            </a:pPr>
            <a:r>
              <a:rPr lang="en-US" sz="1200" dirty="0">
                <a:solidFill>
                  <a:schemeClr val="tx1"/>
                </a:solidFill>
              </a:rPr>
              <a:t>Some useful built-in functions used throughout this course</a:t>
            </a:r>
          </a:p>
          <a:p>
            <a:pPr marL="285750" indent="-285750">
              <a:buFont typeface="Courier New"/>
              <a:buChar char="o"/>
            </a:pPr>
            <a:r>
              <a:rPr lang="en-US" sz="1200" dirty="0">
                <a:solidFill>
                  <a:schemeClr val="tx1"/>
                </a:solidFill>
              </a:rPr>
              <a:t>Mastering Excel ‘objects’ by:</a:t>
            </a:r>
          </a:p>
          <a:p>
            <a:pPr marL="742950" lvl="1" indent="-285750">
              <a:buFont typeface="Courier New"/>
              <a:buChar char="o"/>
            </a:pPr>
            <a:r>
              <a:rPr lang="en-US" sz="1200" dirty="0">
                <a:solidFill>
                  <a:schemeClr val="tx1"/>
                </a:solidFill>
              </a:rPr>
              <a:t>Mastering Cell Range</a:t>
            </a:r>
          </a:p>
          <a:p>
            <a:pPr marL="742950" lvl="1" indent="-285750">
              <a:buFont typeface="Courier New"/>
              <a:buChar char="o"/>
            </a:pPr>
            <a:r>
              <a:rPr lang="en-US" sz="1200" dirty="0">
                <a:solidFill>
                  <a:schemeClr val="tx1"/>
                </a:solidFill>
              </a:rPr>
              <a:t>Mastering Worksheet</a:t>
            </a:r>
          </a:p>
          <a:p>
            <a:pPr marL="742950" lvl="1" indent="-285750">
              <a:buFont typeface="Courier New"/>
              <a:buChar char="o"/>
            </a:pPr>
            <a:r>
              <a:rPr lang="en-US" sz="1200" dirty="0">
                <a:solidFill>
                  <a:schemeClr val="tx1"/>
                </a:solidFill>
              </a:rPr>
              <a:t>Mastering Workbook</a:t>
            </a:r>
          </a:p>
          <a:p>
            <a:pPr marL="285750" indent="-285750">
              <a:buFont typeface="Courier New"/>
              <a:buChar char="o"/>
            </a:pPr>
            <a:r>
              <a:rPr lang="en-US" sz="1200" dirty="0">
                <a:solidFill>
                  <a:schemeClr val="tx1"/>
                </a:solidFill>
              </a:rPr>
              <a:t>More sophisticated programming with:</a:t>
            </a:r>
          </a:p>
          <a:p>
            <a:pPr marL="742950" lvl="1" indent="-285750">
              <a:buFont typeface="Courier New"/>
              <a:buChar char="o"/>
            </a:pPr>
            <a:r>
              <a:rPr lang="en-US" sz="1200" dirty="0">
                <a:solidFill>
                  <a:schemeClr val="tx1"/>
                </a:solidFill>
              </a:rPr>
              <a:t>Functions</a:t>
            </a:r>
          </a:p>
          <a:p>
            <a:pPr marL="742950" lvl="1" indent="-285750">
              <a:buFont typeface="Courier New"/>
              <a:buChar char="o"/>
            </a:pPr>
            <a:r>
              <a:rPr lang="en-US" sz="1200" dirty="0">
                <a:solidFill>
                  <a:schemeClr val="tx1"/>
                </a:solidFill>
              </a:rPr>
              <a:t>IF statements</a:t>
            </a:r>
          </a:p>
          <a:p>
            <a:pPr marL="742950" lvl="1" indent="-285750">
              <a:buFont typeface="Courier New"/>
              <a:buChar char="o"/>
            </a:pPr>
            <a:r>
              <a:rPr lang="en-US" sz="1200" dirty="0">
                <a:solidFill>
                  <a:schemeClr val="tx1"/>
                </a:solidFill>
              </a:rPr>
              <a:t>For loops and Do loops</a:t>
            </a:r>
          </a:p>
          <a:p>
            <a:pPr marL="742950" lvl="1" indent="-285750">
              <a:buFont typeface="Courier New"/>
              <a:buChar char="o"/>
            </a:pPr>
            <a:r>
              <a:rPr lang="en-US" sz="1200" dirty="0">
                <a:solidFill>
                  <a:schemeClr val="tx1"/>
                </a:solidFill>
              </a:rPr>
              <a:t>Arrays</a:t>
            </a:r>
          </a:p>
          <a:p>
            <a:pPr marL="285750" indent="-285750">
              <a:buFont typeface="Courier New"/>
              <a:buChar char="o"/>
            </a:pPr>
            <a:r>
              <a:rPr lang="en-US" sz="1200" dirty="0">
                <a:solidFill>
                  <a:schemeClr val="tx1"/>
                </a:solidFill>
              </a:rPr>
              <a:t>Debugging VBA programs</a:t>
            </a:r>
          </a:p>
          <a:p>
            <a:pPr marL="285750" indent="-285750">
              <a:buFont typeface="Courier New"/>
              <a:buChar char="o"/>
            </a:pPr>
            <a:r>
              <a:rPr lang="en-US" sz="1200" dirty="0">
                <a:solidFill>
                  <a:schemeClr val="tx1"/>
                </a:solidFill>
              </a:rPr>
              <a:t>Error handling: </a:t>
            </a:r>
            <a:r>
              <a:rPr lang="en-US" sz="1200" dirty="0"/>
              <a:t>On Error GoTo statement</a:t>
            </a:r>
            <a:endParaRPr lang="en-US" sz="1200" dirty="0">
              <a:solidFill>
                <a:schemeClr val="tx1"/>
              </a:solidFill>
            </a:endParaRPr>
          </a:p>
        </p:txBody>
      </p:sp>
      <p:sp>
        <p:nvSpPr>
          <p:cNvPr id="12" name="Rectangle 11">
            <a:extLst>
              <a:ext uri="{FF2B5EF4-FFF2-40B4-BE49-F238E27FC236}">
                <a16:creationId xmlns:a16="http://schemas.microsoft.com/office/drawing/2014/main" id="{1B34AA83-451C-4A08-867D-EC991B92A026}"/>
              </a:ext>
            </a:extLst>
          </p:cNvPr>
          <p:cNvSpPr/>
          <p:nvPr/>
        </p:nvSpPr>
        <p:spPr>
          <a:xfrm>
            <a:off x="549213" y="5566265"/>
            <a:ext cx="2142225" cy="622498"/>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User Interaction</a:t>
            </a:r>
          </a:p>
        </p:txBody>
      </p:sp>
      <p:sp>
        <p:nvSpPr>
          <p:cNvPr id="13" name="Rectangle 12">
            <a:extLst>
              <a:ext uri="{FF2B5EF4-FFF2-40B4-BE49-F238E27FC236}">
                <a16:creationId xmlns:a16="http://schemas.microsoft.com/office/drawing/2014/main" id="{5E6CE53D-B54F-4E40-8287-6DF76570C32C}"/>
              </a:ext>
            </a:extLst>
          </p:cNvPr>
          <p:cNvSpPr/>
          <p:nvPr/>
        </p:nvSpPr>
        <p:spPr>
          <a:xfrm>
            <a:off x="2734570" y="5566265"/>
            <a:ext cx="8784564" cy="622499"/>
          </a:xfrm>
          <a:prstGeom prst="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Courier New"/>
              <a:buChar char="o"/>
            </a:pPr>
            <a:r>
              <a:rPr lang="en-US" sz="1200" dirty="0">
                <a:solidFill>
                  <a:schemeClr val="tx1"/>
                </a:solidFill>
              </a:rPr>
              <a:t>Message boxes and Input boxes</a:t>
            </a:r>
          </a:p>
          <a:p>
            <a:pPr marL="285750" indent="-285750">
              <a:buFont typeface="Courier New"/>
              <a:buChar char="o"/>
            </a:pPr>
            <a:r>
              <a:rPr lang="en-US" sz="1200" dirty="0">
                <a:solidFill>
                  <a:schemeClr val="tx1"/>
                </a:solidFill>
                <a:ea typeface="+mn-lt"/>
                <a:cs typeface="+mn-lt"/>
              </a:rPr>
              <a:t>Programming a Button</a:t>
            </a:r>
          </a:p>
        </p:txBody>
      </p:sp>
      <p:sp>
        <p:nvSpPr>
          <p:cNvPr id="14" name="TextBox 13">
            <a:extLst>
              <a:ext uri="{FF2B5EF4-FFF2-40B4-BE49-F238E27FC236}">
                <a16:creationId xmlns:a16="http://schemas.microsoft.com/office/drawing/2014/main" id="{52B9F9D2-09C6-4666-82C9-670CF16C0AA8}"/>
              </a:ext>
            </a:extLst>
          </p:cNvPr>
          <p:cNvSpPr txBox="1"/>
          <p:nvPr/>
        </p:nvSpPr>
        <p:spPr>
          <a:xfrm>
            <a:off x="559961" y="368061"/>
            <a:ext cx="10959173" cy="461665"/>
          </a:xfrm>
          <a:prstGeom prst="rect">
            <a:avLst/>
          </a:prstGeom>
          <a:solidFill>
            <a:schemeClr val="accent2"/>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1"/>
                </a:solidFill>
              </a:rPr>
              <a:t>Curriculum</a:t>
            </a:r>
          </a:p>
        </p:txBody>
      </p:sp>
    </p:spTree>
    <p:extLst>
      <p:ext uri="{BB962C8B-B14F-4D97-AF65-F5344CB8AC3E}">
        <p14:creationId xmlns:p14="http://schemas.microsoft.com/office/powerpoint/2010/main" val="4120084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5D0C41-D69D-43EE-9FA3-A05A3B3CC98C}"/>
              </a:ext>
            </a:extLst>
          </p:cNvPr>
          <p:cNvSpPr/>
          <p:nvPr/>
        </p:nvSpPr>
        <p:spPr>
          <a:xfrm>
            <a:off x="559961" y="925426"/>
            <a:ext cx="2142225" cy="1114391"/>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How to show the ‘Developer’ tab</a:t>
            </a:r>
          </a:p>
        </p:txBody>
      </p:sp>
      <p:sp>
        <p:nvSpPr>
          <p:cNvPr id="10" name="Rectangle 9">
            <a:extLst>
              <a:ext uri="{FF2B5EF4-FFF2-40B4-BE49-F238E27FC236}">
                <a16:creationId xmlns:a16="http://schemas.microsoft.com/office/drawing/2014/main" id="{8557AD86-2374-4FFD-AB4A-DB755A74152C}"/>
              </a:ext>
            </a:extLst>
          </p:cNvPr>
          <p:cNvSpPr/>
          <p:nvPr/>
        </p:nvSpPr>
        <p:spPr>
          <a:xfrm>
            <a:off x="2745318" y="925425"/>
            <a:ext cx="8784564" cy="1114391"/>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GB" sz="1200" dirty="0">
                <a:solidFill>
                  <a:schemeClr val="tx1"/>
                </a:solidFill>
              </a:rPr>
              <a:t>The </a:t>
            </a:r>
            <a:r>
              <a:rPr lang="en-GB" sz="1200" b="1" dirty="0">
                <a:solidFill>
                  <a:schemeClr val="tx1"/>
                </a:solidFill>
              </a:rPr>
              <a:t>Developer</a:t>
            </a:r>
            <a:r>
              <a:rPr lang="en-GB" sz="1200" dirty="0">
                <a:solidFill>
                  <a:schemeClr val="tx1"/>
                </a:solidFill>
              </a:rPr>
              <a:t> </a:t>
            </a:r>
            <a:r>
              <a:rPr lang="en-GB" sz="1200" b="1" dirty="0">
                <a:solidFill>
                  <a:schemeClr val="tx1"/>
                </a:solidFill>
              </a:rPr>
              <a:t>tab</a:t>
            </a:r>
            <a:r>
              <a:rPr lang="en-GB" sz="1200" dirty="0">
                <a:solidFill>
                  <a:schemeClr val="tx1"/>
                </a:solidFill>
              </a:rPr>
              <a:t> has necessary tools, where you can write macros, run macros that you previously recorded, add some user interactivity to your spreadsheet such as buttons, checkboxes, etc: </a:t>
            </a:r>
            <a:endParaRPr lang="en-US" sz="1200" dirty="0">
              <a:solidFill>
                <a:schemeClr val="tx1"/>
              </a:solidFill>
            </a:endParaRPr>
          </a:p>
          <a:p>
            <a:pPr marL="228600" indent="-228600">
              <a:buFont typeface="+mj-lt"/>
              <a:buAutoNum type="arabicPeriod"/>
            </a:pPr>
            <a:r>
              <a:rPr lang="en-US" sz="1200" dirty="0">
                <a:solidFill>
                  <a:schemeClr val="tx1"/>
                </a:solidFill>
              </a:rPr>
              <a:t>Go to </a:t>
            </a:r>
            <a:r>
              <a:rPr lang="en-US" sz="1200" b="1" dirty="0">
                <a:solidFill>
                  <a:schemeClr val="tx1"/>
                </a:solidFill>
              </a:rPr>
              <a:t>File &gt; Options</a:t>
            </a:r>
          </a:p>
          <a:p>
            <a:pPr marL="228600" indent="-228600">
              <a:buFont typeface="+mj-lt"/>
              <a:buAutoNum type="arabicPeriod"/>
            </a:pPr>
            <a:r>
              <a:rPr lang="en-US" sz="1200" dirty="0">
                <a:solidFill>
                  <a:schemeClr val="tx1"/>
                </a:solidFill>
              </a:rPr>
              <a:t>Select </a:t>
            </a:r>
            <a:r>
              <a:rPr lang="en-US" sz="1200" b="1" dirty="0">
                <a:solidFill>
                  <a:schemeClr val="tx1"/>
                </a:solidFill>
              </a:rPr>
              <a:t>Customize</a:t>
            </a:r>
            <a:r>
              <a:rPr lang="en-US" sz="1200" dirty="0">
                <a:solidFill>
                  <a:schemeClr val="tx1"/>
                </a:solidFill>
              </a:rPr>
              <a:t> Ribbon</a:t>
            </a:r>
          </a:p>
          <a:p>
            <a:pPr marL="228600" indent="-228600">
              <a:buFont typeface="+mj-lt"/>
              <a:buAutoNum type="arabicPeriod"/>
            </a:pPr>
            <a:r>
              <a:rPr lang="en-US" sz="1200" dirty="0">
                <a:solidFill>
                  <a:schemeClr val="tx1"/>
                </a:solidFill>
              </a:rPr>
              <a:t>Under the </a:t>
            </a:r>
            <a:r>
              <a:rPr lang="en-US" sz="1200" b="1" dirty="0">
                <a:solidFill>
                  <a:schemeClr val="tx1"/>
                </a:solidFill>
              </a:rPr>
              <a:t>Main Tabs,</a:t>
            </a:r>
            <a:r>
              <a:rPr lang="en-US" sz="1200" dirty="0">
                <a:solidFill>
                  <a:schemeClr val="tx1"/>
                </a:solidFill>
              </a:rPr>
              <a:t> select the </a:t>
            </a:r>
            <a:r>
              <a:rPr lang="en-US" sz="1200" b="1" dirty="0">
                <a:solidFill>
                  <a:schemeClr val="tx1"/>
                </a:solidFill>
              </a:rPr>
              <a:t>Developer </a:t>
            </a:r>
            <a:r>
              <a:rPr lang="en-US" sz="1200" dirty="0">
                <a:solidFill>
                  <a:schemeClr val="tx1"/>
                </a:solidFill>
              </a:rPr>
              <a:t>checkbox and then choose OK</a:t>
            </a:r>
          </a:p>
        </p:txBody>
      </p:sp>
      <p:sp>
        <p:nvSpPr>
          <p:cNvPr id="7" name="TextBox 6">
            <a:extLst>
              <a:ext uri="{FF2B5EF4-FFF2-40B4-BE49-F238E27FC236}">
                <a16:creationId xmlns:a16="http://schemas.microsoft.com/office/drawing/2014/main" id="{EFF7E853-008B-4DF9-B984-9EEF8D8B3CDB}"/>
              </a:ext>
            </a:extLst>
          </p:cNvPr>
          <p:cNvSpPr txBox="1"/>
          <p:nvPr/>
        </p:nvSpPr>
        <p:spPr>
          <a:xfrm>
            <a:off x="559961" y="368061"/>
            <a:ext cx="10959173" cy="461665"/>
          </a:xfrm>
          <a:prstGeom prst="rect">
            <a:avLst/>
          </a:prstGeom>
          <a:solidFill>
            <a:schemeClr val="accent2"/>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b="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Getting Started – Developer Tab</a:t>
            </a:r>
          </a:p>
        </p:txBody>
      </p:sp>
      <p:pic>
        <p:nvPicPr>
          <p:cNvPr id="3" name="Picture 2">
            <a:extLst>
              <a:ext uri="{FF2B5EF4-FFF2-40B4-BE49-F238E27FC236}">
                <a16:creationId xmlns:a16="http://schemas.microsoft.com/office/drawing/2014/main" id="{78746338-F34C-41C4-83EF-2F164D1662E8}"/>
              </a:ext>
            </a:extLst>
          </p:cNvPr>
          <p:cNvPicPr>
            <a:picLocks noChangeAspect="1"/>
          </p:cNvPicPr>
          <p:nvPr/>
        </p:nvPicPr>
        <p:blipFill>
          <a:blip r:embed="rId2"/>
          <a:stretch>
            <a:fillRect/>
          </a:stretch>
        </p:blipFill>
        <p:spPr>
          <a:xfrm>
            <a:off x="2745319" y="2135516"/>
            <a:ext cx="7228676" cy="4543998"/>
          </a:xfrm>
          <a:prstGeom prst="rect">
            <a:avLst/>
          </a:prstGeom>
          <a:ln>
            <a:solidFill>
              <a:srgbClr val="92D050"/>
            </a:solidFill>
          </a:ln>
        </p:spPr>
      </p:pic>
    </p:spTree>
    <p:extLst>
      <p:ext uri="{BB962C8B-B14F-4D97-AF65-F5344CB8AC3E}">
        <p14:creationId xmlns:p14="http://schemas.microsoft.com/office/powerpoint/2010/main" val="1089520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5D0C41-D69D-43EE-9FA3-A05A3B3CC98C}"/>
              </a:ext>
            </a:extLst>
          </p:cNvPr>
          <p:cNvSpPr/>
          <p:nvPr/>
        </p:nvSpPr>
        <p:spPr>
          <a:xfrm>
            <a:off x="559961" y="925426"/>
            <a:ext cx="2142225" cy="818969"/>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How to show the VBA editor</a:t>
            </a:r>
          </a:p>
        </p:txBody>
      </p:sp>
      <p:sp>
        <p:nvSpPr>
          <p:cNvPr id="10" name="Rectangle 9">
            <a:extLst>
              <a:ext uri="{FF2B5EF4-FFF2-40B4-BE49-F238E27FC236}">
                <a16:creationId xmlns:a16="http://schemas.microsoft.com/office/drawing/2014/main" id="{8557AD86-2374-4FFD-AB4A-DB755A74152C}"/>
              </a:ext>
            </a:extLst>
          </p:cNvPr>
          <p:cNvSpPr/>
          <p:nvPr/>
        </p:nvSpPr>
        <p:spPr>
          <a:xfrm>
            <a:off x="2745318" y="925425"/>
            <a:ext cx="8784564" cy="81896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GB" sz="1200" dirty="0">
                <a:solidFill>
                  <a:schemeClr val="tx1"/>
                </a:solidFill>
              </a:rPr>
              <a:t>The </a:t>
            </a:r>
            <a:r>
              <a:rPr lang="en-GB" sz="1200" b="1" dirty="0">
                <a:solidFill>
                  <a:schemeClr val="tx1"/>
                </a:solidFill>
              </a:rPr>
              <a:t>VBA editor</a:t>
            </a:r>
            <a:r>
              <a:rPr lang="en-GB" sz="1200" dirty="0">
                <a:solidFill>
                  <a:schemeClr val="tx1"/>
                </a:solidFill>
              </a:rPr>
              <a:t> is where you write your VBA program or view previously recorded macros. You can also design your own User forms which can enhance user experience for your spreadsheet application. To show the VBA editor:</a:t>
            </a:r>
          </a:p>
          <a:p>
            <a:pPr marL="171450" indent="-171450">
              <a:buFont typeface="Arial" panose="020B0604020202020204" pitchFamily="34" charset="0"/>
              <a:buChar char="•"/>
            </a:pPr>
            <a:r>
              <a:rPr lang="en-GB" sz="1200" dirty="0">
                <a:solidFill>
                  <a:schemeClr val="tx1"/>
                </a:solidFill>
              </a:rPr>
              <a:t>On the </a:t>
            </a:r>
            <a:r>
              <a:rPr lang="en-GB" sz="1200" b="1" dirty="0">
                <a:solidFill>
                  <a:schemeClr val="tx1"/>
                </a:solidFill>
              </a:rPr>
              <a:t>Developer tab, </a:t>
            </a:r>
            <a:r>
              <a:rPr lang="en-GB" sz="1200" dirty="0">
                <a:solidFill>
                  <a:schemeClr val="tx1"/>
                </a:solidFill>
              </a:rPr>
              <a:t>click</a:t>
            </a:r>
            <a:r>
              <a:rPr lang="en-GB" sz="1200" b="1" dirty="0">
                <a:solidFill>
                  <a:schemeClr val="tx1"/>
                </a:solidFill>
              </a:rPr>
              <a:t> Visual Basic</a:t>
            </a:r>
            <a:endParaRPr lang="en-US" sz="1200" dirty="0">
              <a:solidFill>
                <a:schemeClr val="tx1"/>
              </a:solidFill>
            </a:endParaRPr>
          </a:p>
        </p:txBody>
      </p:sp>
      <p:sp>
        <p:nvSpPr>
          <p:cNvPr id="7" name="TextBox 6">
            <a:extLst>
              <a:ext uri="{FF2B5EF4-FFF2-40B4-BE49-F238E27FC236}">
                <a16:creationId xmlns:a16="http://schemas.microsoft.com/office/drawing/2014/main" id="{EFF7E853-008B-4DF9-B984-9EEF8D8B3CDB}"/>
              </a:ext>
            </a:extLst>
          </p:cNvPr>
          <p:cNvSpPr txBox="1"/>
          <p:nvPr/>
        </p:nvSpPr>
        <p:spPr>
          <a:xfrm>
            <a:off x="559961" y="368061"/>
            <a:ext cx="10959173" cy="461665"/>
          </a:xfrm>
          <a:prstGeom prst="rect">
            <a:avLst/>
          </a:prstGeom>
          <a:solidFill>
            <a:schemeClr val="accent2"/>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b="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Getting Started – VBA editor</a:t>
            </a:r>
          </a:p>
        </p:txBody>
      </p:sp>
      <p:pic>
        <p:nvPicPr>
          <p:cNvPr id="4" name="Picture 3">
            <a:extLst>
              <a:ext uri="{FF2B5EF4-FFF2-40B4-BE49-F238E27FC236}">
                <a16:creationId xmlns:a16="http://schemas.microsoft.com/office/drawing/2014/main" id="{402E3C2E-C63C-488A-8267-C535FE83E15B}"/>
              </a:ext>
            </a:extLst>
          </p:cNvPr>
          <p:cNvPicPr>
            <a:picLocks noChangeAspect="1"/>
          </p:cNvPicPr>
          <p:nvPr/>
        </p:nvPicPr>
        <p:blipFill>
          <a:blip r:embed="rId2"/>
          <a:stretch>
            <a:fillRect/>
          </a:stretch>
        </p:blipFill>
        <p:spPr>
          <a:xfrm>
            <a:off x="1742661" y="1840093"/>
            <a:ext cx="8898835" cy="4755599"/>
          </a:xfrm>
          <a:prstGeom prst="rect">
            <a:avLst/>
          </a:prstGeom>
          <a:ln w="19050">
            <a:solidFill>
              <a:srgbClr val="92D050"/>
            </a:solidFill>
          </a:ln>
        </p:spPr>
      </p:pic>
      <p:sp>
        <p:nvSpPr>
          <p:cNvPr id="5" name="Speech Bubble: Rectangle 4">
            <a:extLst>
              <a:ext uri="{FF2B5EF4-FFF2-40B4-BE49-F238E27FC236}">
                <a16:creationId xmlns:a16="http://schemas.microsoft.com/office/drawing/2014/main" id="{0498B999-7355-438B-BAF7-535CE2B07C14}"/>
              </a:ext>
            </a:extLst>
          </p:cNvPr>
          <p:cNvSpPr/>
          <p:nvPr/>
        </p:nvSpPr>
        <p:spPr>
          <a:xfrm>
            <a:off x="559961" y="1840093"/>
            <a:ext cx="1073427" cy="674171"/>
          </a:xfrm>
          <a:prstGeom prst="wedgeRectCallout">
            <a:avLst>
              <a:gd name="adj1" fmla="val 50772"/>
              <a:gd name="adj2" fmla="val 6053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100" dirty="0"/>
              <a:t>Project Explorer</a:t>
            </a:r>
          </a:p>
        </p:txBody>
      </p:sp>
      <p:sp>
        <p:nvSpPr>
          <p:cNvPr id="9" name="Speech Bubble: Rectangle 8">
            <a:extLst>
              <a:ext uri="{FF2B5EF4-FFF2-40B4-BE49-F238E27FC236}">
                <a16:creationId xmlns:a16="http://schemas.microsoft.com/office/drawing/2014/main" id="{16BE39A2-93D0-4839-93CE-C4CAAF36C1D9}"/>
              </a:ext>
            </a:extLst>
          </p:cNvPr>
          <p:cNvSpPr/>
          <p:nvPr/>
        </p:nvSpPr>
        <p:spPr>
          <a:xfrm>
            <a:off x="557646" y="3304458"/>
            <a:ext cx="1073427" cy="674171"/>
          </a:xfrm>
          <a:prstGeom prst="wedgeRectCallout">
            <a:avLst>
              <a:gd name="adj1" fmla="val 50772"/>
              <a:gd name="adj2" fmla="val 6053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100" dirty="0"/>
              <a:t>Properties Window</a:t>
            </a:r>
          </a:p>
        </p:txBody>
      </p:sp>
      <p:sp>
        <p:nvSpPr>
          <p:cNvPr id="11" name="Speech Bubble: Rectangle 10">
            <a:extLst>
              <a:ext uri="{FF2B5EF4-FFF2-40B4-BE49-F238E27FC236}">
                <a16:creationId xmlns:a16="http://schemas.microsoft.com/office/drawing/2014/main" id="{8B4BD7D2-D860-41C1-8C83-F86E38F87115}"/>
              </a:ext>
            </a:extLst>
          </p:cNvPr>
          <p:cNvSpPr/>
          <p:nvPr/>
        </p:nvSpPr>
        <p:spPr>
          <a:xfrm>
            <a:off x="3254464" y="4941101"/>
            <a:ext cx="1073427" cy="674171"/>
          </a:xfrm>
          <a:prstGeom prst="wedgeRectCallout">
            <a:avLst>
              <a:gd name="adj1" fmla="val -41821"/>
              <a:gd name="adj2" fmla="val 7822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100" dirty="0"/>
              <a:t>Immediate Window</a:t>
            </a:r>
          </a:p>
        </p:txBody>
      </p:sp>
      <p:sp>
        <p:nvSpPr>
          <p:cNvPr id="12" name="Speech Bubble: Rectangle 11">
            <a:extLst>
              <a:ext uri="{FF2B5EF4-FFF2-40B4-BE49-F238E27FC236}">
                <a16:creationId xmlns:a16="http://schemas.microsoft.com/office/drawing/2014/main" id="{A264E5B5-377A-4B88-8FC5-1CAC375C4E8F}"/>
              </a:ext>
            </a:extLst>
          </p:cNvPr>
          <p:cNvSpPr/>
          <p:nvPr/>
        </p:nvSpPr>
        <p:spPr>
          <a:xfrm>
            <a:off x="7145282" y="4941101"/>
            <a:ext cx="1073427" cy="674171"/>
          </a:xfrm>
          <a:prstGeom prst="wedgeRectCallout">
            <a:avLst>
              <a:gd name="adj1" fmla="val -41821"/>
              <a:gd name="adj2" fmla="val 7822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100" dirty="0"/>
              <a:t>Watch Window</a:t>
            </a:r>
          </a:p>
        </p:txBody>
      </p:sp>
      <p:sp>
        <p:nvSpPr>
          <p:cNvPr id="13" name="Speech Bubble: Rectangle 12">
            <a:extLst>
              <a:ext uri="{FF2B5EF4-FFF2-40B4-BE49-F238E27FC236}">
                <a16:creationId xmlns:a16="http://schemas.microsoft.com/office/drawing/2014/main" id="{80427009-2A27-4C15-89E1-0FE3E1DB2A56}"/>
              </a:ext>
            </a:extLst>
          </p:cNvPr>
          <p:cNvSpPr/>
          <p:nvPr/>
        </p:nvSpPr>
        <p:spPr>
          <a:xfrm>
            <a:off x="9912625" y="2004898"/>
            <a:ext cx="1073427" cy="674171"/>
          </a:xfrm>
          <a:prstGeom prst="wedgeRectCallout">
            <a:avLst>
              <a:gd name="adj1" fmla="val -41821"/>
              <a:gd name="adj2" fmla="val 7822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100" dirty="0"/>
              <a:t>Where you write VBA code</a:t>
            </a:r>
          </a:p>
        </p:txBody>
      </p:sp>
    </p:spTree>
    <p:extLst>
      <p:ext uri="{BB962C8B-B14F-4D97-AF65-F5344CB8AC3E}">
        <p14:creationId xmlns:p14="http://schemas.microsoft.com/office/powerpoint/2010/main" val="3966095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5D0C41-D69D-43EE-9FA3-A05A3B3CC98C}"/>
              </a:ext>
            </a:extLst>
          </p:cNvPr>
          <p:cNvSpPr/>
          <p:nvPr/>
        </p:nvSpPr>
        <p:spPr>
          <a:xfrm>
            <a:off x="559961" y="925426"/>
            <a:ext cx="2142225" cy="1094441"/>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Run your first </a:t>
            </a:r>
          </a:p>
          <a:p>
            <a:pPr algn="ctr"/>
            <a:r>
              <a:rPr lang="en-US" sz="1600" dirty="0"/>
              <a:t>VBA program</a:t>
            </a:r>
          </a:p>
        </p:txBody>
      </p:sp>
      <p:sp>
        <p:nvSpPr>
          <p:cNvPr id="10" name="Rectangle 9">
            <a:extLst>
              <a:ext uri="{FF2B5EF4-FFF2-40B4-BE49-F238E27FC236}">
                <a16:creationId xmlns:a16="http://schemas.microsoft.com/office/drawing/2014/main" id="{8557AD86-2374-4FFD-AB4A-DB755A74152C}"/>
              </a:ext>
            </a:extLst>
          </p:cNvPr>
          <p:cNvSpPr/>
          <p:nvPr/>
        </p:nvSpPr>
        <p:spPr>
          <a:xfrm>
            <a:off x="2745318" y="925425"/>
            <a:ext cx="8784564" cy="109444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marL="228600" indent="-228600">
              <a:buFont typeface="+mj-lt"/>
              <a:buAutoNum type="arabicPeriod"/>
            </a:pPr>
            <a:r>
              <a:rPr lang="en-US" sz="1200" b="1" dirty="0">
                <a:solidFill>
                  <a:schemeClr val="tx1"/>
                </a:solidFill>
              </a:rPr>
              <a:t>Open</a:t>
            </a:r>
            <a:r>
              <a:rPr lang="en-US" sz="1200" dirty="0">
                <a:solidFill>
                  <a:schemeClr val="tx1"/>
                </a:solidFill>
              </a:rPr>
              <a:t> the Example workbook</a:t>
            </a:r>
            <a:endParaRPr lang="en-US" sz="1200" b="1" dirty="0">
              <a:solidFill>
                <a:schemeClr val="tx1"/>
              </a:solidFill>
            </a:endParaRPr>
          </a:p>
          <a:p>
            <a:pPr marL="228600" indent="-228600">
              <a:buFont typeface="+mj-lt"/>
              <a:buAutoNum type="arabicPeriod"/>
            </a:pPr>
            <a:r>
              <a:rPr lang="en-US" sz="1200" dirty="0">
                <a:solidFill>
                  <a:schemeClr val="tx1"/>
                </a:solidFill>
              </a:rPr>
              <a:t>Show </a:t>
            </a:r>
            <a:r>
              <a:rPr lang="en-US" sz="1200" b="1" dirty="0">
                <a:solidFill>
                  <a:schemeClr val="tx1"/>
                </a:solidFill>
              </a:rPr>
              <a:t>‘Developer’ tab </a:t>
            </a:r>
            <a:r>
              <a:rPr lang="en-US" sz="1200" dirty="0">
                <a:solidFill>
                  <a:schemeClr val="tx1"/>
                </a:solidFill>
              </a:rPr>
              <a:t>if you haven’t done so per the previous slides</a:t>
            </a:r>
          </a:p>
          <a:p>
            <a:pPr marL="228600" indent="-228600">
              <a:buFont typeface="+mj-lt"/>
              <a:buAutoNum type="arabicPeriod"/>
            </a:pPr>
            <a:r>
              <a:rPr lang="en-US" sz="1200" dirty="0">
                <a:solidFill>
                  <a:schemeClr val="tx1"/>
                </a:solidFill>
              </a:rPr>
              <a:t>Show </a:t>
            </a:r>
            <a:r>
              <a:rPr lang="en-US" sz="1200" b="1" dirty="0">
                <a:solidFill>
                  <a:schemeClr val="tx1"/>
                </a:solidFill>
              </a:rPr>
              <a:t>VBA editor</a:t>
            </a:r>
          </a:p>
          <a:p>
            <a:pPr marL="228600" indent="-228600">
              <a:buFont typeface="+mj-lt"/>
              <a:buAutoNum type="arabicPeriod"/>
            </a:pPr>
            <a:r>
              <a:rPr lang="en-US" sz="1200" dirty="0">
                <a:solidFill>
                  <a:schemeClr val="tx1"/>
                </a:solidFill>
              </a:rPr>
              <a:t>Double click on the ‘Getting Started’ module – </a:t>
            </a:r>
            <a:r>
              <a:rPr lang="en-US" sz="1200" b="1" dirty="0">
                <a:solidFill>
                  <a:schemeClr val="tx1"/>
                </a:solidFill>
              </a:rPr>
              <a:t>Do not worry about what the program does yet!</a:t>
            </a:r>
          </a:p>
          <a:p>
            <a:pPr marL="228600" indent="-228600">
              <a:buFont typeface="+mj-lt"/>
              <a:buAutoNum type="arabicPeriod"/>
            </a:pPr>
            <a:r>
              <a:rPr lang="en-US" sz="1200" dirty="0">
                <a:solidFill>
                  <a:schemeClr val="tx1"/>
                </a:solidFill>
              </a:rPr>
              <a:t>Click on the       button to run the program</a:t>
            </a:r>
          </a:p>
        </p:txBody>
      </p:sp>
      <p:sp>
        <p:nvSpPr>
          <p:cNvPr id="7" name="TextBox 6">
            <a:extLst>
              <a:ext uri="{FF2B5EF4-FFF2-40B4-BE49-F238E27FC236}">
                <a16:creationId xmlns:a16="http://schemas.microsoft.com/office/drawing/2014/main" id="{EFF7E853-008B-4DF9-B984-9EEF8D8B3CDB}"/>
              </a:ext>
            </a:extLst>
          </p:cNvPr>
          <p:cNvSpPr txBox="1"/>
          <p:nvPr/>
        </p:nvSpPr>
        <p:spPr>
          <a:xfrm>
            <a:off x="559961" y="368061"/>
            <a:ext cx="10959173" cy="461665"/>
          </a:xfrm>
          <a:prstGeom prst="rect">
            <a:avLst/>
          </a:prstGeom>
          <a:solidFill>
            <a:schemeClr val="accent2"/>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b="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Getting Started – Your First VBA Program</a:t>
            </a:r>
          </a:p>
        </p:txBody>
      </p:sp>
      <p:pic>
        <p:nvPicPr>
          <p:cNvPr id="4" name="Picture 3">
            <a:extLst>
              <a:ext uri="{FF2B5EF4-FFF2-40B4-BE49-F238E27FC236}">
                <a16:creationId xmlns:a16="http://schemas.microsoft.com/office/drawing/2014/main" id="{BA37D1E3-1DF1-474A-8135-32CE2DF97402}"/>
              </a:ext>
            </a:extLst>
          </p:cNvPr>
          <p:cNvPicPr>
            <a:picLocks noChangeAspect="1"/>
          </p:cNvPicPr>
          <p:nvPr/>
        </p:nvPicPr>
        <p:blipFill>
          <a:blip r:embed="rId2"/>
          <a:stretch>
            <a:fillRect/>
          </a:stretch>
        </p:blipFill>
        <p:spPr>
          <a:xfrm>
            <a:off x="2745318" y="2135878"/>
            <a:ext cx="6815138" cy="4489593"/>
          </a:xfrm>
          <a:prstGeom prst="rect">
            <a:avLst/>
          </a:prstGeom>
          <a:ln>
            <a:solidFill>
              <a:srgbClr val="92D050"/>
            </a:solidFill>
          </a:ln>
        </p:spPr>
      </p:pic>
      <p:pic>
        <p:nvPicPr>
          <p:cNvPr id="5" name="Picture 4">
            <a:extLst>
              <a:ext uri="{FF2B5EF4-FFF2-40B4-BE49-F238E27FC236}">
                <a16:creationId xmlns:a16="http://schemas.microsoft.com/office/drawing/2014/main" id="{A7CC2173-86E3-448D-821D-E6601EA463A2}"/>
              </a:ext>
            </a:extLst>
          </p:cNvPr>
          <p:cNvPicPr>
            <a:picLocks noChangeAspect="1"/>
          </p:cNvPicPr>
          <p:nvPr/>
        </p:nvPicPr>
        <p:blipFill>
          <a:blip r:embed="rId3"/>
          <a:stretch>
            <a:fillRect/>
          </a:stretch>
        </p:blipFill>
        <p:spPr>
          <a:xfrm>
            <a:off x="3916764" y="1740591"/>
            <a:ext cx="209550" cy="180975"/>
          </a:xfrm>
          <a:prstGeom prst="rect">
            <a:avLst/>
          </a:prstGeom>
          <a:ln>
            <a:solidFill>
              <a:srgbClr val="92D050"/>
            </a:solidFill>
          </a:ln>
        </p:spPr>
      </p:pic>
    </p:spTree>
    <p:extLst>
      <p:ext uri="{BB962C8B-B14F-4D97-AF65-F5344CB8AC3E}">
        <p14:creationId xmlns:p14="http://schemas.microsoft.com/office/powerpoint/2010/main" val="932123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5D0C41-D69D-43EE-9FA3-A05A3B3CC98C}"/>
              </a:ext>
            </a:extLst>
          </p:cNvPr>
          <p:cNvSpPr/>
          <p:nvPr/>
        </p:nvSpPr>
        <p:spPr>
          <a:xfrm>
            <a:off x="559961" y="914398"/>
            <a:ext cx="2142225" cy="5656522"/>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Module</a:t>
            </a:r>
          </a:p>
        </p:txBody>
      </p:sp>
      <p:sp>
        <p:nvSpPr>
          <p:cNvPr id="10" name="Rectangle 9">
            <a:extLst>
              <a:ext uri="{FF2B5EF4-FFF2-40B4-BE49-F238E27FC236}">
                <a16:creationId xmlns:a16="http://schemas.microsoft.com/office/drawing/2014/main" id="{8557AD86-2374-4FFD-AB4A-DB755A74152C}"/>
              </a:ext>
            </a:extLst>
          </p:cNvPr>
          <p:cNvSpPr/>
          <p:nvPr/>
        </p:nvSpPr>
        <p:spPr>
          <a:xfrm>
            <a:off x="2734685" y="914399"/>
            <a:ext cx="8784564" cy="5656522"/>
          </a:xfrm>
          <a:prstGeom prst="rect">
            <a:avLst/>
          </a:prstGeom>
          <a:ln/>
        </p:spPr>
        <p:style>
          <a:lnRef idx="2">
            <a:schemeClr val="accent2"/>
          </a:lnRef>
          <a:fillRef idx="1">
            <a:schemeClr val="lt1"/>
          </a:fillRef>
          <a:effectRef idx="0">
            <a:schemeClr val="accent2"/>
          </a:effectRef>
          <a:fontRef idx="minor">
            <a:schemeClr val="dk1"/>
          </a:fontRef>
        </p:style>
        <p:txBody>
          <a:bodyPr rtlCol="0" anchor="t"/>
          <a:lstStyle/>
          <a:p>
            <a:pPr marL="285750" indent="-285750">
              <a:buFont typeface="Courier New" panose="02070309020205020404" pitchFamily="49" charset="0"/>
              <a:buChar char="o"/>
            </a:pPr>
            <a:r>
              <a:rPr lang="en-US" sz="1200" dirty="0">
                <a:solidFill>
                  <a:schemeClr val="tx1"/>
                </a:solidFill>
                <a:ea typeface="+mn-lt"/>
                <a:cs typeface="+mn-lt"/>
              </a:rPr>
              <a:t>In an Excel VBA project for a given Excel macro-enabled workbook (*.xlsm), you can either write your VBA code in “placeholders” within the ‘ThisWorkbook’ object, a Worksheet object or a Module.</a:t>
            </a: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endParaRPr lang="en-US" sz="1200" dirty="0">
              <a:solidFill>
                <a:schemeClr val="tx1"/>
              </a:solidFill>
              <a:ea typeface="+mn-lt"/>
              <a:cs typeface="+mn-lt"/>
            </a:endParaRPr>
          </a:p>
          <a:p>
            <a:pPr marL="285750" indent="-285750">
              <a:buFont typeface="Courier New" panose="02070309020205020404" pitchFamily="49" charset="0"/>
              <a:buChar char="o"/>
            </a:pPr>
            <a:r>
              <a:rPr lang="en-US" sz="1200" dirty="0">
                <a:solidFill>
                  <a:schemeClr val="tx1"/>
                </a:solidFill>
                <a:ea typeface="+mn-lt"/>
                <a:cs typeface="+mn-lt"/>
              </a:rPr>
              <a:t>You can think of Modules as placeholders, where you can write VBA code, which is accessible by any part of the Excel application the module belongs to. In the example VBA program we have created, a module called ‘Getting_Started’ has been added to the workbook by going to VBA Editor &gt; Project window &gt; Right click on the ‘VBAProject’ &gt; Insert &gt; Module.</a:t>
            </a: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p:txBody>
      </p:sp>
      <p:sp>
        <p:nvSpPr>
          <p:cNvPr id="7" name="TextBox 6">
            <a:extLst>
              <a:ext uri="{FF2B5EF4-FFF2-40B4-BE49-F238E27FC236}">
                <a16:creationId xmlns:a16="http://schemas.microsoft.com/office/drawing/2014/main" id="{EFF7E853-008B-4DF9-B984-9EEF8D8B3CDB}"/>
              </a:ext>
            </a:extLst>
          </p:cNvPr>
          <p:cNvSpPr txBox="1"/>
          <p:nvPr/>
        </p:nvSpPr>
        <p:spPr>
          <a:xfrm>
            <a:off x="559961" y="368061"/>
            <a:ext cx="10959173" cy="461665"/>
          </a:xfrm>
          <a:prstGeom prst="rect">
            <a:avLst/>
          </a:prstGeom>
          <a:solidFill>
            <a:schemeClr val="accent2"/>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b="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Getting Started – Looking Closer At Your First VBA Program</a:t>
            </a:r>
          </a:p>
        </p:txBody>
      </p:sp>
      <p:pic>
        <p:nvPicPr>
          <p:cNvPr id="3" name="Picture 2">
            <a:extLst>
              <a:ext uri="{FF2B5EF4-FFF2-40B4-BE49-F238E27FC236}">
                <a16:creationId xmlns:a16="http://schemas.microsoft.com/office/drawing/2014/main" id="{9EF95310-C804-4EE9-99DD-4975BCF8A82B}"/>
              </a:ext>
            </a:extLst>
          </p:cNvPr>
          <p:cNvPicPr>
            <a:picLocks noChangeAspect="1"/>
          </p:cNvPicPr>
          <p:nvPr/>
        </p:nvPicPr>
        <p:blipFill>
          <a:blip r:embed="rId2"/>
          <a:stretch>
            <a:fillRect/>
          </a:stretch>
        </p:blipFill>
        <p:spPr>
          <a:xfrm>
            <a:off x="3149843" y="1347260"/>
            <a:ext cx="1383987" cy="1424865"/>
          </a:xfrm>
          <a:prstGeom prst="rect">
            <a:avLst/>
          </a:prstGeom>
          <a:ln>
            <a:solidFill>
              <a:srgbClr val="92D050"/>
            </a:solidFill>
          </a:ln>
        </p:spPr>
      </p:pic>
      <p:pic>
        <p:nvPicPr>
          <p:cNvPr id="13" name="Picture 12">
            <a:extLst>
              <a:ext uri="{FF2B5EF4-FFF2-40B4-BE49-F238E27FC236}">
                <a16:creationId xmlns:a16="http://schemas.microsoft.com/office/drawing/2014/main" id="{E8CA3054-FCCE-4C50-A483-BA696A6BB6B1}"/>
              </a:ext>
            </a:extLst>
          </p:cNvPr>
          <p:cNvPicPr>
            <a:picLocks noChangeAspect="1"/>
          </p:cNvPicPr>
          <p:nvPr/>
        </p:nvPicPr>
        <p:blipFill>
          <a:blip r:embed="rId3"/>
          <a:stretch>
            <a:fillRect/>
          </a:stretch>
        </p:blipFill>
        <p:spPr>
          <a:xfrm>
            <a:off x="4834724" y="3429000"/>
            <a:ext cx="4507104" cy="2969135"/>
          </a:xfrm>
          <a:prstGeom prst="rect">
            <a:avLst/>
          </a:prstGeom>
          <a:ln>
            <a:solidFill>
              <a:srgbClr val="92D050"/>
            </a:solidFill>
          </a:ln>
        </p:spPr>
      </p:pic>
      <p:sp>
        <p:nvSpPr>
          <p:cNvPr id="11" name="Speech Bubble: Rectangle 10">
            <a:extLst>
              <a:ext uri="{FF2B5EF4-FFF2-40B4-BE49-F238E27FC236}">
                <a16:creationId xmlns:a16="http://schemas.microsoft.com/office/drawing/2014/main" id="{DE28BD92-C62D-4DB5-9C7F-09502BAF30CB}"/>
              </a:ext>
            </a:extLst>
          </p:cNvPr>
          <p:cNvSpPr/>
          <p:nvPr/>
        </p:nvSpPr>
        <p:spPr>
          <a:xfrm>
            <a:off x="9469534" y="3660265"/>
            <a:ext cx="1073427" cy="674171"/>
          </a:xfrm>
          <a:prstGeom prst="wedgeRectCallout">
            <a:avLst>
              <a:gd name="adj1" fmla="val -96527"/>
              <a:gd name="adj2" fmla="val 7466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900" dirty="0"/>
              <a:t>VBA code written in the Module</a:t>
            </a:r>
            <a:endParaRPr lang="en-GB" sz="1100" dirty="0"/>
          </a:p>
        </p:txBody>
      </p:sp>
      <p:sp>
        <p:nvSpPr>
          <p:cNvPr id="9" name="Speech Bubble: Rectangle 8">
            <a:extLst>
              <a:ext uri="{FF2B5EF4-FFF2-40B4-BE49-F238E27FC236}">
                <a16:creationId xmlns:a16="http://schemas.microsoft.com/office/drawing/2014/main" id="{383D3CF2-F909-4819-B188-2A8E42A668BE}"/>
              </a:ext>
            </a:extLst>
          </p:cNvPr>
          <p:cNvSpPr/>
          <p:nvPr/>
        </p:nvSpPr>
        <p:spPr>
          <a:xfrm>
            <a:off x="3633591" y="4836569"/>
            <a:ext cx="1073427" cy="674171"/>
          </a:xfrm>
          <a:prstGeom prst="wedgeRectCallout">
            <a:avLst>
              <a:gd name="adj1" fmla="val 94018"/>
              <a:gd name="adj2" fmla="val 1063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900" dirty="0"/>
              <a:t>Module ‘Getting_Started</a:t>
            </a:r>
            <a:r>
              <a:rPr lang="en-GB" sz="1100" dirty="0"/>
              <a:t>’</a:t>
            </a:r>
          </a:p>
        </p:txBody>
      </p:sp>
    </p:spTree>
    <p:extLst>
      <p:ext uri="{BB962C8B-B14F-4D97-AF65-F5344CB8AC3E}">
        <p14:creationId xmlns:p14="http://schemas.microsoft.com/office/powerpoint/2010/main" val="2509707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5D0C41-D69D-43EE-9FA3-A05A3B3CC98C}"/>
              </a:ext>
            </a:extLst>
          </p:cNvPr>
          <p:cNvSpPr/>
          <p:nvPr/>
        </p:nvSpPr>
        <p:spPr>
          <a:xfrm>
            <a:off x="559961" y="1671646"/>
            <a:ext cx="2142225" cy="4057651"/>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Sub-routines</a:t>
            </a:r>
          </a:p>
        </p:txBody>
      </p:sp>
      <p:sp>
        <p:nvSpPr>
          <p:cNvPr id="10" name="Rectangle 9">
            <a:extLst>
              <a:ext uri="{FF2B5EF4-FFF2-40B4-BE49-F238E27FC236}">
                <a16:creationId xmlns:a16="http://schemas.microsoft.com/office/drawing/2014/main" id="{8557AD86-2374-4FFD-AB4A-DB755A74152C}"/>
              </a:ext>
            </a:extLst>
          </p:cNvPr>
          <p:cNvSpPr/>
          <p:nvPr/>
        </p:nvSpPr>
        <p:spPr>
          <a:xfrm>
            <a:off x="2734685" y="1671647"/>
            <a:ext cx="8784564" cy="405765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Courier New" panose="02070309020205020404" pitchFamily="49" charset="0"/>
              <a:buChar char="o"/>
            </a:pPr>
            <a:r>
              <a:rPr lang="en-GB" sz="1200" dirty="0">
                <a:solidFill>
                  <a:schemeClr val="tx1"/>
                </a:solidFill>
                <a:ea typeface="+mn-lt"/>
                <a:cs typeface="+mn-lt"/>
              </a:rPr>
              <a:t>A </a:t>
            </a:r>
            <a:r>
              <a:rPr lang="en-GB" sz="1200" b="1" dirty="0">
                <a:solidFill>
                  <a:schemeClr val="tx1"/>
                </a:solidFill>
                <a:ea typeface="+mn-lt"/>
                <a:cs typeface="+mn-lt"/>
              </a:rPr>
              <a:t>Sub-routine</a:t>
            </a:r>
            <a:r>
              <a:rPr lang="en-GB" sz="1200" dirty="0">
                <a:solidFill>
                  <a:schemeClr val="tx1"/>
                </a:solidFill>
                <a:ea typeface="+mn-lt"/>
                <a:cs typeface="+mn-lt"/>
              </a:rPr>
              <a:t> is a piece of code that performs a specific task and does NOT return a result. </a:t>
            </a:r>
            <a:r>
              <a:rPr lang="en-GB" sz="1200" b="1" dirty="0">
                <a:solidFill>
                  <a:schemeClr val="tx1"/>
                </a:solidFill>
                <a:ea typeface="+mn-lt"/>
                <a:cs typeface="+mn-lt"/>
              </a:rPr>
              <a:t>Sub-routines</a:t>
            </a:r>
            <a:r>
              <a:rPr lang="en-GB" sz="1200" dirty="0">
                <a:solidFill>
                  <a:schemeClr val="tx1"/>
                </a:solidFill>
                <a:ea typeface="+mn-lt"/>
                <a:cs typeface="+mn-lt"/>
              </a:rPr>
              <a:t> are used to break down large pieces code into small manageable parts, which can be called repeatedly.</a:t>
            </a: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a:p>
            <a:pPr marL="285750" indent="-285750">
              <a:buFont typeface="Courier New" panose="02070309020205020404" pitchFamily="49" charset="0"/>
              <a:buChar char="o"/>
            </a:pPr>
            <a:endParaRPr lang="en-US" sz="1200" dirty="0">
              <a:solidFill>
                <a:schemeClr val="tx1"/>
              </a:solidFill>
              <a:ea typeface="+mn-lt"/>
              <a:cs typeface="+mn-lt"/>
            </a:endParaRPr>
          </a:p>
        </p:txBody>
      </p:sp>
      <p:sp>
        <p:nvSpPr>
          <p:cNvPr id="7" name="TextBox 6">
            <a:extLst>
              <a:ext uri="{FF2B5EF4-FFF2-40B4-BE49-F238E27FC236}">
                <a16:creationId xmlns:a16="http://schemas.microsoft.com/office/drawing/2014/main" id="{EFF7E853-008B-4DF9-B984-9EEF8D8B3CDB}"/>
              </a:ext>
            </a:extLst>
          </p:cNvPr>
          <p:cNvSpPr txBox="1"/>
          <p:nvPr/>
        </p:nvSpPr>
        <p:spPr>
          <a:xfrm>
            <a:off x="559961" y="368061"/>
            <a:ext cx="10959173" cy="461665"/>
          </a:xfrm>
          <a:prstGeom prst="rect">
            <a:avLst/>
          </a:prstGeom>
          <a:solidFill>
            <a:schemeClr val="accent2"/>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b="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Getting Started – Looking Closer At Your First VBA Program</a:t>
            </a:r>
          </a:p>
        </p:txBody>
      </p:sp>
      <p:pic>
        <p:nvPicPr>
          <p:cNvPr id="3" name="Picture 2">
            <a:extLst>
              <a:ext uri="{FF2B5EF4-FFF2-40B4-BE49-F238E27FC236}">
                <a16:creationId xmlns:a16="http://schemas.microsoft.com/office/drawing/2014/main" id="{5C90E598-F188-40D5-A299-9EF10BD4F0DC}"/>
              </a:ext>
            </a:extLst>
          </p:cNvPr>
          <p:cNvPicPr>
            <a:picLocks noChangeAspect="1"/>
          </p:cNvPicPr>
          <p:nvPr/>
        </p:nvPicPr>
        <p:blipFill>
          <a:blip r:embed="rId2"/>
          <a:stretch>
            <a:fillRect/>
          </a:stretch>
        </p:blipFill>
        <p:spPr>
          <a:xfrm>
            <a:off x="3081338" y="2124086"/>
            <a:ext cx="3543300" cy="3390900"/>
          </a:xfrm>
          <a:prstGeom prst="rect">
            <a:avLst/>
          </a:prstGeom>
          <a:ln>
            <a:solidFill>
              <a:srgbClr val="92D050"/>
            </a:solidFill>
          </a:ln>
        </p:spPr>
      </p:pic>
      <p:sp>
        <p:nvSpPr>
          <p:cNvPr id="4" name="Speech Bubble: Rectangle 3">
            <a:extLst>
              <a:ext uri="{FF2B5EF4-FFF2-40B4-BE49-F238E27FC236}">
                <a16:creationId xmlns:a16="http://schemas.microsoft.com/office/drawing/2014/main" id="{E7E7AF47-C03E-4A98-8D98-E6CFCE7002D7}"/>
              </a:ext>
            </a:extLst>
          </p:cNvPr>
          <p:cNvSpPr/>
          <p:nvPr/>
        </p:nvSpPr>
        <p:spPr>
          <a:xfrm>
            <a:off x="6019800" y="2228849"/>
            <a:ext cx="1728787" cy="428625"/>
          </a:xfrm>
          <a:prstGeom prst="wedgeRectCallout">
            <a:avLst>
              <a:gd name="adj1" fmla="val -111742"/>
              <a:gd name="adj2" fmla="val 2096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900" dirty="0">
                <a:solidFill>
                  <a:schemeClr val="dk1"/>
                </a:solidFill>
              </a:rPr>
              <a:t>Beginning of a Sub-routine</a:t>
            </a:r>
          </a:p>
        </p:txBody>
      </p:sp>
      <p:sp>
        <p:nvSpPr>
          <p:cNvPr id="9" name="Speech Bubble: Rectangle 8">
            <a:extLst>
              <a:ext uri="{FF2B5EF4-FFF2-40B4-BE49-F238E27FC236}">
                <a16:creationId xmlns:a16="http://schemas.microsoft.com/office/drawing/2014/main" id="{3EF1E785-7131-4E98-A6D3-F6042E12CDCA}"/>
              </a:ext>
            </a:extLst>
          </p:cNvPr>
          <p:cNvSpPr/>
          <p:nvPr/>
        </p:nvSpPr>
        <p:spPr>
          <a:xfrm>
            <a:off x="4852988" y="5186377"/>
            <a:ext cx="1728787" cy="428625"/>
          </a:xfrm>
          <a:prstGeom prst="wedgeRectCallout">
            <a:avLst>
              <a:gd name="adj1" fmla="val -110089"/>
              <a:gd name="adj2" fmla="val -6237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900" dirty="0">
                <a:solidFill>
                  <a:schemeClr val="dk1"/>
                </a:solidFill>
              </a:rPr>
              <a:t>End of a Sub-routine</a:t>
            </a:r>
          </a:p>
        </p:txBody>
      </p:sp>
      <p:sp>
        <p:nvSpPr>
          <p:cNvPr id="5" name="Right Brace 4">
            <a:extLst>
              <a:ext uri="{FF2B5EF4-FFF2-40B4-BE49-F238E27FC236}">
                <a16:creationId xmlns:a16="http://schemas.microsoft.com/office/drawing/2014/main" id="{064F5E60-12BA-4BEB-82D9-F08B5F8C83D8}"/>
              </a:ext>
            </a:extLst>
          </p:cNvPr>
          <p:cNvSpPr/>
          <p:nvPr/>
        </p:nvSpPr>
        <p:spPr>
          <a:xfrm>
            <a:off x="5640648" y="2657474"/>
            <a:ext cx="336289" cy="2314591"/>
          </a:xfrm>
          <a:prstGeom prst="rightBrace">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dirty="0"/>
          </a:p>
        </p:txBody>
      </p:sp>
      <p:sp>
        <p:nvSpPr>
          <p:cNvPr id="11" name="Speech Bubble: Rectangle 10">
            <a:extLst>
              <a:ext uri="{FF2B5EF4-FFF2-40B4-BE49-F238E27FC236}">
                <a16:creationId xmlns:a16="http://schemas.microsoft.com/office/drawing/2014/main" id="{18983946-F944-4142-AD9F-9CBEA97C2273}"/>
              </a:ext>
            </a:extLst>
          </p:cNvPr>
          <p:cNvSpPr/>
          <p:nvPr/>
        </p:nvSpPr>
        <p:spPr>
          <a:xfrm>
            <a:off x="6019800" y="3600456"/>
            <a:ext cx="1728787" cy="428625"/>
          </a:xfrm>
          <a:prstGeom prst="wedgeRectCallout">
            <a:avLst>
              <a:gd name="adj1" fmla="val -49758"/>
              <a:gd name="adj2" fmla="val -237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900" dirty="0">
                <a:solidFill>
                  <a:schemeClr val="dk1"/>
                </a:solidFill>
              </a:rPr>
              <a:t>Code that gets run when the Sub-routine gets executed</a:t>
            </a:r>
          </a:p>
        </p:txBody>
      </p:sp>
    </p:spTree>
    <p:extLst>
      <p:ext uri="{BB962C8B-B14F-4D97-AF65-F5344CB8AC3E}">
        <p14:creationId xmlns:p14="http://schemas.microsoft.com/office/powerpoint/2010/main" val="625916624"/>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Facet</Template>
  <TotalTime>1610</TotalTime>
  <Words>4662</Words>
  <Application>Microsoft Office PowerPoint</Application>
  <PresentationFormat>Widescreen</PresentationFormat>
  <Paragraphs>816</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Avenir Next LT Pro</vt:lpstr>
      <vt:lpstr>Calibri</vt:lpstr>
      <vt:lpstr>Courier New</vt:lpstr>
      <vt:lpstr>Tw Cen MT</vt:lpstr>
      <vt:lpstr>ShapesVTI</vt:lpstr>
      <vt:lpstr>Mastering Excel VBA &amp; Macros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VBA </dc:title>
  <dc:creator>Joo Hur</dc:creator>
  <cp:lastModifiedBy>Joo Hur</cp:lastModifiedBy>
  <cp:revision>571</cp:revision>
  <dcterms:created xsi:type="dcterms:W3CDTF">2020-06-20T14:12:24Z</dcterms:created>
  <dcterms:modified xsi:type="dcterms:W3CDTF">2020-07-06T19:12:38Z</dcterms:modified>
</cp:coreProperties>
</file>