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7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63D"/>
    <a:srgbClr val="FF3B3B"/>
    <a:srgbClr val="FFFF99"/>
    <a:srgbClr val="FF0000"/>
    <a:srgbClr val="FF0066"/>
    <a:srgbClr val="CCCCFF"/>
    <a:srgbClr val="3A2EDA"/>
    <a:srgbClr val="ED7D31"/>
    <a:srgbClr val="E7C537"/>
    <a:srgbClr val="F1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>
      <p:cViewPr varScale="1">
        <p:scale>
          <a:sx n="110" d="100"/>
          <a:sy n="110" d="100"/>
        </p:scale>
        <p:origin x="1524" y="96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656693"/>
            <a:ext cx="9156700" cy="620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9342"/>
            <a:ext cx="9156700" cy="598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16">
            <a:extLst>
              <a:ext uri="{FF2B5EF4-FFF2-40B4-BE49-F238E27FC236}">
                <a16:creationId xmlns:a16="http://schemas.microsoft.com/office/drawing/2014/main" id="{EBD9B39C-978A-42C7-AF7F-B5BBCC232A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15" y="6417332"/>
            <a:ext cx="1972985" cy="29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843696"/>
            <a:ext cx="91567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  <p:pic>
        <p:nvPicPr>
          <p:cNvPr id="10" name="그림 16">
            <a:extLst>
              <a:ext uri="{FF2B5EF4-FFF2-40B4-BE49-F238E27FC236}">
                <a16:creationId xmlns:a16="http://schemas.microsoft.com/office/drawing/2014/main" id="{82507C95-C9F1-4435-99F0-F35D16F922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566782"/>
            <a:ext cx="1972985" cy="29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8" y="1300198"/>
            <a:ext cx="808708" cy="4067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0000"/>
                </a:solidFill>
              </a:rPr>
              <a:t>User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804BADE2-8403-45B9-B5B2-B9E57C41AEDE}"/>
              </a:ext>
            </a:extLst>
          </p:cNvPr>
          <p:cNvGrpSpPr/>
          <p:nvPr/>
        </p:nvGrpSpPr>
        <p:grpSpPr>
          <a:xfrm>
            <a:off x="903756" y="1052736"/>
            <a:ext cx="7982441" cy="5030945"/>
            <a:chOff x="899592" y="863015"/>
            <a:chExt cx="7982441" cy="5030945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90DA0A37-23C4-4EF2-B8F3-5A2BB0A4A914}"/>
                </a:ext>
              </a:extLst>
            </p:cNvPr>
            <p:cNvSpPr/>
            <p:nvPr/>
          </p:nvSpPr>
          <p:spPr>
            <a:xfrm>
              <a:off x="6565650" y="1232347"/>
              <a:ext cx="2316383" cy="3797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50000"/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CA52DE7C-76AC-4052-9C82-267799445792}"/>
                </a:ext>
              </a:extLst>
            </p:cNvPr>
            <p:cNvGrpSpPr/>
            <p:nvPr/>
          </p:nvGrpSpPr>
          <p:grpSpPr>
            <a:xfrm>
              <a:off x="899592" y="875751"/>
              <a:ext cx="2760172" cy="5018209"/>
              <a:chOff x="1271765" y="835065"/>
              <a:chExt cx="2760172" cy="5018209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369588" y="1194807"/>
                <a:ext cx="2662349" cy="37882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  <a:alpha val="98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3">
                <a:extLst>
                  <a:ext uri="{FF2B5EF4-FFF2-40B4-BE49-F238E27FC236}">
                    <a16:creationId xmlns:a16="http://schemas.microsoft.com/office/drawing/2014/main" id="{60F862BB-1C61-4CF3-9F53-B9C93D860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264" y="3002508"/>
                <a:ext cx="1147652" cy="51072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Login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Activity</a:t>
                </a:r>
              </a:p>
            </p:txBody>
          </p:sp>
          <p:sp>
            <p:nvSpPr>
              <p:cNvPr id="53" name="모서리가 둥근 직사각형 3">
                <a:extLst>
                  <a:ext uri="{FF2B5EF4-FFF2-40B4-BE49-F238E27FC236}">
                    <a16:creationId xmlns:a16="http://schemas.microsoft.com/office/drawing/2014/main" id="{C0E3192B-4F26-4618-B965-66D0F3271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264" y="4011338"/>
                <a:ext cx="1147652" cy="565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Main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Activity</a:t>
                </a:r>
              </a:p>
            </p:txBody>
          </p:sp>
          <p:sp>
            <p:nvSpPr>
              <p:cNvPr id="55" name="모서리가 둥근 직사각형 3">
                <a:extLst>
                  <a:ext uri="{FF2B5EF4-FFF2-40B4-BE49-F238E27FC236}">
                    <a16:creationId xmlns:a16="http://schemas.microsoft.com/office/drawing/2014/main" id="{120A5CBD-6EF9-4F37-9AF2-887CAFBDA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084" y="2975316"/>
                <a:ext cx="1120723" cy="565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Register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Activity</a:t>
                </a:r>
              </a:p>
            </p:txBody>
          </p:sp>
          <p:sp>
            <p:nvSpPr>
              <p:cNvPr id="57" name="모서리가 둥근 직사각형 3">
                <a:extLst>
                  <a:ext uri="{FF2B5EF4-FFF2-40B4-BE49-F238E27FC236}">
                    <a16:creationId xmlns:a16="http://schemas.microsoft.com/office/drawing/2014/main" id="{06BAE0DF-D0E0-428D-95F1-C82BB3FDE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264" y="1381615"/>
                <a:ext cx="1147652" cy="5378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Splash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Activity</a:t>
                </a:r>
              </a:p>
            </p:txBody>
          </p:sp>
          <p:sp>
            <p:nvSpPr>
              <p:cNvPr id="60" name="모서리가 둥근 직사각형 3">
                <a:extLst>
                  <a:ext uri="{FF2B5EF4-FFF2-40B4-BE49-F238E27FC236}">
                    <a16:creationId xmlns:a16="http://schemas.microsoft.com/office/drawing/2014/main" id="{F5B07B0D-70B8-4DE9-B14F-DD5EEBDFB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652" y="4007225"/>
                <a:ext cx="1120723" cy="565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lIns="0" rIns="0"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Sampling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Activity</a:t>
                </a:r>
              </a:p>
            </p:txBody>
          </p:sp>
          <p:cxnSp>
            <p:nvCxnSpPr>
              <p:cNvPr id="24" name="직선 화살표 연결선 23"/>
              <p:cNvCxnSpPr>
                <a:cxnSpLocks/>
                <a:endCxn id="57" idx="1"/>
              </p:cNvCxnSpPr>
              <p:nvPr/>
            </p:nvCxnSpPr>
            <p:spPr>
              <a:xfrm>
                <a:off x="1271765" y="1650564"/>
                <a:ext cx="150649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>
                <a:cxnSpLocks/>
                <a:stCxn id="57" idx="2"/>
                <a:endCxn id="51" idx="0"/>
              </p:cNvCxnSpPr>
              <p:nvPr/>
            </p:nvCxnSpPr>
            <p:spPr>
              <a:xfrm>
                <a:off x="3352090" y="1919513"/>
                <a:ext cx="0" cy="1082995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>
                <a:cxnSpLocks/>
                <a:stCxn id="53" idx="2"/>
                <a:endCxn id="59" idx="0"/>
              </p:cNvCxnSpPr>
              <p:nvPr/>
            </p:nvCxnSpPr>
            <p:spPr>
              <a:xfrm>
                <a:off x="3352090" y="4576446"/>
                <a:ext cx="0" cy="69667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타원 58"/>
              <p:cNvSpPr/>
              <p:nvPr/>
            </p:nvSpPr>
            <p:spPr>
              <a:xfrm>
                <a:off x="2848034" y="5273120"/>
                <a:ext cx="1008112" cy="580154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음성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출력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351960" y="835065"/>
                <a:ext cx="62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</a:t>
                </a:r>
                <a:endParaRPr lang="ko-KR" altLang="en-US" dirty="0"/>
              </a:p>
            </p:txBody>
          </p:sp>
          <p:cxnSp>
            <p:nvCxnSpPr>
              <p:cNvPr id="69" name="직선 화살표 연결선 68"/>
              <p:cNvCxnSpPr>
                <a:cxnSpLocks/>
                <a:stCxn id="53" idx="1"/>
                <a:endCxn id="60" idx="3"/>
              </p:cNvCxnSpPr>
              <p:nvPr/>
            </p:nvCxnSpPr>
            <p:spPr>
              <a:xfrm flipH="1" flipV="1">
                <a:off x="2560375" y="4289779"/>
                <a:ext cx="217889" cy="4113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93CFD8FE-658C-4BF6-8A79-CE487CCF311B}"/>
                  </a:ext>
                </a:extLst>
              </p:cNvPr>
              <p:cNvCxnSpPr>
                <a:cxnSpLocks/>
                <a:stCxn id="51" idx="2"/>
                <a:endCxn id="53" idx="0"/>
              </p:cNvCxnSpPr>
              <p:nvPr/>
            </p:nvCxnSpPr>
            <p:spPr>
              <a:xfrm>
                <a:off x="3352090" y="3513232"/>
                <a:ext cx="0" cy="49810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4AD46046-4470-419B-9B85-B878A9B89483}"/>
                  </a:ext>
                </a:extLst>
              </p:cNvPr>
              <p:cNvCxnSpPr>
                <a:cxnSpLocks/>
                <a:stCxn id="51" idx="1"/>
                <a:endCxn id="55" idx="3"/>
              </p:cNvCxnSpPr>
              <p:nvPr/>
            </p:nvCxnSpPr>
            <p:spPr>
              <a:xfrm flipH="1">
                <a:off x="2553807" y="3257870"/>
                <a:ext cx="224457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923928" y="1245084"/>
              <a:ext cx="2316383" cy="37882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50000"/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>
              <a:cxnSpLocks/>
              <a:stCxn id="57" idx="3"/>
              <a:endCxn id="161" idx="1"/>
            </p:cNvCxnSpPr>
            <p:nvPr/>
          </p:nvCxnSpPr>
          <p:spPr>
            <a:xfrm>
              <a:off x="3553743" y="1691250"/>
              <a:ext cx="741686" cy="166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449587" y="863015"/>
              <a:ext cx="1166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FireBase</a:t>
              </a:r>
              <a:endParaRPr lang="ko-KR" altLang="en-US" dirty="0"/>
            </a:p>
          </p:txBody>
        </p:sp>
        <p:sp>
          <p:nvSpPr>
            <p:cNvPr id="157" name="모서리가 둥근 직사각형 4">
              <a:extLst>
                <a:ext uri="{FF2B5EF4-FFF2-40B4-BE49-F238E27FC236}">
                  <a16:creationId xmlns:a16="http://schemas.microsoft.com/office/drawing/2014/main" id="{E93360BE-26F3-40B0-AD26-31293D626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565" y="3047997"/>
              <a:ext cx="1025374" cy="488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RealTime</a:t>
              </a:r>
              <a:endParaRPr lang="en-US" altLang="ko-KR" sz="1200" kern="0" dirty="0">
                <a:solidFill>
                  <a:srgbClr val="000000"/>
                </a:solidFill>
              </a:endParaRP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DataBase</a:t>
              </a:r>
              <a:endParaRPr lang="en-US" altLang="ko-KR" sz="1200" kern="0" dirty="0">
                <a:solidFill>
                  <a:srgbClr val="000000"/>
                </a:solidFill>
              </a:endParaRPr>
            </a:p>
          </p:txBody>
        </p:sp>
        <p:sp>
          <p:nvSpPr>
            <p:cNvPr id="158" name="모서리가 둥근 직사각형 4">
              <a:extLst>
                <a:ext uri="{FF2B5EF4-FFF2-40B4-BE49-F238E27FC236}">
                  <a16:creationId xmlns:a16="http://schemas.microsoft.com/office/drawing/2014/main" id="{3005D42D-79A8-431D-9343-319E6518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481" y="3047996"/>
              <a:ext cx="881594" cy="488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Storage</a:t>
              </a:r>
            </a:p>
          </p:txBody>
        </p:sp>
        <p:sp>
          <p:nvSpPr>
            <p:cNvPr id="161" name="모서리가 둥근 직사각형 4">
              <a:extLst>
                <a:ext uri="{FF2B5EF4-FFF2-40B4-BE49-F238E27FC236}">
                  <a16:creationId xmlns:a16="http://schemas.microsoft.com/office/drawing/2014/main" id="{ECC08957-5AFD-4EB6-B3E9-33406960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429" y="1448780"/>
              <a:ext cx="1477586" cy="488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RemoteConfig</a:t>
              </a:r>
              <a:endParaRPr lang="en-US" altLang="ko-KR" sz="1200" kern="0" dirty="0">
                <a:solidFill>
                  <a:srgbClr val="000000"/>
                </a:solidFill>
              </a:endParaRPr>
            </a:p>
          </p:txBody>
        </p: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27F3E5DE-B941-4B33-BF4B-66F28E673163}"/>
                </a:ext>
              </a:extLst>
            </p:cNvPr>
            <p:cNvCxnSpPr>
              <a:cxnSpLocks/>
              <a:stCxn id="55" idx="2"/>
              <a:endCxn id="157" idx="2"/>
            </p:cNvCxnSpPr>
            <p:nvPr/>
          </p:nvCxnSpPr>
          <p:spPr>
            <a:xfrm rot="5400000" flipH="1" flipV="1">
              <a:off x="3045837" y="2111695"/>
              <a:ext cx="44850" cy="2893979"/>
            </a:xfrm>
            <a:prstGeom prst="bentConnector3">
              <a:avLst>
                <a:gd name="adj1" fmla="val -339799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D45F8BB2-EB2B-4B34-BBFC-E41775953C27}"/>
                </a:ext>
              </a:extLst>
            </p:cNvPr>
            <p:cNvCxnSpPr>
              <a:cxnSpLocks/>
              <a:stCxn id="157" idx="1"/>
              <a:endCxn id="51" idx="3"/>
            </p:cNvCxnSpPr>
            <p:nvPr/>
          </p:nvCxnSpPr>
          <p:spPr>
            <a:xfrm flipH="1">
              <a:off x="3553743" y="3292129"/>
              <a:ext cx="448822" cy="642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F190083-ED68-4F15-9CBE-47D0D6191FBD}"/>
                </a:ext>
              </a:extLst>
            </p:cNvPr>
            <p:cNvCxnSpPr>
              <a:cxnSpLocks/>
              <a:stCxn id="60" idx="0"/>
              <a:endCxn id="158" idx="2"/>
            </p:cNvCxnSpPr>
            <p:nvPr/>
          </p:nvCxnSpPr>
          <p:spPr>
            <a:xfrm rot="5400000" flipH="1" flipV="1">
              <a:off x="3349733" y="1814367"/>
              <a:ext cx="511652" cy="3955437"/>
            </a:xfrm>
            <a:prstGeom prst="bentConnector3">
              <a:avLst>
                <a:gd name="adj1" fmla="val 29522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3D305455-8D03-4953-9BA7-74ECDC54367C}"/>
                </a:ext>
              </a:extLst>
            </p:cNvPr>
            <p:cNvCxnSpPr>
              <a:cxnSpLocks/>
              <a:stCxn id="158" idx="3"/>
              <a:endCxn id="53" idx="3"/>
            </p:cNvCxnSpPr>
            <p:nvPr/>
          </p:nvCxnSpPr>
          <p:spPr>
            <a:xfrm flipH="1">
              <a:off x="3553743" y="3292128"/>
              <a:ext cx="2470332" cy="1042450"/>
            </a:xfrm>
            <a:prstGeom prst="bentConnector3">
              <a:avLst>
                <a:gd name="adj1" fmla="val -6169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1BA2DD97-5FE4-4503-85CE-B3701285F1F6}"/>
                </a:ext>
              </a:extLst>
            </p:cNvPr>
            <p:cNvCxnSpPr>
              <a:cxnSpLocks/>
              <a:stCxn id="158" idx="0"/>
              <a:endCxn id="235" idx="1"/>
            </p:cNvCxnSpPr>
            <p:nvPr/>
          </p:nvCxnSpPr>
          <p:spPr>
            <a:xfrm flipV="1">
              <a:off x="5583278" y="1665418"/>
              <a:ext cx="1453955" cy="13825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모서리가 둥근 직사각형 4">
              <a:extLst>
                <a:ext uri="{FF2B5EF4-FFF2-40B4-BE49-F238E27FC236}">
                  <a16:creationId xmlns:a16="http://schemas.microsoft.com/office/drawing/2014/main" id="{138DF661-8C4D-4C37-8CE7-C9CB7860B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233" y="1393792"/>
              <a:ext cx="1442077" cy="543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Firebase</a:t>
              </a: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connector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5BCDD7-32F1-4474-8DA3-77CE24709BE6}"/>
                </a:ext>
              </a:extLst>
            </p:cNvPr>
            <p:cNvSpPr txBox="1"/>
            <p:nvPr/>
          </p:nvSpPr>
          <p:spPr>
            <a:xfrm>
              <a:off x="7102505" y="863015"/>
              <a:ext cx="1317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PC for DL</a:t>
              </a:r>
              <a:endParaRPr lang="ko-KR" altLang="en-US" dirty="0"/>
            </a:p>
          </p:txBody>
        </p:sp>
        <p:sp>
          <p:nvSpPr>
            <p:cNvPr id="56" name="모서리가 둥근 직사각형 4">
              <a:extLst>
                <a:ext uri="{FF2B5EF4-FFF2-40B4-BE49-F238E27FC236}">
                  <a16:creationId xmlns:a16="http://schemas.microsoft.com/office/drawing/2014/main" id="{7407EDE6-FDD3-40EA-BC55-1EAAD05D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233" y="4181893"/>
              <a:ext cx="1442077" cy="543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mata</a:t>
              </a:r>
              <a:r>
                <a:rPr lang="en-US" altLang="ko-KR" sz="1200" kern="0" dirty="0">
                  <a:solidFill>
                    <a:srgbClr val="000000"/>
                  </a:solidFill>
                </a:rPr>
                <a:t> </a:t>
              </a: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to </a:t>
              </a:r>
              <a:r>
                <a:rPr lang="en-US" altLang="ko-KR" sz="1200" kern="0" dirty="0" err="1">
                  <a:solidFill>
                    <a:srgbClr val="000000"/>
                  </a:solidFill>
                </a:rPr>
                <a:t>tflite</a:t>
              </a:r>
              <a:endParaRPr lang="en-US" altLang="ko-KR" sz="1200" kern="0" dirty="0">
                <a:solidFill>
                  <a:srgbClr val="000000"/>
                </a:solidFill>
              </a:endParaRPr>
            </a:p>
          </p:txBody>
        </p:sp>
        <p:sp>
          <p:nvSpPr>
            <p:cNvPr id="63" name="모서리가 둥근 직사각형 4">
              <a:extLst>
                <a:ext uri="{FF2B5EF4-FFF2-40B4-BE49-F238E27FC236}">
                  <a16:creationId xmlns:a16="http://schemas.microsoft.com/office/drawing/2014/main" id="{13E85296-6E3A-464B-A44E-75FED3BB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233" y="3252526"/>
              <a:ext cx="1442077" cy="543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Learning</a:t>
              </a: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CNN model</a:t>
              </a:r>
            </a:p>
          </p:txBody>
        </p:sp>
        <p:sp>
          <p:nvSpPr>
            <p:cNvPr id="64" name="모서리가 둥근 직사각형 4">
              <a:extLst>
                <a:ext uri="{FF2B5EF4-FFF2-40B4-BE49-F238E27FC236}">
                  <a16:creationId xmlns:a16="http://schemas.microsoft.com/office/drawing/2014/main" id="{8F58340D-347F-4C9A-B8C3-94B09EA9D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233" y="2323159"/>
              <a:ext cx="1442077" cy="543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wav to spectrogram</a:t>
              </a: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BCA2D35E-193E-4E8C-93BE-99D518C5B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5804" y="1902308"/>
              <a:ext cx="1194391" cy="11584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A810337-AFF1-4E1B-89B4-E9AE77B124BC}"/>
                </a:ext>
              </a:extLst>
            </p:cNvPr>
            <p:cNvCxnSpPr>
              <a:cxnSpLocks/>
              <a:stCxn id="235" idx="2"/>
              <a:endCxn id="64" idx="0"/>
            </p:cNvCxnSpPr>
            <p:nvPr/>
          </p:nvCxnSpPr>
          <p:spPr>
            <a:xfrm>
              <a:off x="7758272" y="1937043"/>
              <a:ext cx="0" cy="38611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3A860DD6-B6BA-4825-9202-645CE0BC521B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>
              <a:off x="7758272" y="2866410"/>
              <a:ext cx="0" cy="38611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011DA470-4C30-4590-9CF9-228F025840B7}"/>
                </a:ext>
              </a:extLst>
            </p:cNvPr>
            <p:cNvCxnSpPr>
              <a:cxnSpLocks/>
              <a:stCxn id="63" idx="2"/>
              <a:endCxn id="56" idx="0"/>
            </p:cNvCxnSpPr>
            <p:nvPr/>
          </p:nvCxnSpPr>
          <p:spPr>
            <a:xfrm>
              <a:off x="7758272" y="3795777"/>
              <a:ext cx="0" cy="38611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76C48981-F364-4706-A143-0A987572F3C7}"/>
                </a:ext>
              </a:extLst>
            </p:cNvPr>
            <p:cNvCxnSpPr>
              <a:cxnSpLocks/>
              <a:stCxn id="56" idx="3"/>
              <a:endCxn id="235" idx="3"/>
            </p:cNvCxnSpPr>
            <p:nvPr/>
          </p:nvCxnSpPr>
          <p:spPr>
            <a:xfrm flipV="1">
              <a:off x="8479310" y="1665418"/>
              <a:ext cx="12700" cy="2788101"/>
            </a:xfrm>
            <a:prstGeom prst="bentConnector3">
              <a:avLst>
                <a:gd name="adj1" fmla="val 2417142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84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33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YunKi Hyeon</dc:creator>
  <cp:lastModifiedBy>YunKi Hyeon</cp:lastModifiedBy>
  <cp:revision>81</cp:revision>
  <dcterms:created xsi:type="dcterms:W3CDTF">2018-12-13T08:09:07Z</dcterms:created>
  <dcterms:modified xsi:type="dcterms:W3CDTF">2019-03-05T08:26:07Z</dcterms:modified>
</cp:coreProperties>
</file>