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7" r:id="rId2"/>
    <p:sldId id="30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69F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7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4B81-7125-4274-B09F-E157E8D76D79}" type="datetimeFigureOut">
              <a:rPr lang="ko-KR" altLang="en-US" smtClean="0"/>
              <a:pPr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984E0-79FC-4FB6-91F3-08D8058095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583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182C67-1AC2-4484-B74E-DC989E659467}"/>
              </a:ext>
            </a:extLst>
          </p:cNvPr>
          <p:cNvSpPr/>
          <p:nvPr/>
        </p:nvSpPr>
        <p:spPr>
          <a:xfrm>
            <a:off x="3327543" y="1032991"/>
            <a:ext cx="24889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Microsoft Azure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C182C67-1AC2-4484-B74E-DC989E659467}"/>
              </a:ext>
            </a:extLst>
          </p:cNvPr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표정 인식</a:t>
            </a:r>
          </a:p>
        </p:txBody>
      </p:sp>
      <p:pic>
        <p:nvPicPr>
          <p:cNvPr id="1026" name="Picture 2" descr="C:\Users\조재희\Desktop\새 폴더\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82924"/>
            <a:ext cx="3562350" cy="3162300"/>
          </a:xfrm>
          <a:prstGeom prst="rect">
            <a:avLst/>
          </a:prstGeom>
          <a:noFill/>
        </p:spPr>
      </p:pic>
      <p:pic>
        <p:nvPicPr>
          <p:cNvPr id="1028" name="Picture 4" descr="C:\Users\조재희\Desktop\새 폴더\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0642"/>
            <a:ext cx="3962400" cy="2876550"/>
          </a:xfrm>
          <a:prstGeom prst="rect">
            <a:avLst/>
          </a:prstGeom>
          <a:noFill/>
        </p:spPr>
      </p:pic>
      <p:pic>
        <p:nvPicPr>
          <p:cNvPr id="1030" name="Picture 6" descr="C:\Users\조재희\Desktop\새 폴더\s1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276872"/>
            <a:ext cx="1285875" cy="1409700"/>
          </a:xfrm>
          <a:prstGeom prst="rect">
            <a:avLst/>
          </a:prstGeom>
          <a:noFill/>
        </p:spPr>
      </p:pic>
      <p:pic>
        <p:nvPicPr>
          <p:cNvPr id="1031" name="Picture 7" descr="C:\Users\조재희\Desktop\새 폴더\s2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2276872"/>
            <a:ext cx="1228725" cy="1466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182C67-1AC2-4484-B74E-DC989E659467}"/>
              </a:ext>
            </a:extLst>
          </p:cNvPr>
          <p:cNvSpPr/>
          <p:nvPr/>
        </p:nvSpPr>
        <p:spPr>
          <a:xfrm>
            <a:off x="3327543" y="1032991"/>
            <a:ext cx="24889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Microsoft Azure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C182C67-1AC2-4484-B74E-DC989E659467}"/>
              </a:ext>
            </a:extLst>
          </p:cNvPr>
          <p:cNvSpPr/>
          <p:nvPr/>
        </p:nvSpPr>
        <p:spPr>
          <a:xfrm>
            <a:off x="3916813" y="698321"/>
            <a:ext cx="1310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표정 인식</a:t>
            </a:r>
          </a:p>
        </p:txBody>
      </p:sp>
      <p:pic>
        <p:nvPicPr>
          <p:cNvPr id="2050" name="Picture 2" descr="C:\Users\조재희\Desktop\새 폴더\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4000500" cy="2457450"/>
          </a:xfrm>
          <a:prstGeom prst="rect">
            <a:avLst/>
          </a:prstGeom>
          <a:noFill/>
        </p:spPr>
      </p:pic>
      <p:pic>
        <p:nvPicPr>
          <p:cNvPr id="2052" name="Picture 4" descr="C:\Users\조재희\Desktop\새 폴더\s5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223" y="2276872"/>
            <a:ext cx="1266825" cy="140970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580112" y="3861048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ea typeface="Noto Sans CJK KR Bold"/>
              </a:rPr>
              <a:t>표정에서 감정을</a:t>
            </a:r>
            <a:r>
              <a:rPr lang="en-US" altLang="ko-KR" sz="1600" b="1" dirty="0" smtClean="0">
                <a:ea typeface="Noto Sans CJK KR Bold"/>
              </a:rPr>
              <a:t> </a:t>
            </a:r>
            <a:r>
              <a:rPr lang="ko-KR" altLang="en-US" sz="1600" b="1" dirty="0" smtClean="0">
                <a:ea typeface="Noto Sans CJK KR Bold"/>
              </a:rPr>
              <a:t>추출하여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580112" y="4293096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ea typeface="Noto Sans CJK KR Bold"/>
              </a:rPr>
              <a:t>포커</a:t>
            </a:r>
            <a:r>
              <a:rPr lang="en-US" altLang="ko-KR" sz="1600" b="1" dirty="0" smtClean="0">
                <a:ea typeface="Noto Sans CJK KR Bold"/>
              </a:rPr>
              <a:t>AI</a:t>
            </a:r>
            <a:r>
              <a:rPr lang="ko-KR" altLang="en-US" sz="1600" b="1" dirty="0" smtClean="0">
                <a:ea typeface="Noto Sans CJK KR Bold"/>
              </a:rPr>
              <a:t>에서 배팅 진행</a:t>
            </a:r>
            <a:endParaRPr lang="ko-KR" altLang="en-US" sz="1600" dirty="0"/>
          </a:p>
        </p:txBody>
      </p:sp>
      <p:pic>
        <p:nvPicPr>
          <p:cNvPr id="13" name="그래픽 17" descr="동전">
            <a:extLst>
              <a:ext uri="{FF2B5EF4-FFF2-40B4-BE49-F238E27FC236}">
                <a16:creationId xmlns:a16="http://schemas.microsoft.com/office/drawing/2014/main" xmlns="" id="{54074B5A-2C0E-4CD0-B6E9-8E3ADEDD1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156176" y="2288009"/>
            <a:ext cx="1512168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18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1_Office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조재희</cp:lastModifiedBy>
  <cp:revision>326</cp:revision>
  <dcterms:created xsi:type="dcterms:W3CDTF">2016-10-28T15:58:08Z</dcterms:created>
  <dcterms:modified xsi:type="dcterms:W3CDTF">2018-01-22T05:19:31Z</dcterms:modified>
</cp:coreProperties>
</file>