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6D3D29-2024-48DA-8B86-EB70381E37BC}" v="494" dt="2023-03-17T13:41:57.021"/>
    <p1510:client id="{8D9A98AD-6DD4-4990-8462-09E772819E11}" v="54" dt="2023-03-29T05:39:14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7F7B9-553B-F23B-AEDD-8405F60C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cs typeface="Calibri Light"/>
              </a:rPr>
              <a:t>ATL MARTON 2023</a:t>
            </a:r>
            <a:br>
              <a:rPr lang="en-US" sz="4000">
                <a:solidFill>
                  <a:schemeClr val="bg1"/>
                </a:solidFill>
                <a:cs typeface="Calibri Light"/>
              </a:rPr>
            </a:b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23521-80B7-8F54-D306-28BE6BDE9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146400"/>
            <a:ext cx="4394200" cy="2454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TEAM NAME-THE YOUNG INNOVATOR</a:t>
            </a:r>
          </a:p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MADHAV KATYAL6A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cs typeface="Calibri"/>
              </a:rPr>
              <a:t>Nirvaan  Katyal  12-A</a:t>
            </a:r>
            <a:endParaRPr lang="en-US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>
                  <a:alpha val="80000"/>
                </a:schemeClr>
              </a:solidFill>
              <a:cs typeface="Calibri"/>
            </a:endParaRPr>
          </a:p>
        </p:txBody>
      </p:sp>
      <p:pic>
        <p:nvPicPr>
          <p:cNvPr id="18" name="Picture 4" descr="Workers in a steel plant with ladle">
            <a:extLst>
              <a:ext uri="{FF2B5EF4-FFF2-40B4-BE49-F238E27FC236}">
                <a16:creationId xmlns:a16="http://schemas.microsoft.com/office/drawing/2014/main" id="{9B9EC8E9-5064-165B-72AF-79D396961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8" r="22568" b="4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9" name="Group 10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2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950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open toilet door">
            <a:extLst>
              <a:ext uri="{FF2B5EF4-FFF2-40B4-BE49-F238E27FC236}">
                <a16:creationId xmlns:a16="http://schemas.microsoft.com/office/drawing/2014/main" id="{C8DC8143-AD22-297D-988F-3025DE095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8" r="23529" b="59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1FC0A-925B-3A00-2939-E51E547E3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PROJECT-SMART DOOR LOCK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271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up of a hand holding a key with a house dongle">
            <a:extLst>
              <a:ext uri="{FF2B5EF4-FFF2-40B4-BE49-F238E27FC236}">
                <a16:creationId xmlns:a16="http://schemas.microsoft.com/office/drawing/2014/main" id="{ADE1FBDB-64CB-D2D1-62BB-F8D27CAD8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7" t="3676" r="16085" b="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C863D-71A5-3AB8-960A-24250A67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cs typeface="Calibri Light"/>
              </a:rPr>
              <a:t>PROBLEM DISCRIPTION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4958-1F04-49CB-B7D1-637068E36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cs typeface="Calibri"/>
              </a:rPr>
              <a:t>MY PROBLEM IS THAT SOMETIMES WHEN WE GO OUT OF OUR HOMES OUR HOUSE KEYS GET STOLE OR DROP OF OUR BAGS OR POCKETS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915997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5EAF3F-F478-F5F4-7704-92BDCFEB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WHO ARE THE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73DC5-01BF-DAF8-4AF5-D8D33EB7A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USERS ARE THE PEOPLE GO TO WORK OR THE PEOPLE WHO STAY OUT OF THEIR HOUSES FOR A COUPLE OF DAYS</a:t>
            </a:r>
          </a:p>
        </p:txBody>
      </p:sp>
    </p:spTree>
    <p:extLst>
      <p:ext uri="{BB962C8B-B14F-4D97-AF65-F5344CB8AC3E}">
        <p14:creationId xmlns:p14="http://schemas.microsoft.com/office/powerpoint/2010/main" val="20410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6BED7-952A-4DC1-7004-3DBB1C492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SOLUTION DISCRIPTION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60754-94C1-3368-A4BD-DF60F7A04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THE SOLUTION OF MY PROBLEM IS THAT I HAVE MADE AN FINGERPRINT DOOR LOCKING SYSTEM SO THAT PEOPLE COULD USE THEIR FINGERPRINT TO UNLOCK THEIR HOME LOCKS IN PLACES OF KEYS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559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08159-AB7D-F56C-A39B-1BBD88B6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>
                <a:cs typeface="Calibri Light"/>
              </a:rPr>
              <a:t>MATERIAL REQIURED TO MAKE THE CIRCUIT</a:t>
            </a:r>
            <a:endParaRPr lang="en-US" sz="42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34D5D-7A28-7D4D-2567-21F11326E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AutoNum type="arabicPeriod"/>
            </a:pPr>
            <a:r>
              <a:rPr lang="en-US" sz="2200">
                <a:cs typeface="Calibri"/>
              </a:rPr>
              <a:t>ARDIUNO UNO R3</a:t>
            </a:r>
          </a:p>
          <a:p>
            <a:pPr marL="514350" indent="-514350">
              <a:buAutoNum type="arabicPeriod"/>
            </a:pPr>
            <a:r>
              <a:rPr lang="en-US" sz="2200">
                <a:cs typeface="Calibri"/>
              </a:rPr>
              <a:t>FINGERPRINT SENSOR</a:t>
            </a:r>
          </a:p>
          <a:p>
            <a:pPr marL="514350" indent="-514350">
              <a:buAutoNum type="arabicPeriod"/>
            </a:pPr>
            <a:r>
              <a:rPr lang="en-US" sz="2200">
                <a:cs typeface="Calibri"/>
              </a:rPr>
              <a:t>RELAY MODULE</a:t>
            </a:r>
          </a:p>
          <a:p>
            <a:pPr marL="514350" indent="-514350">
              <a:buAutoNum type="arabicPeriod"/>
            </a:pPr>
            <a:r>
              <a:rPr lang="en-US" sz="2200">
                <a:ea typeface="+mn-lt"/>
                <a:cs typeface="+mn-lt"/>
              </a:rPr>
              <a:t>Solenoid Lock</a:t>
            </a:r>
          </a:p>
          <a:p>
            <a:pPr marL="514350" indent="-514350">
              <a:buAutoNum type="arabicPeriod"/>
            </a:pPr>
            <a:r>
              <a:rPr lang="en-US" sz="2200">
                <a:cs typeface="Calibri"/>
              </a:rPr>
              <a:t>JUMPER WIRES</a:t>
            </a:r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0D8DABFC-FB1A-010F-714C-33A4C3E27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45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194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91418-765C-662F-E319-BCF7BEDF9F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8342" r="-2" b="2018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FA4A64-B018-3F31-EC79-B9C4F7B9B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THANK YOU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D56FF-55DB-81DB-EC1A-B24452C3F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848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ATL MARTON 2023 </vt:lpstr>
      <vt:lpstr>PROJECT-SMART DOOR LOCK</vt:lpstr>
      <vt:lpstr>PROBLEM DISCRIPTION</vt:lpstr>
      <vt:lpstr>WHO ARE THE USERS</vt:lpstr>
      <vt:lpstr>SOLUTION DISCRIPTION</vt:lpstr>
      <vt:lpstr>MATERIAL REQIURED TO MAKE THE CIRCUIT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132</cp:revision>
  <dcterms:created xsi:type="dcterms:W3CDTF">2013-07-15T20:26:40Z</dcterms:created>
  <dcterms:modified xsi:type="dcterms:W3CDTF">2023-03-29T05:42:03Z</dcterms:modified>
</cp:coreProperties>
</file>