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87" r:id="rId4"/>
    <p:sldId id="259" r:id="rId5"/>
    <p:sldId id="284" r:id="rId6"/>
    <p:sldId id="28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E8068-EC62-42CF-AAB9-FB453D4CBB24}" v="288" dt="2023-10-27T03:32:43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Hurkat" userId="eebbfa1b-7168-4f74-9f4d-6432b99b5a8f" providerId="ADAL" clId="{3A0E8068-EC62-42CF-AAB9-FB453D4CBB24}"/>
    <pc:docChg chg="undo custSel addSld delSld modSld sldOrd">
      <pc:chgData name="Manish Hurkat" userId="eebbfa1b-7168-4f74-9f4d-6432b99b5a8f" providerId="ADAL" clId="{3A0E8068-EC62-42CF-AAB9-FB453D4CBB24}" dt="2023-10-27T03:36:16.834" v="605" actId="1076"/>
      <pc:docMkLst>
        <pc:docMk/>
      </pc:docMkLst>
      <pc:sldChg chg="modSp del mod ord">
        <pc:chgData name="Manish Hurkat" userId="eebbfa1b-7168-4f74-9f4d-6432b99b5a8f" providerId="ADAL" clId="{3A0E8068-EC62-42CF-AAB9-FB453D4CBB24}" dt="2023-10-27T01:58:36.812" v="300" actId="47"/>
        <pc:sldMkLst>
          <pc:docMk/>
          <pc:sldMk cId="3910812884" sldId="256"/>
        </pc:sldMkLst>
        <pc:spChg chg="mod">
          <ac:chgData name="Manish Hurkat" userId="eebbfa1b-7168-4f74-9f4d-6432b99b5a8f" providerId="ADAL" clId="{3A0E8068-EC62-42CF-AAB9-FB453D4CBB24}" dt="2023-10-27T01:55:46.949" v="291" actId="21"/>
          <ac:spMkLst>
            <pc:docMk/>
            <pc:sldMk cId="3910812884" sldId="256"/>
            <ac:spMk id="2" creationId="{31DC38E5-7732-EB73-4B94-0AA3ADD36409}"/>
          </ac:spMkLst>
        </pc:spChg>
        <pc:spChg chg="mod">
          <ac:chgData name="Manish Hurkat" userId="eebbfa1b-7168-4f74-9f4d-6432b99b5a8f" providerId="ADAL" clId="{3A0E8068-EC62-42CF-AAB9-FB453D4CBB24}" dt="2023-10-27T01:28:05.005" v="12" actId="108"/>
          <ac:spMkLst>
            <pc:docMk/>
            <pc:sldMk cId="3910812884" sldId="256"/>
            <ac:spMk id="3" creationId="{F73B1087-B236-46E7-F67A-8339D8AB557C}"/>
          </ac:spMkLst>
        </pc:spChg>
      </pc:sldChg>
      <pc:sldChg chg="modSp del">
        <pc:chgData name="Manish Hurkat" userId="eebbfa1b-7168-4f74-9f4d-6432b99b5a8f" providerId="ADAL" clId="{3A0E8068-EC62-42CF-AAB9-FB453D4CBB24}" dt="2023-10-27T01:47:36.143" v="229" actId="47"/>
        <pc:sldMkLst>
          <pc:docMk/>
          <pc:sldMk cId="676893316" sldId="258"/>
        </pc:sldMkLst>
        <pc:graphicFrameChg chg="mod">
          <ac:chgData name="Manish Hurkat" userId="eebbfa1b-7168-4f74-9f4d-6432b99b5a8f" providerId="ADAL" clId="{3A0E8068-EC62-42CF-AAB9-FB453D4CBB24}" dt="2023-10-27T01:37:56.095" v="126" actId="20577"/>
          <ac:graphicFrameMkLst>
            <pc:docMk/>
            <pc:sldMk cId="676893316" sldId="258"/>
            <ac:graphicFrameMk id="7" creationId="{26F0AC0A-C83A-2304-D102-B5F26D3E30A4}"/>
          </ac:graphicFrameMkLst>
        </pc:graphicFrameChg>
      </pc:sldChg>
      <pc:sldChg chg="addSp modSp add mod">
        <pc:chgData name="Manish Hurkat" userId="eebbfa1b-7168-4f74-9f4d-6432b99b5a8f" providerId="ADAL" clId="{3A0E8068-EC62-42CF-AAB9-FB453D4CBB24}" dt="2023-10-27T03:36:16.834" v="605" actId="1076"/>
        <pc:sldMkLst>
          <pc:docMk/>
          <pc:sldMk cId="905727177" sldId="259"/>
        </pc:sldMkLst>
        <pc:spChg chg="mod">
          <ac:chgData name="Manish Hurkat" userId="eebbfa1b-7168-4f74-9f4d-6432b99b5a8f" providerId="ADAL" clId="{3A0E8068-EC62-42CF-AAB9-FB453D4CBB24}" dt="2023-10-27T03:30:12.868" v="446" actId="108"/>
          <ac:spMkLst>
            <pc:docMk/>
            <pc:sldMk cId="905727177" sldId="259"/>
            <ac:spMk id="2" creationId="{84AEF8B3-76FF-19DC-E918-FFE038AFC3CD}"/>
          </ac:spMkLst>
        </pc:spChg>
        <pc:spChg chg="add mod">
          <ac:chgData name="Manish Hurkat" userId="eebbfa1b-7168-4f74-9f4d-6432b99b5a8f" providerId="ADAL" clId="{3A0E8068-EC62-42CF-AAB9-FB453D4CBB24}" dt="2023-10-27T03:36:16.834" v="605" actId="1076"/>
          <ac:spMkLst>
            <pc:docMk/>
            <pc:sldMk cId="905727177" sldId="259"/>
            <ac:spMk id="3" creationId="{ABFF5DD7-E9E8-C4DC-24F9-91508D5BB8E7}"/>
          </ac:spMkLst>
        </pc:spChg>
      </pc:sldChg>
      <pc:sldChg chg="addSp delSp modSp del mod">
        <pc:chgData name="Manish Hurkat" userId="eebbfa1b-7168-4f74-9f4d-6432b99b5a8f" providerId="ADAL" clId="{3A0E8068-EC62-42CF-AAB9-FB453D4CBB24}" dt="2023-10-27T01:47:39.026" v="230" actId="47"/>
        <pc:sldMkLst>
          <pc:docMk/>
          <pc:sldMk cId="3017477568" sldId="259"/>
        </pc:sldMkLst>
        <pc:spChg chg="add del mod">
          <ac:chgData name="Manish Hurkat" userId="eebbfa1b-7168-4f74-9f4d-6432b99b5a8f" providerId="ADAL" clId="{3A0E8068-EC62-42CF-AAB9-FB453D4CBB24}" dt="2023-10-27T01:41:22.491" v="144" actId="478"/>
          <ac:spMkLst>
            <pc:docMk/>
            <pc:sldMk cId="3017477568" sldId="259"/>
            <ac:spMk id="4" creationId="{7866D3C6-8A6F-849E-29E5-A8A291CC1A34}"/>
          </ac:spMkLst>
        </pc:spChg>
        <pc:graphicFrameChg chg="add del mod modGraphic">
          <ac:chgData name="Manish Hurkat" userId="eebbfa1b-7168-4f74-9f4d-6432b99b5a8f" providerId="ADAL" clId="{3A0E8068-EC62-42CF-AAB9-FB453D4CBB24}" dt="2023-10-27T01:41:12.157" v="137" actId="478"/>
          <ac:graphicFrameMkLst>
            <pc:docMk/>
            <pc:sldMk cId="3017477568" sldId="259"/>
            <ac:graphicFrameMk id="2" creationId="{0B213C1B-8725-E685-38CC-B6AAD31210D5}"/>
          </ac:graphicFrameMkLst>
        </pc:graphicFrameChg>
        <pc:graphicFrameChg chg="del mod">
          <ac:chgData name="Manish Hurkat" userId="eebbfa1b-7168-4f74-9f4d-6432b99b5a8f" providerId="ADAL" clId="{3A0E8068-EC62-42CF-AAB9-FB453D4CBB24}" dt="2023-10-27T01:41:17.562" v="143" actId="478"/>
          <ac:graphicFrameMkLst>
            <pc:docMk/>
            <pc:sldMk cId="3017477568" sldId="259"/>
            <ac:graphicFrameMk id="7" creationId="{26F0AC0A-C83A-2304-D102-B5F26D3E30A4}"/>
          </ac:graphicFrameMkLst>
        </pc:graphicFrameChg>
        <pc:graphicFrameChg chg="add mod modGraphic">
          <ac:chgData name="Manish Hurkat" userId="eebbfa1b-7168-4f74-9f4d-6432b99b5a8f" providerId="ADAL" clId="{3A0E8068-EC62-42CF-AAB9-FB453D4CBB24}" dt="2023-10-27T01:45:53.088" v="228" actId="20577"/>
          <ac:graphicFrameMkLst>
            <pc:docMk/>
            <pc:sldMk cId="3017477568" sldId="259"/>
            <ac:graphicFrameMk id="8" creationId="{8C1932FE-0918-6E4B-E681-FF906908C343}"/>
          </ac:graphicFrameMkLst>
        </pc:graphicFrameChg>
      </pc:sldChg>
      <pc:sldChg chg="del">
        <pc:chgData name="Manish Hurkat" userId="eebbfa1b-7168-4f74-9f4d-6432b99b5a8f" providerId="ADAL" clId="{3A0E8068-EC62-42CF-AAB9-FB453D4CBB24}" dt="2023-10-27T01:47:43.088" v="231" actId="47"/>
        <pc:sldMkLst>
          <pc:docMk/>
          <pc:sldMk cId="233607799" sldId="260"/>
        </pc:sldMkLst>
      </pc:sldChg>
      <pc:sldChg chg="del">
        <pc:chgData name="Manish Hurkat" userId="eebbfa1b-7168-4f74-9f4d-6432b99b5a8f" providerId="ADAL" clId="{3A0E8068-EC62-42CF-AAB9-FB453D4CBB24}" dt="2023-10-27T01:47:44.356" v="232" actId="47"/>
        <pc:sldMkLst>
          <pc:docMk/>
          <pc:sldMk cId="959657613" sldId="261"/>
        </pc:sldMkLst>
      </pc:sldChg>
      <pc:sldChg chg="del">
        <pc:chgData name="Manish Hurkat" userId="eebbfa1b-7168-4f74-9f4d-6432b99b5a8f" providerId="ADAL" clId="{3A0E8068-EC62-42CF-AAB9-FB453D4CBB24}" dt="2023-10-27T01:47:50.320" v="235" actId="47"/>
        <pc:sldMkLst>
          <pc:docMk/>
          <pc:sldMk cId="640017482" sldId="263"/>
        </pc:sldMkLst>
      </pc:sldChg>
      <pc:sldChg chg="del">
        <pc:chgData name="Manish Hurkat" userId="eebbfa1b-7168-4f74-9f4d-6432b99b5a8f" providerId="ADAL" clId="{3A0E8068-EC62-42CF-AAB9-FB453D4CBB24}" dt="2023-10-27T01:47:45.682" v="233" actId="47"/>
        <pc:sldMkLst>
          <pc:docMk/>
          <pc:sldMk cId="3023909238" sldId="264"/>
        </pc:sldMkLst>
      </pc:sldChg>
      <pc:sldChg chg="del">
        <pc:chgData name="Manish Hurkat" userId="eebbfa1b-7168-4f74-9f4d-6432b99b5a8f" providerId="ADAL" clId="{3A0E8068-EC62-42CF-AAB9-FB453D4CBB24}" dt="2023-10-27T01:47:48.867" v="234" actId="47"/>
        <pc:sldMkLst>
          <pc:docMk/>
          <pc:sldMk cId="2845907221" sldId="265"/>
        </pc:sldMkLst>
      </pc:sldChg>
      <pc:sldChg chg="del">
        <pc:chgData name="Manish Hurkat" userId="eebbfa1b-7168-4f74-9f4d-6432b99b5a8f" providerId="ADAL" clId="{3A0E8068-EC62-42CF-AAB9-FB453D4CBB24}" dt="2023-10-27T01:59:08.734" v="301" actId="47"/>
        <pc:sldMkLst>
          <pc:docMk/>
          <pc:sldMk cId="1790934543" sldId="267"/>
        </pc:sldMkLst>
      </pc:sldChg>
      <pc:sldChg chg="del">
        <pc:chgData name="Manish Hurkat" userId="eebbfa1b-7168-4f74-9f4d-6432b99b5a8f" providerId="ADAL" clId="{3A0E8068-EC62-42CF-AAB9-FB453D4CBB24}" dt="2023-10-27T01:59:08.734" v="301" actId="47"/>
        <pc:sldMkLst>
          <pc:docMk/>
          <pc:sldMk cId="1764329274" sldId="268"/>
        </pc:sldMkLst>
      </pc:sldChg>
      <pc:sldChg chg="del">
        <pc:chgData name="Manish Hurkat" userId="eebbfa1b-7168-4f74-9f4d-6432b99b5a8f" providerId="ADAL" clId="{3A0E8068-EC62-42CF-AAB9-FB453D4CBB24}" dt="2023-10-27T01:59:08.734" v="301" actId="47"/>
        <pc:sldMkLst>
          <pc:docMk/>
          <pc:sldMk cId="3666754284" sldId="269"/>
        </pc:sldMkLst>
      </pc:sldChg>
      <pc:sldChg chg="del">
        <pc:chgData name="Manish Hurkat" userId="eebbfa1b-7168-4f74-9f4d-6432b99b5a8f" providerId="ADAL" clId="{3A0E8068-EC62-42CF-AAB9-FB453D4CBB24}" dt="2023-10-27T01:59:08.734" v="301" actId="47"/>
        <pc:sldMkLst>
          <pc:docMk/>
          <pc:sldMk cId="3901204340" sldId="270"/>
        </pc:sldMkLst>
      </pc:sldChg>
      <pc:sldChg chg="del">
        <pc:chgData name="Manish Hurkat" userId="eebbfa1b-7168-4f74-9f4d-6432b99b5a8f" providerId="ADAL" clId="{3A0E8068-EC62-42CF-AAB9-FB453D4CBB24}" dt="2023-10-27T01:59:08.734" v="301" actId="47"/>
        <pc:sldMkLst>
          <pc:docMk/>
          <pc:sldMk cId="1684600221" sldId="271"/>
        </pc:sldMkLst>
      </pc:sldChg>
      <pc:sldChg chg="del">
        <pc:chgData name="Manish Hurkat" userId="eebbfa1b-7168-4f74-9f4d-6432b99b5a8f" providerId="ADAL" clId="{3A0E8068-EC62-42CF-AAB9-FB453D4CBB24}" dt="2023-10-27T01:59:08.734" v="301" actId="47"/>
        <pc:sldMkLst>
          <pc:docMk/>
          <pc:sldMk cId="1882729251" sldId="272"/>
        </pc:sldMkLst>
      </pc:sldChg>
      <pc:sldChg chg="del">
        <pc:chgData name="Manish Hurkat" userId="eebbfa1b-7168-4f74-9f4d-6432b99b5a8f" providerId="ADAL" clId="{3A0E8068-EC62-42CF-AAB9-FB453D4CBB24}" dt="2023-10-27T01:51:03.141" v="240" actId="47"/>
        <pc:sldMkLst>
          <pc:docMk/>
          <pc:sldMk cId="3930432795" sldId="273"/>
        </pc:sldMkLst>
      </pc:sldChg>
      <pc:sldChg chg="del">
        <pc:chgData name="Manish Hurkat" userId="eebbfa1b-7168-4f74-9f4d-6432b99b5a8f" providerId="ADAL" clId="{3A0E8068-EC62-42CF-AAB9-FB453D4CBB24}" dt="2023-10-27T01:51:03.141" v="240" actId="47"/>
        <pc:sldMkLst>
          <pc:docMk/>
          <pc:sldMk cId="713410976" sldId="274"/>
        </pc:sldMkLst>
      </pc:sldChg>
      <pc:sldChg chg="del">
        <pc:chgData name="Manish Hurkat" userId="eebbfa1b-7168-4f74-9f4d-6432b99b5a8f" providerId="ADAL" clId="{3A0E8068-EC62-42CF-AAB9-FB453D4CBB24}" dt="2023-10-27T01:51:03.141" v="240" actId="47"/>
        <pc:sldMkLst>
          <pc:docMk/>
          <pc:sldMk cId="1238117233" sldId="275"/>
        </pc:sldMkLst>
      </pc:sldChg>
      <pc:sldChg chg="del">
        <pc:chgData name="Manish Hurkat" userId="eebbfa1b-7168-4f74-9f4d-6432b99b5a8f" providerId="ADAL" clId="{3A0E8068-EC62-42CF-AAB9-FB453D4CBB24}" dt="2023-10-27T01:51:03.141" v="240" actId="47"/>
        <pc:sldMkLst>
          <pc:docMk/>
          <pc:sldMk cId="3140339216" sldId="277"/>
        </pc:sldMkLst>
      </pc:sldChg>
      <pc:sldChg chg="del">
        <pc:chgData name="Manish Hurkat" userId="eebbfa1b-7168-4f74-9f4d-6432b99b5a8f" providerId="ADAL" clId="{3A0E8068-EC62-42CF-AAB9-FB453D4CBB24}" dt="2023-10-27T01:51:03.141" v="240" actId="47"/>
        <pc:sldMkLst>
          <pc:docMk/>
          <pc:sldMk cId="393789899" sldId="279"/>
        </pc:sldMkLst>
      </pc:sldChg>
      <pc:sldChg chg="del">
        <pc:chgData name="Manish Hurkat" userId="eebbfa1b-7168-4f74-9f4d-6432b99b5a8f" providerId="ADAL" clId="{3A0E8068-EC62-42CF-AAB9-FB453D4CBB24}" dt="2023-10-27T01:51:03.141" v="240" actId="47"/>
        <pc:sldMkLst>
          <pc:docMk/>
          <pc:sldMk cId="1895095895" sldId="282"/>
        </pc:sldMkLst>
      </pc:sldChg>
      <pc:sldChg chg="modSp mod ord">
        <pc:chgData name="Manish Hurkat" userId="eebbfa1b-7168-4f74-9f4d-6432b99b5a8f" providerId="ADAL" clId="{3A0E8068-EC62-42CF-AAB9-FB453D4CBB24}" dt="2023-10-27T01:52:57.937" v="242" actId="1076"/>
        <pc:sldMkLst>
          <pc:docMk/>
          <pc:sldMk cId="240860460" sldId="284"/>
        </pc:sldMkLst>
        <pc:spChg chg="mod">
          <ac:chgData name="Manish Hurkat" userId="eebbfa1b-7168-4f74-9f4d-6432b99b5a8f" providerId="ADAL" clId="{3A0E8068-EC62-42CF-AAB9-FB453D4CBB24}" dt="2023-10-27T01:52:57.937" v="242" actId="1076"/>
          <ac:spMkLst>
            <pc:docMk/>
            <pc:sldMk cId="240860460" sldId="284"/>
            <ac:spMk id="22" creationId="{F46EDCA0-B770-C7EC-4A26-05E01B27B295}"/>
          </ac:spMkLst>
        </pc:spChg>
      </pc:sldChg>
      <pc:sldChg chg="ord">
        <pc:chgData name="Manish Hurkat" userId="eebbfa1b-7168-4f74-9f4d-6432b99b5a8f" providerId="ADAL" clId="{3A0E8068-EC62-42CF-AAB9-FB453D4CBB24}" dt="2023-10-27T01:48:23.277" v="239"/>
        <pc:sldMkLst>
          <pc:docMk/>
          <pc:sldMk cId="3223949589" sldId="285"/>
        </pc:sldMkLst>
      </pc:sldChg>
      <pc:sldChg chg="addSp delSp modSp new mod">
        <pc:chgData name="Manish Hurkat" userId="eebbfa1b-7168-4f74-9f4d-6432b99b5a8f" providerId="ADAL" clId="{3A0E8068-EC62-42CF-AAB9-FB453D4CBB24}" dt="2023-10-27T01:59:31.308" v="303" actId="1076"/>
        <pc:sldMkLst>
          <pc:docMk/>
          <pc:sldMk cId="1623759938" sldId="286"/>
        </pc:sldMkLst>
        <pc:spChg chg="mod">
          <ac:chgData name="Manish Hurkat" userId="eebbfa1b-7168-4f74-9f4d-6432b99b5a8f" providerId="ADAL" clId="{3A0E8068-EC62-42CF-AAB9-FB453D4CBB24}" dt="2023-10-27T01:59:31.308" v="303" actId="1076"/>
          <ac:spMkLst>
            <pc:docMk/>
            <pc:sldMk cId="1623759938" sldId="286"/>
            <ac:spMk id="2" creationId="{ED0710AC-65D3-D6BF-EADB-09308F213E67}"/>
          </ac:spMkLst>
        </pc:spChg>
        <pc:spChg chg="del">
          <ac:chgData name="Manish Hurkat" userId="eebbfa1b-7168-4f74-9f4d-6432b99b5a8f" providerId="ADAL" clId="{3A0E8068-EC62-42CF-AAB9-FB453D4CBB24}" dt="2023-10-27T01:54:44.299" v="244" actId="1032"/>
          <ac:spMkLst>
            <pc:docMk/>
            <pc:sldMk cId="1623759938" sldId="286"/>
            <ac:spMk id="3" creationId="{70FDBE70-C284-57C8-CB38-A86418572FD7}"/>
          </ac:spMkLst>
        </pc:spChg>
        <pc:graphicFrameChg chg="add mod modGraphic">
          <ac:chgData name="Manish Hurkat" userId="eebbfa1b-7168-4f74-9f4d-6432b99b5a8f" providerId="ADAL" clId="{3A0E8068-EC62-42CF-AAB9-FB453D4CBB24}" dt="2023-10-27T01:59:27.502" v="302" actId="1076"/>
          <ac:graphicFrameMkLst>
            <pc:docMk/>
            <pc:sldMk cId="1623759938" sldId="286"/>
            <ac:graphicFrameMk id="4" creationId="{0BC8F82D-7B2C-9255-72D7-339A1AF9E1FE}"/>
          </ac:graphicFrameMkLst>
        </pc:graphicFrameChg>
      </pc:sldChg>
      <pc:sldChg chg="addSp delSp modSp add mod setBg delDesignElem">
        <pc:chgData name="Manish Hurkat" userId="eebbfa1b-7168-4f74-9f4d-6432b99b5a8f" providerId="ADAL" clId="{3A0E8068-EC62-42CF-AAB9-FB453D4CBB24}" dt="2023-10-27T03:27:40.949" v="444" actId="122"/>
        <pc:sldMkLst>
          <pc:docMk/>
          <pc:sldMk cId="1780304840" sldId="287"/>
        </pc:sldMkLst>
        <pc:spChg chg="mod">
          <ac:chgData name="Manish Hurkat" userId="eebbfa1b-7168-4f74-9f4d-6432b99b5a8f" providerId="ADAL" clId="{3A0E8068-EC62-42CF-AAB9-FB453D4CBB24}" dt="2023-10-27T03:20:31.087" v="339" actId="14100"/>
          <ac:spMkLst>
            <pc:docMk/>
            <pc:sldMk cId="1780304840" sldId="287"/>
            <ac:spMk id="2" creationId="{2021C38D-082F-48B1-3E23-C86803A26DE8}"/>
          </ac:spMkLst>
        </pc:spChg>
        <pc:spChg chg="del">
          <ac:chgData name="Manish Hurkat" userId="eebbfa1b-7168-4f74-9f4d-6432b99b5a8f" providerId="ADAL" clId="{3A0E8068-EC62-42CF-AAB9-FB453D4CBB24}" dt="2023-10-27T03:18:51.092" v="305"/>
          <ac:spMkLst>
            <pc:docMk/>
            <pc:sldMk cId="1780304840" sldId="287"/>
            <ac:spMk id="9" creationId="{2659FDB4-FCBE-4A89-B46D-43D4FA54464D}"/>
          </ac:spMkLst>
        </pc:spChg>
        <pc:graphicFrameChg chg="add mod modGraphic">
          <ac:chgData name="Manish Hurkat" userId="eebbfa1b-7168-4f74-9f4d-6432b99b5a8f" providerId="ADAL" clId="{3A0E8068-EC62-42CF-AAB9-FB453D4CBB24}" dt="2023-10-27T03:27:40.949" v="444" actId="122"/>
          <ac:graphicFrameMkLst>
            <pc:docMk/>
            <pc:sldMk cId="1780304840" sldId="287"/>
            <ac:graphicFrameMk id="3" creationId="{627C450F-B814-B4DD-827C-07814E04D1C0}"/>
          </ac:graphicFrameMkLst>
        </pc:graphicFrameChg>
        <pc:graphicFrameChg chg="mod">
          <ac:chgData name="Manish Hurkat" userId="eebbfa1b-7168-4f74-9f4d-6432b99b5a8f" providerId="ADAL" clId="{3A0E8068-EC62-42CF-AAB9-FB453D4CBB24}" dt="2023-10-27T03:21:27.451" v="351" actId="20577"/>
          <ac:graphicFrameMkLst>
            <pc:docMk/>
            <pc:sldMk cId="1780304840" sldId="287"/>
            <ac:graphicFrameMk id="5" creationId="{8446633F-92DA-05ED-17F8-D37299F5B442}"/>
          </ac:graphicFrameMkLst>
        </pc:graphicFrameChg>
        <pc:picChg chg="del">
          <ac:chgData name="Manish Hurkat" userId="eebbfa1b-7168-4f74-9f4d-6432b99b5a8f" providerId="ADAL" clId="{3A0E8068-EC62-42CF-AAB9-FB453D4CBB24}" dt="2023-10-27T03:23:36.986" v="352" actId="478"/>
          <ac:picMkLst>
            <pc:docMk/>
            <pc:sldMk cId="1780304840" sldId="287"/>
            <ac:picMk id="6" creationId="{39BA9F96-5B1E-7424-F3DF-85A1277EFE09}"/>
          </ac:picMkLst>
        </pc:picChg>
        <pc:picChg chg="del">
          <ac:chgData name="Manish Hurkat" userId="eebbfa1b-7168-4f74-9f4d-6432b99b5a8f" providerId="ADAL" clId="{3A0E8068-EC62-42CF-AAB9-FB453D4CBB24}" dt="2023-10-27T03:23:39.577" v="353" actId="478"/>
          <ac:picMkLst>
            <pc:docMk/>
            <pc:sldMk cId="1780304840" sldId="287"/>
            <ac:picMk id="8" creationId="{693A548E-6EB2-8855-5402-5FC6D1EA4E01}"/>
          </ac:picMkLst>
        </pc:picChg>
        <pc:cxnChg chg="del">
          <ac:chgData name="Manish Hurkat" userId="eebbfa1b-7168-4f74-9f4d-6432b99b5a8f" providerId="ADAL" clId="{3A0E8068-EC62-42CF-AAB9-FB453D4CBB24}" dt="2023-10-27T03:18:51.092" v="305"/>
          <ac:cxnSpMkLst>
            <pc:docMk/>
            <pc:sldMk cId="1780304840" sldId="287"/>
            <ac:cxnSpMk id="11" creationId="{C8F51B3F-8331-4E4A-AE96-D47B1006EEAD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D8943-E049-4860-8A0C-F723F23EE374}" type="doc">
      <dgm:prSet loTypeId="urn:microsoft.com/office/officeart/2011/layout/HexagonRadial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8E17D3-B7A6-42CD-A586-2CE0217295E7}">
      <dgm:prSet phldrT="[Text]" custT="1"/>
      <dgm:spPr/>
      <dgm:t>
        <a:bodyPr/>
        <a:lstStyle/>
        <a:p>
          <a:r>
            <a:rPr lang="en-US" sz="1800" b="1" dirty="0"/>
            <a:t>CSE &amp; ECE Management &amp; Communications </a:t>
          </a:r>
        </a:p>
      </dgm:t>
    </dgm:pt>
    <dgm:pt modelId="{03974246-A5F3-4CAC-B25E-CAD9A1807F10}" type="parTrans" cxnId="{79C98AC3-03E9-49C2-89EA-9B13766266EB}">
      <dgm:prSet/>
      <dgm:spPr/>
      <dgm:t>
        <a:bodyPr/>
        <a:lstStyle/>
        <a:p>
          <a:endParaRPr lang="en-US" sz="1600" b="1"/>
        </a:p>
      </dgm:t>
    </dgm:pt>
    <dgm:pt modelId="{6D0613EA-98B8-4024-931B-158CF5781F26}" type="sibTrans" cxnId="{79C98AC3-03E9-49C2-89EA-9B13766266EB}">
      <dgm:prSet/>
      <dgm:spPr/>
      <dgm:t>
        <a:bodyPr/>
        <a:lstStyle/>
        <a:p>
          <a:endParaRPr lang="en-US" sz="1600" b="1"/>
        </a:p>
      </dgm:t>
    </dgm:pt>
    <dgm:pt modelId="{F2A42126-71CC-4580-B27C-4EE458EEFA46}">
      <dgm:prSet phldrT="[Text]" custT="1"/>
      <dgm:spPr/>
      <dgm:t>
        <a:bodyPr/>
        <a:lstStyle/>
        <a:p>
          <a:r>
            <a:rPr lang="en-US" sz="1600" b="1" dirty="0"/>
            <a:t>Data</a:t>
          </a:r>
        </a:p>
      </dgm:t>
    </dgm:pt>
    <dgm:pt modelId="{A8EB2E65-3B57-47F8-A210-91BD8C56357A}" type="parTrans" cxnId="{6DAA0001-ED50-40C9-BBC4-C0B2F16806C3}">
      <dgm:prSet/>
      <dgm:spPr/>
      <dgm:t>
        <a:bodyPr/>
        <a:lstStyle/>
        <a:p>
          <a:endParaRPr lang="en-US" sz="1600" b="1"/>
        </a:p>
      </dgm:t>
    </dgm:pt>
    <dgm:pt modelId="{CF599F3E-94B3-4550-8A1A-6F07AB2D39AD}" type="sibTrans" cxnId="{6DAA0001-ED50-40C9-BBC4-C0B2F16806C3}">
      <dgm:prSet/>
      <dgm:spPr/>
      <dgm:t>
        <a:bodyPr/>
        <a:lstStyle/>
        <a:p>
          <a:endParaRPr lang="en-US" sz="1600" b="1"/>
        </a:p>
      </dgm:t>
    </dgm:pt>
    <dgm:pt modelId="{1DA437BF-746E-4935-B0C1-64020E06C4AD}">
      <dgm:prSet phldrT="[Text]" custT="1"/>
      <dgm:spPr/>
      <dgm:t>
        <a:bodyPr/>
        <a:lstStyle/>
        <a:p>
          <a:r>
            <a:rPr lang="en-US" sz="1600" b="1" dirty="0"/>
            <a:t>Networks</a:t>
          </a:r>
        </a:p>
      </dgm:t>
    </dgm:pt>
    <dgm:pt modelId="{AB9FDC20-FC87-4C3D-B5BF-8A55824E845F}" type="parTrans" cxnId="{031DA5B7-DAB6-4009-8EF6-FB3DFD04EBCD}">
      <dgm:prSet/>
      <dgm:spPr/>
      <dgm:t>
        <a:bodyPr/>
        <a:lstStyle/>
        <a:p>
          <a:endParaRPr lang="en-US" sz="1600" b="1"/>
        </a:p>
      </dgm:t>
    </dgm:pt>
    <dgm:pt modelId="{6B27B261-2457-4032-8F7D-F5DB0251B881}" type="sibTrans" cxnId="{031DA5B7-DAB6-4009-8EF6-FB3DFD04EBCD}">
      <dgm:prSet/>
      <dgm:spPr/>
      <dgm:t>
        <a:bodyPr/>
        <a:lstStyle/>
        <a:p>
          <a:endParaRPr lang="en-US" sz="1600" b="1"/>
        </a:p>
      </dgm:t>
    </dgm:pt>
    <dgm:pt modelId="{8CD5FCB9-66A7-4A37-9F03-4923265F2AE3}">
      <dgm:prSet phldrT="[Text]" custT="1"/>
      <dgm:spPr/>
      <dgm:t>
        <a:bodyPr/>
        <a:lstStyle/>
        <a:p>
          <a:r>
            <a:rPr lang="en-US" sz="1600" b="1" dirty="0"/>
            <a:t>Cyber Security</a:t>
          </a:r>
        </a:p>
      </dgm:t>
    </dgm:pt>
    <dgm:pt modelId="{2B7527F0-8BE0-41A3-B8D8-1D06A3F14E8D}" type="parTrans" cxnId="{E7B8FD94-A90E-422B-9631-7580D5892737}">
      <dgm:prSet/>
      <dgm:spPr/>
      <dgm:t>
        <a:bodyPr/>
        <a:lstStyle/>
        <a:p>
          <a:endParaRPr lang="en-US" sz="1600" b="1"/>
        </a:p>
      </dgm:t>
    </dgm:pt>
    <dgm:pt modelId="{AAEF0032-3D48-4ACB-B0F5-66F80D5D11FC}" type="sibTrans" cxnId="{E7B8FD94-A90E-422B-9631-7580D5892737}">
      <dgm:prSet/>
      <dgm:spPr/>
      <dgm:t>
        <a:bodyPr/>
        <a:lstStyle/>
        <a:p>
          <a:endParaRPr lang="en-US" sz="1600" b="1"/>
        </a:p>
      </dgm:t>
    </dgm:pt>
    <dgm:pt modelId="{45A14433-1A0B-4A2A-A03F-0CB8D5784785}">
      <dgm:prSet phldrT="[Text]" custT="1"/>
      <dgm:spPr/>
      <dgm:t>
        <a:bodyPr/>
        <a:lstStyle/>
        <a:p>
          <a:r>
            <a:rPr lang="en-US" sz="1600" b="1" dirty="0"/>
            <a:t>Algorithms &amp; Computation</a:t>
          </a:r>
        </a:p>
      </dgm:t>
    </dgm:pt>
    <dgm:pt modelId="{9FC795AD-B3EF-4C94-8A42-50839D4A9767}" type="parTrans" cxnId="{6BBA8A70-1B06-4236-A0BD-1798CCACE989}">
      <dgm:prSet/>
      <dgm:spPr/>
      <dgm:t>
        <a:bodyPr/>
        <a:lstStyle/>
        <a:p>
          <a:endParaRPr lang="en-US" sz="1600" b="1"/>
        </a:p>
      </dgm:t>
    </dgm:pt>
    <dgm:pt modelId="{167A0C5B-5D4A-49BD-824B-2AD90DAC890F}" type="sibTrans" cxnId="{6BBA8A70-1B06-4236-A0BD-1798CCACE989}">
      <dgm:prSet/>
      <dgm:spPr/>
      <dgm:t>
        <a:bodyPr/>
        <a:lstStyle/>
        <a:p>
          <a:endParaRPr lang="en-US" sz="1600" b="1"/>
        </a:p>
      </dgm:t>
    </dgm:pt>
    <dgm:pt modelId="{7FBEDBB1-7433-4060-9F88-361BB024579E}">
      <dgm:prSet phldrT="[Text]" custT="1"/>
      <dgm:spPr/>
      <dgm:t>
        <a:bodyPr/>
        <a:lstStyle/>
        <a:p>
          <a:r>
            <a:rPr lang="en-US" sz="1600" b="1" dirty="0"/>
            <a:t>Intelligent Computing</a:t>
          </a:r>
        </a:p>
      </dgm:t>
    </dgm:pt>
    <dgm:pt modelId="{C0BEAAD0-E966-4852-B109-822CBD95872B}" type="parTrans" cxnId="{C40AE8B5-8F42-4C7B-B60A-D83B53ADF7D4}">
      <dgm:prSet/>
      <dgm:spPr/>
      <dgm:t>
        <a:bodyPr/>
        <a:lstStyle/>
        <a:p>
          <a:endParaRPr lang="en-US"/>
        </a:p>
      </dgm:t>
    </dgm:pt>
    <dgm:pt modelId="{7D5B1181-1359-410D-8916-BBEF0CAEF214}" type="sibTrans" cxnId="{C40AE8B5-8F42-4C7B-B60A-D83B53ADF7D4}">
      <dgm:prSet/>
      <dgm:spPr/>
      <dgm:t>
        <a:bodyPr/>
        <a:lstStyle/>
        <a:p>
          <a:endParaRPr lang="en-US"/>
        </a:p>
      </dgm:t>
    </dgm:pt>
    <dgm:pt modelId="{0FDBA3B2-062D-4A67-B358-FE30DE8784E6}">
      <dgm:prSet phldrT="[Text]" custT="1"/>
      <dgm:spPr/>
      <dgm:t>
        <a:bodyPr/>
        <a:lstStyle/>
        <a:p>
          <a:r>
            <a:rPr lang="en-US" sz="1600" b="1" dirty="0"/>
            <a:t>Mathematics</a:t>
          </a:r>
        </a:p>
      </dgm:t>
    </dgm:pt>
    <dgm:pt modelId="{45C8D9D1-5650-4922-B910-4E9D0BF304D5}" type="parTrans" cxnId="{ECACE396-6B14-4996-B2E8-4F8C229F6B6E}">
      <dgm:prSet/>
      <dgm:spPr/>
      <dgm:t>
        <a:bodyPr/>
        <a:lstStyle/>
        <a:p>
          <a:endParaRPr lang="en-US"/>
        </a:p>
      </dgm:t>
    </dgm:pt>
    <dgm:pt modelId="{9E66B5E9-B89A-4FB8-A100-5E46D867C561}" type="sibTrans" cxnId="{ECACE396-6B14-4996-B2E8-4F8C229F6B6E}">
      <dgm:prSet/>
      <dgm:spPr/>
      <dgm:t>
        <a:bodyPr/>
        <a:lstStyle/>
        <a:p>
          <a:endParaRPr lang="en-US"/>
        </a:p>
      </dgm:t>
    </dgm:pt>
    <dgm:pt modelId="{17C9D8AE-EE4D-4B66-8DD1-AF699EC056D6}" type="pres">
      <dgm:prSet presAssocID="{8F8D8943-E049-4860-8A0C-F723F23EE3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E9449CB-64FE-4AAA-A1AF-F81426A1ABB8}" type="pres">
      <dgm:prSet presAssocID="{AB8E17D3-B7A6-42CD-A586-2CE0217295E7}" presName="Parent" presStyleLbl="node0" presStyleIdx="0" presStyleCnt="1">
        <dgm:presLayoutVars>
          <dgm:chMax val="6"/>
          <dgm:chPref val="6"/>
        </dgm:presLayoutVars>
      </dgm:prSet>
      <dgm:spPr/>
    </dgm:pt>
    <dgm:pt modelId="{697B2E3F-C8E3-4C24-AA0C-5BEC2155BA3C}" type="pres">
      <dgm:prSet presAssocID="{F2A42126-71CC-4580-B27C-4EE458EEFA46}" presName="Accent1" presStyleCnt="0"/>
      <dgm:spPr/>
    </dgm:pt>
    <dgm:pt modelId="{B9A98115-E71E-409C-9D58-3BB5163F56A8}" type="pres">
      <dgm:prSet presAssocID="{F2A42126-71CC-4580-B27C-4EE458EEFA46}" presName="Accent" presStyleLbl="bgShp" presStyleIdx="0" presStyleCnt="6"/>
      <dgm:spPr/>
    </dgm:pt>
    <dgm:pt modelId="{2781CA5D-01F9-4874-992A-16EFFF8D1BB8}" type="pres">
      <dgm:prSet presAssocID="{F2A42126-71CC-4580-B27C-4EE458EEFA4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8FEAFD5-1D20-4C77-B382-AA3C98D8522A}" type="pres">
      <dgm:prSet presAssocID="{1DA437BF-746E-4935-B0C1-64020E06C4AD}" presName="Accent2" presStyleCnt="0"/>
      <dgm:spPr/>
    </dgm:pt>
    <dgm:pt modelId="{C8D93DB4-AC0D-4480-9F4E-221874F26E74}" type="pres">
      <dgm:prSet presAssocID="{1DA437BF-746E-4935-B0C1-64020E06C4AD}" presName="Accent" presStyleLbl="bgShp" presStyleIdx="1" presStyleCnt="6"/>
      <dgm:spPr/>
    </dgm:pt>
    <dgm:pt modelId="{C0E70E93-B082-47A0-B5CF-4CFA04BC8AED}" type="pres">
      <dgm:prSet presAssocID="{1DA437BF-746E-4935-B0C1-64020E06C4A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358102D-6093-477B-8DF1-4ECE79032B00}" type="pres">
      <dgm:prSet presAssocID="{8CD5FCB9-66A7-4A37-9F03-4923265F2AE3}" presName="Accent3" presStyleCnt="0"/>
      <dgm:spPr/>
    </dgm:pt>
    <dgm:pt modelId="{EDA97CE7-0C04-400C-993E-554794AE278A}" type="pres">
      <dgm:prSet presAssocID="{8CD5FCB9-66A7-4A37-9F03-4923265F2AE3}" presName="Accent" presStyleLbl="bgShp" presStyleIdx="2" presStyleCnt="6"/>
      <dgm:spPr/>
    </dgm:pt>
    <dgm:pt modelId="{5A1D9B9E-810A-451E-8127-CC04A4E53D74}" type="pres">
      <dgm:prSet presAssocID="{8CD5FCB9-66A7-4A37-9F03-4923265F2AE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BC85623-656F-407B-8B8E-A4BCB96F440F}" type="pres">
      <dgm:prSet presAssocID="{45A14433-1A0B-4A2A-A03F-0CB8D5784785}" presName="Accent4" presStyleCnt="0"/>
      <dgm:spPr/>
    </dgm:pt>
    <dgm:pt modelId="{48F2B661-993F-4D27-ABF2-5614FC171C66}" type="pres">
      <dgm:prSet presAssocID="{45A14433-1A0B-4A2A-A03F-0CB8D5784785}" presName="Accent" presStyleLbl="bgShp" presStyleIdx="3" presStyleCnt="6"/>
      <dgm:spPr/>
    </dgm:pt>
    <dgm:pt modelId="{3271CEB2-7D00-4711-A457-3FB34D960523}" type="pres">
      <dgm:prSet presAssocID="{45A14433-1A0B-4A2A-A03F-0CB8D578478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D2C89F6-A9DC-4E94-BC2C-F16DF7A5BDC5}" type="pres">
      <dgm:prSet presAssocID="{7FBEDBB1-7433-4060-9F88-361BB024579E}" presName="Accent5" presStyleCnt="0"/>
      <dgm:spPr/>
    </dgm:pt>
    <dgm:pt modelId="{836670F6-0B15-4155-8ED7-033F0E0E6035}" type="pres">
      <dgm:prSet presAssocID="{7FBEDBB1-7433-4060-9F88-361BB024579E}" presName="Accent" presStyleLbl="bgShp" presStyleIdx="4" presStyleCnt="6"/>
      <dgm:spPr/>
    </dgm:pt>
    <dgm:pt modelId="{9FE0E274-4B39-4844-B665-5E510A4F3558}" type="pres">
      <dgm:prSet presAssocID="{7FBEDBB1-7433-4060-9F88-361BB024579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4CB2263-79D5-41A4-9C40-0B3CAFE765F8}" type="pres">
      <dgm:prSet presAssocID="{0FDBA3B2-062D-4A67-B358-FE30DE8784E6}" presName="Accent6" presStyleCnt="0"/>
      <dgm:spPr/>
    </dgm:pt>
    <dgm:pt modelId="{E0400BD9-46E5-43C2-BD5B-17020C8BD477}" type="pres">
      <dgm:prSet presAssocID="{0FDBA3B2-062D-4A67-B358-FE30DE8784E6}" presName="Accent" presStyleLbl="bgShp" presStyleIdx="5" presStyleCnt="6"/>
      <dgm:spPr/>
    </dgm:pt>
    <dgm:pt modelId="{0378E05D-BF04-484A-B0E7-6AB785BC28AE}" type="pres">
      <dgm:prSet presAssocID="{0FDBA3B2-062D-4A67-B358-FE30DE8784E6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DAA0001-ED50-40C9-BBC4-C0B2F16806C3}" srcId="{AB8E17D3-B7A6-42CD-A586-2CE0217295E7}" destId="{F2A42126-71CC-4580-B27C-4EE458EEFA46}" srcOrd="0" destOrd="0" parTransId="{A8EB2E65-3B57-47F8-A210-91BD8C56357A}" sibTransId="{CF599F3E-94B3-4550-8A1A-6F07AB2D39AD}"/>
    <dgm:cxn modelId="{59819819-82CD-4CE2-85C0-B46DDC97CC2B}" type="presOf" srcId="{45A14433-1A0B-4A2A-A03F-0CB8D5784785}" destId="{3271CEB2-7D00-4711-A457-3FB34D960523}" srcOrd="0" destOrd="0" presId="urn:microsoft.com/office/officeart/2011/layout/HexagonRadial"/>
    <dgm:cxn modelId="{B9773932-9367-4DD1-AAD7-27B070BE2796}" type="presOf" srcId="{8CD5FCB9-66A7-4A37-9F03-4923265F2AE3}" destId="{5A1D9B9E-810A-451E-8127-CC04A4E53D74}" srcOrd="0" destOrd="0" presId="urn:microsoft.com/office/officeart/2011/layout/HexagonRadial"/>
    <dgm:cxn modelId="{EEE11463-A8FD-47E6-B864-1CE9FE71C223}" type="presOf" srcId="{AB8E17D3-B7A6-42CD-A586-2CE0217295E7}" destId="{7E9449CB-64FE-4AAA-A1AF-F81426A1ABB8}" srcOrd="0" destOrd="0" presId="urn:microsoft.com/office/officeart/2011/layout/HexagonRadial"/>
    <dgm:cxn modelId="{5E28D96D-986C-42CC-A353-B22198ADD988}" type="presOf" srcId="{F2A42126-71CC-4580-B27C-4EE458EEFA46}" destId="{2781CA5D-01F9-4874-992A-16EFFF8D1BB8}" srcOrd="0" destOrd="0" presId="urn:microsoft.com/office/officeart/2011/layout/HexagonRadial"/>
    <dgm:cxn modelId="{6BBA8A70-1B06-4236-A0BD-1798CCACE989}" srcId="{AB8E17D3-B7A6-42CD-A586-2CE0217295E7}" destId="{45A14433-1A0B-4A2A-A03F-0CB8D5784785}" srcOrd="3" destOrd="0" parTransId="{9FC795AD-B3EF-4C94-8A42-50839D4A9767}" sibTransId="{167A0C5B-5D4A-49BD-824B-2AD90DAC890F}"/>
    <dgm:cxn modelId="{6F5FF873-B1FC-44A3-9373-C53F46292B50}" type="presOf" srcId="{8F8D8943-E049-4860-8A0C-F723F23EE374}" destId="{17C9D8AE-EE4D-4B66-8DD1-AF699EC056D6}" srcOrd="0" destOrd="0" presId="urn:microsoft.com/office/officeart/2011/layout/HexagonRadial"/>
    <dgm:cxn modelId="{E7B8FD94-A90E-422B-9631-7580D5892737}" srcId="{AB8E17D3-B7A6-42CD-A586-2CE0217295E7}" destId="{8CD5FCB9-66A7-4A37-9F03-4923265F2AE3}" srcOrd="2" destOrd="0" parTransId="{2B7527F0-8BE0-41A3-B8D8-1D06A3F14E8D}" sibTransId="{AAEF0032-3D48-4ACB-B0F5-66F80D5D11FC}"/>
    <dgm:cxn modelId="{0E6FDD95-9100-4260-81FF-89239C607879}" type="presOf" srcId="{0FDBA3B2-062D-4A67-B358-FE30DE8784E6}" destId="{0378E05D-BF04-484A-B0E7-6AB785BC28AE}" srcOrd="0" destOrd="0" presId="urn:microsoft.com/office/officeart/2011/layout/HexagonRadial"/>
    <dgm:cxn modelId="{ECACE396-6B14-4996-B2E8-4F8C229F6B6E}" srcId="{AB8E17D3-B7A6-42CD-A586-2CE0217295E7}" destId="{0FDBA3B2-062D-4A67-B358-FE30DE8784E6}" srcOrd="5" destOrd="0" parTransId="{45C8D9D1-5650-4922-B910-4E9D0BF304D5}" sibTransId="{9E66B5E9-B89A-4FB8-A100-5E46D867C561}"/>
    <dgm:cxn modelId="{E7E24FB5-C4FA-4479-B422-E07BE6E016D9}" type="presOf" srcId="{1DA437BF-746E-4935-B0C1-64020E06C4AD}" destId="{C0E70E93-B082-47A0-B5CF-4CFA04BC8AED}" srcOrd="0" destOrd="0" presId="urn:microsoft.com/office/officeart/2011/layout/HexagonRadial"/>
    <dgm:cxn modelId="{C40AE8B5-8F42-4C7B-B60A-D83B53ADF7D4}" srcId="{AB8E17D3-B7A6-42CD-A586-2CE0217295E7}" destId="{7FBEDBB1-7433-4060-9F88-361BB024579E}" srcOrd="4" destOrd="0" parTransId="{C0BEAAD0-E966-4852-B109-822CBD95872B}" sibTransId="{7D5B1181-1359-410D-8916-BBEF0CAEF214}"/>
    <dgm:cxn modelId="{031DA5B7-DAB6-4009-8EF6-FB3DFD04EBCD}" srcId="{AB8E17D3-B7A6-42CD-A586-2CE0217295E7}" destId="{1DA437BF-746E-4935-B0C1-64020E06C4AD}" srcOrd="1" destOrd="0" parTransId="{AB9FDC20-FC87-4C3D-B5BF-8A55824E845F}" sibTransId="{6B27B261-2457-4032-8F7D-F5DB0251B881}"/>
    <dgm:cxn modelId="{79C98AC3-03E9-49C2-89EA-9B13766266EB}" srcId="{8F8D8943-E049-4860-8A0C-F723F23EE374}" destId="{AB8E17D3-B7A6-42CD-A586-2CE0217295E7}" srcOrd="0" destOrd="0" parTransId="{03974246-A5F3-4CAC-B25E-CAD9A1807F10}" sibTransId="{6D0613EA-98B8-4024-931B-158CF5781F26}"/>
    <dgm:cxn modelId="{A0C1C3EA-D814-47C8-AAE8-25312A643D09}" type="presOf" srcId="{7FBEDBB1-7433-4060-9F88-361BB024579E}" destId="{9FE0E274-4B39-4844-B665-5E510A4F3558}" srcOrd="0" destOrd="0" presId="urn:microsoft.com/office/officeart/2011/layout/HexagonRadial"/>
    <dgm:cxn modelId="{AEEC0441-E99E-4C90-BD5C-6B962EE20B52}" type="presParOf" srcId="{17C9D8AE-EE4D-4B66-8DD1-AF699EC056D6}" destId="{7E9449CB-64FE-4AAA-A1AF-F81426A1ABB8}" srcOrd="0" destOrd="0" presId="urn:microsoft.com/office/officeart/2011/layout/HexagonRadial"/>
    <dgm:cxn modelId="{E691BCCE-2998-4D9B-BD81-8F8930CBE6B6}" type="presParOf" srcId="{17C9D8AE-EE4D-4B66-8DD1-AF699EC056D6}" destId="{697B2E3F-C8E3-4C24-AA0C-5BEC2155BA3C}" srcOrd="1" destOrd="0" presId="urn:microsoft.com/office/officeart/2011/layout/HexagonRadial"/>
    <dgm:cxn modelId="{BC4690DB-D708-4821-B7C1-D5E3E673B510}" type="presParOf" srcId="{697B2E3F-C8E3-4C24-AA0C-5BEC2155BA3C}" destId="{B9A98115-E71E-409C-9D58-3BB5163F56A8}" srcOrd="0" destOrd="0" presId="urn:microsoft.com/office/officeart/2011/layout/HexagonRadial"/>
    <dgm:cxn modelId="{3C8C1F21-3C45-42F1-AE7C-2E5B92A99F4E}" type="presParOf" srcId="{17C9D8AE-EE4D-4B66-8DD1-AF699EC056D6}" destId="{2781CA5D-01F9-4874-992A-16EFFF8D1BB8}" srcOrd="2" destOrd="0" presId="urn:microsoft.com/office/officeart/2011/layout/HexagonRadial"/>
    <dgm:cxn modelId="{21679971-4ECD-4C79-A3E2-3C958B2BAEAE}" type="presParOf" srcId="{17C9D8AE-EE4D-4B66-8DD1-AF699EC056D6}" destId="{38FEAFD5-1D20-4C77-B382-AA3C98D8522A}" srcOrd="3" destOrd="0" presId="urn:microsoft.com/office/officeart/2011/layout/HexagonRadial"/>
    <dgm:cxn modelId="{252EAC88-1010-4498-A6FA-24ED2B5D9CA9}" type="presParOf" srcId="{38FEAFD5-1D20-4C77-B382-AA3C98D8522A}" destId="{C8D93DB4-AC0D-4480-9F4E-221874F26E74}" srcOrd="0" destOrd="0" presId="urn:microsoft.com/office/officeart/2011/layout/HexagonRadial"/>
    <dgm:cxn modelId="{C13FB2B1-9BBB-4255-8496-02CB7D3113C8}" type="presParOf" srcId="{17C9D8AE-EE4D-4B66-8DD1-AF699EC056D6}" destId="{C0E70E93-B082-47A0-B5CF-4CFA04BC8AED}" srcOrd="4" destOrd="0" presId="urn:microsoft.com/office/officeart/2011/layout/HexagonRadial"/>
    <dgm:cxn modelId="{079D4EE1-E51C-4125-9310-DD8F9D5C685A}" type="presParOf" srcId="{17C9D8AE-EE4D-4B66-8DD1-AF699EC056D6}" destId="{E358102D-6093-477B-8DF1-4ECE79032B00}" srcOrd="5" destOrd="0" presId="urn:microsoft.com/office/officeart/2011/layout/HexagonRadial"/>
    <dgm:cxn modelId="{21580E48-04AA-44D5-A1D8-7C40ED1C2891}" type="presParOf" srcId="{E358102D-6093-477B-8DF1-4ECE79032B00}" destId="{EDA97CE7-0C04-400C-993E-554794AE278A}" srcOrd="0" destOrd="0" presId="urn:microsoft.com/office/officeart/2011/layout/HexagonRadial"/>
    <dgm:cxn modelId="{F2F7C502-73E9-4ACF-9F5A-69B3AE515678}" type="presParOf" srcId="{17C9D8AE-EE4D-4B66-8DD1-AF699EC056D6}" destId="{5A1D9B9E-810A-451E-8127-CC04A4E53D74}" srcOrd="6" destOrd="0" presId="urn:microsoft.com/office/officeart/2011/layout/HexagonRadial"/>
    <dgm:cxn modelId="{21A23FF1-8514-4CB4-9DB1-36A8C067960A}" type="presParOf" srcId="{17C9D8AE-EE4D-4B66-8DD1-AF699EC056D6}" destId="{8BC85623-656F-407B-8B8E-A4BCB96F440F}" srcOrd="7" destOrd="0" presId="urn:microsoft.com/office/officeart/2011/layout/HexagonRadial"/>
    <dgm:cxn modelId="{248A1FBC-02D1-46E8-B71A-7DAE7D78270E}" type="presParOf" srcId="{8BC85623-656F-407B-8B8E-A4BCB96F440F}" destId="{48F2B661-993F-4D27-ABF2-5614FC171C66}" srcOrd="0" destOrd="0" presId="urn:microsoft.com/office/officeart/2011/layout/HexagonRadial"/>
    <dgm:cxn modelId="{E5EAB786-EC02-40B0-8AD6-9928A6ED44C4}" type="presParOf" srcId="{17C9D8AE-EE4D-4B66-8DD1-AF699EC056D6}" destId="{3271CEB2-7D00-4711-A457-3FB34D960523}" srcOrd="8" destOrd="0" presId="urn:microsoft.com/office/officeart/2011/layout/HexagonRadial"/>
    <dgm:cxn modelId="{36408D15-C25B-4D5A-A1FD-20A0C9E57DE0}" type="presParOf" srcId="{17C9D8AE-EE4D-4B66-8DD1-AF699EC056D6}" destId="{0D2C89F6-A9DC-4E94-BC2C-F16DF7A5BDC5}" srcOrd="9" destOrd="0" presId="urn:microsoft.com/office/officeart/2011/layout/HexagonRadial"/>
    <dgm:cxn modelId="{FE5A3CF3-05E4-4BC7-8193-FC45150135F9}" type="presParOf" srcId="{0D2C89F6-A9DC-4E94-BC2C-F16DF7A5BDC5}" destId="{836670F6-0B15-4155-8ED7-033F0E0E6035}" srcOrd="0" destOrd="0" presId="urn:microsoft.com/office/officeart/2011/layout/HexagonRadial"/>
    <dgm:cxn modelId="{28F762FD-8CD0-428F-9FF2-CF253DC6C6CF}" type="presParOf" srcId="{17C9D8AE-EE4D-4B66-8DD1-AF699EC056D6}" destId="{9FE0E274-4B39-4844-B665-5E510A4F3558}" srcOrd="10" destOrd="0" presId="urn:microsoft.com/office/officeart/2011/layout/HexagonRadial"/>
    <dgm:cxn modelId="{5CEC15F8-A118-4245-8A83-35230F0F629B}" type="presParOf" srcId="{17C9D8AE-EE4D-4B66-8DD1-AF699EC056D6}" destId="{24CB2263-79D5-41A4-9C40-0B3CAFE765F8}" srcOrd="11" destOrd="0" presId="urn:microsoft.com/office/officeart/2011/layout/HexagonRadial"/>
    <dgm:cxn modelId="{F3FE7593-30D1-4DDD-B0BC-2AFD0CD2EB93}" type="presParOf" srcId="{24CB2263-79D5-41A4-9C40-0B3CAFE765F8}" destId="{E0400BD9-46E5-43C2-BD5B-17020C8BD477}" srcOrd="0" destOrd="0" presId="urn:microsoft.com/office/officeart/2011/layout/HexagonRadial"/>
    <dgm:cxn modelId="{F7CE4D0B-9F60-4C8A-837E-8527DFF60ADF}" type="presParOf" srcId="{17C9D8AE-EE4D-4B66-8DD1-AF699EC056D6}" destId="{0378E05D-BF04-484A-B0E7-6AB785BC28A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5BF760-4EBD-428A-9897-032A1006343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B6A91E-1151-4B85-9F5E-54E2F86A00A5}">
      <dgm:prSet phldrT="[Text]"/>
      <dgm:spPr/>
      <dgm:t>
        <a:bodyPr/>
        <a:lstStyle/>
        <a:p>
          <a:r>
            <a:rPr lang="en-US" dirty="0"/>
            <a:t>Programming Fundamental</a:t>
          </a:r>
        </a:p>
      </dgm:t>
    </dgm:pt>
    <dgm:pt modelId="{9528EEC5-0528-4AF8-80B4-66D3C6332596}" type="parTrans" cxnId="{43A31D5A-301B-4AEF-A39A-679C34C336DA}">
      <dgm:prSet/>
      <dgm:spPr/>
      <dgm:t>
        <a:bodyPr/>
        <a:lstStyle/>
        <a:p>
          <a:endParaRPr lang="en-US"/>
        </a:p>
      </dgm:t>
    </dgm:pt>
    <dgm:pt modelId="{695B78BD-3392-4F30-84F2-C6280B58E5F5}" type="sibTrans" cxnId="{43A31D5A-301B-4AEF-A39A-679C34C336DA}">
      <dgm:prSet/>
      <dgm:spPr/>
      <dgm:t>
        <a:bodyPr/>
        <a:lstStyle/>
        <a:p>
          <a:endParaRPr lang="en-US"/>
        </a:p>
      </dgm:t>
    </dgm:pt>
    <dgm:pt modelId="{5EFDF844-1B29-4567-9A1A-C09BDC7FEA13}">
      <dgm:prSet phldrT="[Text]"/>
      <dgm:spPr/>
      <dgm:t>
        <a:bodyPr/>
        <a:lstStyle/>
        <a:p>
          <a:r>
            <a:rPr lang="en-US" dirty="0"/>
            <a:t>OOP</a:t>
          </a:r>
        </a:p>
      </dgm:t>
    </dgm:pt>
    <dgm:pt modelId="{51676CC4-BB61-46FE-B3B9-696FA2D65625}" type="parTrans" cxnId="{04035541-930B-4A8D-99DD-261C15C5D943}">
      <dgm:prSet/>
      <dgm:spPr/>
      <dgm:t>
        <a:bodyPr/>
        <a:lstStyle/>
        <a:p>
          <a:endParaRPr lang="en-US"/>
        </a:p>
      </dgm:t>
    </dgm:pt>
    <dgm:pt modelId="{B04B9957-91CD-452E-A7EA-E7FB75E92359}" type="sibTrans" cxnId="{04035541-930B-4A8D-99DD-261C15C5D943}">
      <dgm:prSet/>
      <dgm:spPr/>
      <dgm:t>
        <a:bodyPr/>
        <a:lstStyle/>
        <a:p>
          <a:endParaRPr lang="en-US"/>
        </a:p>
      </dgm:t>
    </dgm:pt>
    <dgm:pt modelId="{A2A0DC74-2C82-47CA-B80D-8113516CA509}">
      <dgm:prSet phldrT="[Text]"/>
      <dgm:spPr/>
      <dgm:t>
        <a:bodyPr/>
        <a:lstStyle/>
        <a:p>
          <a:r>
            <a:rPr lang="en-US" dirty="0"/>
            <a:t>Software Engineering</a:t>
          </a:r>
        </a:p>
      </dgm:t>
    </dgm:pt>
    <dgm:pt modelId="{F8938934-CEA9-4CCE-A5A5-46A68BE2E971}" type="parTrans" cxnId="{898B2367-4540-4B6E-9535-C1CBD563227D}">
      <dgm:prSet/>
      <dgm:spPr/>
      <dgm:t>
        <a:bodyPr/>
        <a:lstStyle/>
        <a:p>
          <a:endParaRPr lang="en-US"/>
        </a:p>
      </dgm:t>
    </dgm:pt>
    <dgm:pt modelId="{1D9431B1-9681-4F67-BEA0-13C3217ACDA7}" type="sibTrans" cxnId="{898B2367-4540-4B6E-9535-C1CBD563227D}">
      <dgm:prSet/>
      <dgm:spPr/>
      <dgm:t>
        <a:bodyPr/>
        <a:lstStyle/>
        <a:p>
          <a:endParaRPr lang="en-US"/>
        </a:p>
      </dgm:t>
    </dgm:pt>
    <dgm:pt modelId="{CC4C56D8-797C-4B7B-9BF5-ABEC30EDA7A4}" type="pres">
      <dgm:prSet presAssocID="{735BF760-4EBD-428A-9897-032A1006343A}" presName="rootnode" presStyleCnt="0">
        <dgm:presLayoutVars>
          <dgm:chMax/>
          <dgm:chPref/>
          <dgm:dir/>
          <dgm:animLvl val="lvl"/>
        </dgm:presLayoutVars>
      </dgm:prSet>
      <dgm:spPr/>
    </dgm:pt>
    <dgm:pt modelId="{3C976487-3FAD-4215-BB93-57784E5981DD}" type="pres">
      <dgm:prSet presAssocID="{B5B6A91E-1151-4B85-9F5E-54E2F86A00A5}" presName="composite" presStyleCnt="0"/>
      <dgm:spPr/>
    </dgm:pt>
    <dgm:pt modelId="{E89C4CD4-7986-4804-8B85-CC419DAF42EB}" type="pres">
      <dgm:prSet presAssocID="{B5B6A91E-1151-4B85-9F5E-54E2F86A00A5}" presName="LShape" presStyleLbl="alignNode1" presStyleIdx="0" presStyleCnt="5"/>
      <dgm:spPr/>
    </dgm:pt>
    <dgm:pt modelId="{812104C6-DC73-4794-9F6C-705199D49C71}" type="pres">
      <dgm:prSet presAssocID="{B5B6A91E-1151-4B85-9F5E-54E2F86A00A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2860C46-ACB5-4987-BE06-69A4F75A9F11}" type="pres">
      <dgm:prSet presAssocID="{B5B6A91E-1151-4B85-9F5E-54E2F86A00A5}" presName="Triangle" presStyleLbl="alignNode1" presStyleIdx="1" presStyleCnt="5"/>
      <dgm:spPr/>
    </dgm:pt>
    <dgm:pt modelId="{DB46B45B-4279-42F0-A896-3F57C7998D4A}" type="pres">
      <dgm:prSet presAssocID="{695B78BD-3392-4F30-84F2-C6280B58E5F5}" presName="sibTrans" presStyleCnt="0"/>
      <dgm:spPr/>
    </dgm:pt>
    <dgm:pt modelId="{397071EC-8FD9-4438-9BAF-0A5BFC5E81AD}" type="pres">
      <dgm:prSet presAssocID="{695B78BD-3392-4F30-84F2-C6280B58E5F5}" presName="space" presStyleCnt="0"/>
      <dgm:spPr/>
    </dgm:pt>
    <dgm:pt modelId="{EF9B919C-EA73-41F9-A5CC-0B9977CB6C01}" type="pres">
      <dgm:prSet presAssocID="{5EFDF844-1B29-4567-9A1A-C09BDC7FEA13}" presName="composite" presStyleCnt="0"/>
      <dgm:spPr/>
    </dgm:pt>
    <dgm:pt modelId="{86FE4E82-E95A-424F-84C5-C17DE1B5651E}" type="pres">
      <dgm:prSet presAssocID="{5EFDF844-1B29-4567-9A1A-C09BDC7FEA13}" presName="LShape" presStyleLbl="alignNode1" presStyleIdx="2" presStyleCnt="5"/>
      <dgm:spPr/>
    </dgm:pt>
    <dgm:pt modelId="{05E4D26B-0D8F-40AF-A50D-7F417F912EF5}" type="pres">
      <dgm:prSet presAssocID="{5EFDF844-1B29-4567-9A1A-C09BDC7FEA1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ED97824-024C-46E8-81F1-168B7996F457}" type="pres">
      <dgm:prSet presAssocID="{5EFDF844-1B29-4567-9A1A-C09BDC7FEA13}" presName="Triangle" presStyleLbl="alignNode1" presStyleIdx="3" presStyleCnt="5"/>
      <dgm:spPr/>
    </dgm:pt>
    <dgm:pt modelId="{1F7088EB-ADF0-45C3-8092-47A013339942}" type="pres">
      <dgm:prSet presAssocID="{B04B9957-91CD-452E-A7EA-E7FB75E92359}" presName="sibTrans" presStyleCnt="0"/>
      <dgm:spPr/>
    </dgm:pt>
    <dgm:pt modelId="{C9678196-E129-405F-A8A6-B0530365B642}" type="pres">
      <dgm:prSet presAssocID="{B04B9957-91CD-452E-A7EA-E7FB75E92359}" presName="space" presStyleCnt="0"/>
      <dgm:spPr/>
    </dgm:pt>
    <dgm:pt modelId="{FF4CD4B0-5BC4-4EDC-87CD-9450154C6B6B}" type="pres">
      <dgm:prSet presAssocID="{A2A0DC74-2C82-47CA-B80D-8113516CA509}" presName="composite" presStyleCnt="0"/>
      <dgm:spPr/>
    </dgm:pt>
    <dgm:pt modelId="{7FECA9FD-9FA5-40ED-B55C-CC5F03B53628}" type="pres">
      <dgm:prSet presAssocID="{A2A0DC74-2C82-47CA-B80D-8113516CA509}" presName="LShape" presStyleLbl="alignNode1" presStyleIdx="4" presStyleCnt="5"/>
      <dgm:spPr/>
    </dgm:pt>
    <dgm:pt modelId="{770F540A-46DB-4657-A202-12CB361FCCDC}" type="pres">
      <dgm:prSet presAssocID="{A2A0DC74-2C82-47CA-B80D-8113516CA50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8B98C20-1EA6-424B-B074-FACD4F790F63}" type="presOf" srcId="{735BF760-4EBD-428A-9897-032A1006343A}" destId="{CC4C56D8-797C-4B7B-9BF5-ABEC30EDA7A4}" srcOrd="0" destOrd="0" presId="urn:microsoft.com/office/officeart/2009/3/layout/StepUpProcess"/>
    <dgm:cxn modelId="{7ECBA323-6FF5-4A8A-BCDC-10F07357F812}" type="presOf" srcId="{A2A0DC74-2C82-47CA-B80D-8113516CA509}" destId="{770F540A-46DB-4657-A202-12CB361FCCDC}" srcOrd="0" destOrd="0" presId="urn:microsoft.com/office/officeart/2009/3/layout/StepUpProcess"/>
    <dgm:cxn modelId="{04035541-930B-4A8D-99DD-261C15C5D943}" srcId="{735BF760-4EBD-428A-9897-032A1006343A}" destId="{5EFDF844-1B29-4567-9A1A-C09BDC7FEA13}" srcOrd="1" destOrd="0" parTransId="{51676CC4-BB61-46FE-B3B9-696FA2D65625}" sibTransId="{B04B9957-91CD-452E-A7EA-E7FB75E92359}"/>
    <dgm:cxn modelId="{AA408F41-14BA-4184-B193-67A306FA67D5}" type="presOf" srcId="{5EFDF844-1B29-4567-9A1A-C09BDC7FEA13}" destId="{05E4D26B-0D8F-40AF-A50D-7F417F912EF5}" srcOrd="0" destOrd="0" presId="urn:microsoft.com/office/officeart/2009/3/layout/StepUpProcess"/>
    <dgm:cxn modelId="{898B2367-4540-4B6E-9535-C1CBD563227D}" srcId="{735BF760-4EBD-428A-9897-032A1006343A}" destId="{A2A0DC74-2C82-47CA-B80D-8113516CA509}" srcOrd="2" destOrd="0" parTransId="{F8938934-CEA9-4CCE-A5A5-46A68BE2E971}" sibTransId="{1D9431B1-9681-4F67-BEA0-13C3217ACDA7}"/>
    <dgm:cxn modelId="{43A31D5A-301B-4AEF-A39A-679C34C336DA}" srcId="{735BF760-4EBD-428A-9897-032A1006343A}" destId="{B5B6A91E-1151-4B85-9F5E-54E2F86A00A5}" srcOrd="0" destOrd="0" parTransId="{9528EEC5-0528-4AF8-80B4-66D3C6332596}" sibTransId="{695B78BD-3392-4F30-84F2-C6280B58E5F5}"/>
    <dgm:cxn modelId="{3E4FB99B-E117-4E46-A128-8B63CCA332EA}" type="presOf" srcId="{B5B6A91E-1151-4B85-9F5E-54E2F86A00A5}" destId="{812104C6-DC73-4794-9F6C-705199D49C71}" srcOrd="0" destOrd="0" presId="urn:microsoft.com/office/officeart/2009/3/layout/StepUpProcess"/>
    <dgm:cxn modelId="{CEC2194B-1247-496A-9B8E-CE69CB5EE1FF}" type="presParOf" srcId="{CC4C56D8-797C-4B7B-9BF5-ABEC30EDA7A4}" destId="{3C976487-3FAD-4215-BB93-57784E5981DD}" srcOrd="0" destOrd="0" presId="urn:microsoft.com/office/officeart/2009/3/layout/StepUpProcess"/>
    <dgm:cxn modelId="{FBCE8A96-09C5-41DA-B720-10FB429A8380}" type="presParOf" srcId="{3C976487-3FAD-4215-BB93-57784E5981DD}" destId="{E89C4CD4-7986-4804-8B85-CC419DAF42EB}" srcOrd="0" destOrd="0" presId="urn:microsoft.com/office/officeart/2009/3/layout/StepUpProcess"/>
    <dgm:cxn modelId="{ACEBD8F4-EF7F-4AA8-A40E-CE806C537309}" type="presParOf" srcId="{3C976487-3FAD-4215-BB93-57784E5981DD}" destId="{812104C6-DC73-4794-9F6C-705199D49C71}" srcOrd="1" destOrd="0" presId="urn:microsoft.com/office/officeart/2009/3/layout/StepUpProcess"/>
    <dgm:cxn modelId="{D1FD1CF0-76AD-46C8-910B-8B3AA0AFE605}" type="presParOf" srcId="{3C976487-3FAD-4215-BB93-57784E5981DD}" destId="{D2860C46-ACB5-4987-BE06-69A4F75A9F11}" srcOrd="2" destOrd="0" presId="urn:microsoft.com/office/officeart/2009/3/layout/StepUpProcess"/>
    <dgm:cxn modelId="{A7DE6A74-1C83-4562-9102-55A2008A80A7}" type="presParOf" srcId="{CC4C56D8-797C-4B7B-9BF5-ABEC30EDA7A4}" destId="{DB46B45B-4279-42F0-A896-3F57C7998D4A}" srcOrd="1" destOrd="0" presId="urn:microsoft.com/office/officeart/2009/3/layout/StepUpProcess"/>
    <dgm:cxn modelId="{C203D0AE-091A-4173-B931-977C016C08CB}" type="presParOf" srcId="{DB46B45B-4279-42F0-A896-3F57C7998D4A}" destId="{397071EC-8FD9-4438-9BAF-0A5BFC5E81AD}" srcOrd="0" destOrd="0" presId="urn:microsoft.com/office/officeart/2009/3/layout/StepUpProcess"/>
    <dgm:cxn modelId="{1E33769C-731E-40FE-B1F2-7C91913F261D}" type="presParOf" srcId="{CC4C56D8-797C-4B7B-9BF5-ABEC30EDA7A4}" destId="{EF9B919C-EA73-41F9-A5CC-0B9977CB6C01}" srcOrd="2" destOrd="0" presId="urn:microsoft.com/office/officeart/2009/3/layout/StepUpProcess"/>
    <dgm:cxn modelId="{5A32DFD0-99F1-4A97-9207-C3136973E410}" type="presParOf" srcId="{EF9B919C-EA73-41F9-A5CC-0B9977CB6C01}" destId="{86FE4E82-E95A-424F-84C5-C17DE1B5651E}" srcOrd="0" destOrd="0" presId="urn:microsoft.com/office/officeart/2009/3/layout/StepUpProcess"/>
    <dgm:cxn modelId="{96A66AFF-1114-4E39-AE32-95B21D5F11D1}" type="presParOf" srcId="{EF9B919C-EA73-41F9-A5CC-0B9977CB6C01}" destId="{05E4D26B-0D8F-40AF-A50D-7F417F912EF5}" srcOrd="1" destOrd="0" presId="urn:microsoft.com/office/officeart/2009/3/layout/StepUpProcess"/>
    <dgm:cxn modelId="{289CFE1E-506C-4E9E-A76E-304E48CB9D7B}" type="presParOf" srcId="{EF9B919C-EA73-41F9-A5CC-0B9977CB6C01}" destId="{0ED97824-024C-46E8-81F1-168B7996F457}" srcOrd="2" destOrd="0" presId="urn:microsoft.com/office/officeart/2009/3/layout/StepUpProcess"/>
    <dgm:cxn modelId="{FE2C5A94-5D37-46F1-B0B6-1B3511881973}" type="presParOf" srcId="{CC4C56D8-797C-4B7B-9BF5-ABEC30EDA7A4}" destId="{1F7088EB-ADF0-45C3-8092-47A013339942}" srcOrd="3" destOrd="0" presId="urn:microsoft.com/office/officeart/2009/3/layout/StepUpProcess"/>
    <dgm:cxn modelId="{39EFCDC3-9F89-4636-9F53-E6D08279531B}" type="presParOf" srcId="{1F7088EB-ADF0-45C3-8092-47A013339942}" destId="{C9678196-E129-405F-A8A6-B0530365B642}" srcOrd="0" destOrd="0" presId="urn:microsoft.com/office/officeart/2009/3/layout/StepUpProcess"/>
    <dgm:cxn modelId="{C12BE477-E608-44F6-B9E0-CD3BE6B5023E}" type="presParOf" srcId="{CC4C56D8-797C-4B7B-9BF5-ABEC30EDA7A4}" destId="{FF4CD4B0-5BC4-4EDC-87CD-9450154C6B6B}" srcOrd="4" destOrd="0" presId="urn:microsoft.com/office/officeart/2009/3/layout/StepUpProcess"/>
    <dgm:cxn modelId="{78783A9C-C7C1-4E02-A8E4-7F3E6DBDC1C8}" type="presParOf" srcId="{FF4CD4B0-5BC4-4EDC-87CD-9450154C6B6B}" destId="{7FECA9FD-9FA5-40ED-B55C-CC5F03B53628}" srcOrd="0" destOrd="0" presId="urn:microsoft.com/office/officeart/2009/3/layout/StepUpProcess"/>
    <dgm:cxn modelId="{6F18F536-3AEE-4957-A038-CF7BFE1D89E7}" type="presParOf" srcId="{FF4CD4B0-5BC4-4EDC-87CD-9450154C6B6B}" destId="{770F540A-46DB-4657-A202-12CB361FCCD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FC17C3-B7E6-4C18-A67C-ADB81B5367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F0D916-CF0E-48A1-89E5-17449279E548}">
      <dgm:prSet custT="1"/>
      <dgm:spPr/>
      <dgm:t>
        <a:bodyPr/>
        <a:lstStyle/>
        <a:p>
          <a:r>
            <a:rPr lang="en-US" sz="2000" dirty="0">
              <a:latin typeface="Amasis MT Pro Medium" panose="02040604050005020304" pitchFamily="18" charset="0"/>
            </a:rPr>
            <a:t>Course Offered: </a:t>
          </a:r>
          <a:r>
            <a:rPr lang="en-US" sz="2000" dirty="0" err="1">
              <a:latin typeface="Amasis MT Pro Medium" panose="02040604050005020304" pitchFamily="18" charset="0"/>
            </a:rPr>
            <a:t>B.Tech</a:t>
          </a:r>
          <a:r>
            <a:rPr lang="en-US" sz="2000" dirty="0">
              <a:latin typeface="Amasis MT Pro Medium" panose="02040604050005020304" pitchFamily="18" charset="0"/>
            </a:rPr>
            <a:t> CSE/CYS/DS</a:t>
          </a:r>
        </a:p>
      </dgm:t>
    </dgm:pt>
    <dgm:pt modelId="{52A5142B-B638-42C1-8EF4-658CD5F63566}" type="parTrans" cxnId="{90FB9C65-D6ED-4DDE-9E1A-09C7A739931B}">
      <dgm:prSet/>
      <dgm:spPr/>
      <dgm:t>
        <a:bodyPr/>
        <a:lstStyle/>
        <a:p>
          <a:endParaRPr lang="en-US" sz="2000">
            <a:latin typeface="Amasis MT Pro Medium" panose="02040604050005020304" pitchFamily="18" charset="0"/>
          </a:endParaRPr>
        </a:p>
      </dgm:t>
    </dgm:pt>
    <dgm:pt modelId="{D7E2488C-5915-4C43-A24C-687B3E908951}" type="sibTrans" cxnId="{90FB9C65-D6ED-4DDE-9E1A-09C7A739931B}">
      <dgm:prSet/>
      <dgm:spPr/>
      <dgm:t>
        <a:bodyPr/>
        <a:lstStyle/>
        <a:p>
          <a:endParaRPr lang="en-US" sz="2000">
            <a:latin typeface="Amasis MT Pro Medium" panose="02040604050005020304" pitchFamily="18" charset="0"/>
          </a:endParaRPr>
        </a:p>
      </dgm:t>
    </dgm:pt>
    <dgm:pt modelId="{183C37B8-B48C-49FC-A88B-0AD4F62BE40B}">
      <dgm:prSet custT="1"/>
      <dgm:spPr/>
      <dgm:t>
        <a:bodyPr/>
        <a:lstStyle/>
        <a:p>
          <a:r>
            <a:rPr lang="en-US" sz="2000" dirty="0">
              <a:latin typeface="Amasis MT Pro Medium" panose="02040604050005020304" pitchFamily="18" charset="0"/>
            </a:rPr>
            <a:t>L-T-P-C : 2-0-4-4</a:t>
          </a:r>
        </a:p>
      </dgm:t>
    </dgm:pt>
    <dgm:pt modelId="{37A1E1EF-FC5C-4B34-ABBF-62615F06A386}" type="parTrans" cxnId="{7332BD86-12D7-4291-A219-42197A5A061F}">
      <dgm:prSet/>
      <dgm:spPr/>
      <dgm:t>
        <a:bodyPr/>
        <a:lstStyle/>
        <a:p>
          <a:endParaRPr lang="en-US" sz="2000">
            <a:latin typeface="Amasis MT Pro Medium" panose="02040604050005020304" pitchFamily="18" charset="0"/>
          </a:endParaRPr>
        </a:p>
      </dgm:t>
    </dgm:pt>
    <dgm:pt modelId="{8F9871BA-E860-4CA9-9416-44F47FE76195}" type="sibTrans" cxnId="{7332BD86-12D7-4291-A219-42197A5A061F}">
      <dgm:prSet/>
      <dgm:spPr/>
      <dgm:t>
        <a:bodyPr/>
        <a:lstStyle/>
        <a:p>
          <a:endParaRPr lang="en-US" sz="2000">
            <a:latin typeface="Amasis MT Pro Medium" panose="02040604050005020304" pitchFamily="18" charset="0"/>
          </a:endParaRPr>
        </a:p>
      </dgm:t>
    </dgm:pt>
    <dgm:pt modelId="{278CF2CB-B1C7-47A9-B76F-D749A12EF8A0}">
      <dgm:prSet custT="1"/>
      <dgm:spPr/>
      <dgm:t>
        <a:bodyPr/>
        <a:lstStyle/>
        <a:p>
          <a:r>
            <a:rPr lang="en-US" sz="2000" dirty="0">
              <a:latin typeface="Amasis MT Pro Medium" panose="02040604050005020304" pitchFamily="18" charset="0"/>
            </a:rPr>
            <a:t>Students Strength: 158</a:t>
          </a:r>
        </a:p>
      </dgm:t>
    </dgm:pt>
    <dgm:pt modelId="{409E28C2-44BD-40DB-8E65-A5E879515789}" type="parTrans" cxnId="{D3CCB017-68A8-4A1C-9697-A572589ABC57}">
      <dgm:prSet/>
      <dgm:spPr/>
      <dgm:t>
        <a:bodyPr/>
        <a:lstStyle/>
        <a:p>
          <a:endParaRPr lang="en-US" sz="2000">
            <a:latin typeface="Amasis MT Pro Medium" panose="02040604050005020304" pitchFamily="18" charset="0"/>
          </a:endParaRPr>
        </a:p>
      </dgm:t>
    </dgm:pt>
    <dgm:pt modelId="{91422B3B-55D0-4DD9-86C8-3343DB99BB4C}" type="sibTrans" cxnId="{D3CCB017-68A8-4A1C-9697-A572589ABC57}">
      <dgm:prSet/>
      <dgm:spPr/>
      <dgm:t>
        <a:bodyPr/>
        <a:lstStyle/>
        <a:p>
          <a:endParaRPr lang="en-US" sz="2000">
            <a:latin typeface="Amasis MT Pro Medium" panose="02040604050005020304" pitchFamily="18" charset="0"/>
          </a:endParaRPr>
        </a:p>
      </dgm:t>
    </dgm:pt>
    <dgm:pt modelId="{D5CB86E9-4F71-472C-BDA6-538484A8702E}">
      <dgm:prSet custT="1"/>
      <dgm:spPr/>
      <dgm:t>
        <a:bodyPr/>
        <a:lstStyle/>
        <a:p>
          <a:r>
            <a:rPr lang="en-US" sz="2000" dirty="0">
              <a:latin typeface="Amasis MT Pro Medium" panose="02040604050005020304" pitchFamily="18" charset="0"/>
            </a:rPr>
            <a:t>Evaluation Components</a:t>
          </a:r>
        </a:p>
      </dgm:t>
    </dgm:pt>
    <dgm:pt modelId="{E5F8207D-566C-4510-8C4F-8C2BB116343E}" type="parTrans" cxnId="{FCEF2C17-4206-4CE1-AF07-912A14EEF9A7}">
      <dgm:prSet/>
      <dgm:spPr/>
      <dgm:t>
        <a:bodyPr/>
        <a:lstStyle/>
        <a:p>
          <a:endParaRPr lang="en-US" sz="2000">
            <a:latin typeface="Amasis MT Pro Medium" panose="02040604050005020304" pitchFamily="18" charset="0"/>
          </a:endParaRPr>
        </a:p>
      </dgm:t>
    </dgm:pt>
    <dgm:pt modelId="{AE06362B-8ACA-4F3C-B4F7-99ADCC9E320D}" type="sibTrans" cxnId="{FCEF2C17-4206-4CE1-AF07-912A14EEF9A7}">
      <dgm:prSet/>
      <dgm:spPr/>
      <dgm:t>
        <a:bodyPr/>
        <a:lstStyle/>
        <a:p>
          <a:endParaRPr lang="en-US" sz="2000">
            <a:latin typeface="Amasis MT Pro Medium" panose="02040604050005020304" pitchFamily="18" charset="0"/>
          </a:endParaRPr>
        </a:p>
      </dgm:t>
    </dgm:pt>
    <dgm:pt modelId="{C331FD23-0082-4606-A7DB-399217B34451}" type="pres">
      <dgm:prSet presAssocID="{8EFC17C3-B7E6-4C18-A67C-ADB81B5367B3}" presName="root" presStyleCnt="0">
        <dgm:presLayoutVars>
          <dgm:dir/>
          <dgm:resizeHandles val="exact"/>
        </dgm:presLayoutVars>
      </dgm:prSet>
      <dgm:spPr/>
    </dgm:pt>
    <dgm:pt modelId="{AF0EB8DE-1C70-40A8-9967-DF5AABB5C7AD}" type="pres">
      <dgm:prSet presAssocID="{2CF0D916-CF0E-48A1-89E5-17449279E548}" presName="compNode" presStyleCnt="0"/>
      <dgm:spPr/>
    </dgm:pt>
    <dgm:pt modelId="{EBC9212A-1A94-468C-9527-DDDAA979DEE0}" type="pres">
      <dgm:prSet presAssocID="{2CF0D916-CF0E-48A1-89E5-17449279E548}" presName="bgRect" presStyleLbl="bgShp" presStyleIdx="0" presStyleCnt="4"/>
      <dgm:spPr/>
    </dgm:pt>
    <dgm:pt modelId="{B973C167-7427-4431-93D1-49C1C33FA02D}" type="pres">
      <dgm:prSet presAssocID="{2CF0D916-CF0E-48A1-89E5-17449279E5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B8CBEC0-0D6C-4620-BEB3-035775A1C25C}" type="pres">
      <dgm:prSet presAssocID="{2CF0D916-CF0E-48A1-89E5-17449279E548}" presName="spaceRect" presStyleCnt="0"/>
      <dgm:spPr/>
    </dgm:pt>
    <dgm:pt modelId="{E3CE5324-0ABB-4D0E-B91E-85003D419184}" type="pres">
      <dgm:prSet presAssocID="{2CF0D916-CF0E-48A1-89E5-17449279E548}" presName="parTx" presStyleLbl="revTx" presStyleIdx="0" presStyleCnt="4">
        <dgm:presLayoutVars>
          <dgm:chMax val="0"/>
          <dgm:chPref val="0"/>
        </dgm:presLayoutVars>
      </dgm:prSet>
      <dgm:spPr/>
    </dgm:pt>
    <dgm:pt modelId="{D6A17C11-28CA-49C4-83EF-9BD38D2C156D}" type="pres">
      <dgm:prSet presAssocID="{D7E2488C-5915-4C43-A24C-687B3E908951}" presName="sibTrans" presStyleCnt="0"/>
      <dgm:spPr/>
    </dgm:pt>
    <dgm:pt modelId="{54546E8C-41E1-4BA8-8E12-20CF237A17D2}" type="pres">
      <dgm:prSet presAssocID="{183C37B8-B48C-49FC-A88B-0AD4F62BE40B}" presName="compNode" presStyleCnt="0"/>
      <dgm:spPr/>
    </dgm:pt>
    <dgm:pt modelId="{03F388F5-6167-4176-A9CA-361BEBF338C5}" type="pres">
      <dgm:prSet presAssocID="{183C37B8-B48C-49FC-A88B-0AD4F62BE40B}" presName="bgRect" presStyleLbl="bgShp" presStyleIdx="1" presStyleCnt="4"/>
      <dgm:spPr/>
    </dgm:pt>
    <dgm:pt modelId="{C6F4B147-FA69-40DF-BE3F-64DF7C59B912}" type="pres">
      <dgm:prSet presAssocID="{183C37B8-B48C-49FC-A88B-0AD4F62BE4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2AFF7EF7-CDF2-4757-9AA4-F887E5A0279B}" type="pres">
      <dgm:prSet presAssocID="{183C37B8-B48C-49FC-A88B-0AD4F62BE40B}" presName="spaceRect" presStyleCnt="0"/>
      <dgm:spPr/>
    </dgm:pt>
    <dgm:pt modelId="{F190A481-ADEC-4ABF-AA20-36593114BA10}" type="pres">
      <dgm:prSet presAssocID="{183C37B8-B48C-49FC-A88B-0AD4F62BE40B}" presName="parTx" presStyleLbl="revTx" presStyleIdx="1" presStyleCnt="4">
        <dgm:presLayoutVars>
          <dgm:chMax val="0"/>
          <dgm:chPref val="0"/>
        </dgm:presLayoutVars>
      </dgm:prSet>
      <dgm:spPr/>
    </dgm:pt>
    <dgm:pt modelId="{3B13A53D-1B57-4ABE-9CA0-9A3889F4717F}" type="pres">
      <dgm:prSet presAssocID="{8F9871BA-E860-4CA9-9416-44F47FE76195}" presName="sibTrans" presStyleCnt="0"/>
      <dgm:spPr/>
    </dgm:pt>
    <dgm:pt modelId="{2F3A2D5F-E45D-4722-98F9-6C725CD72BD4}" type="pres">
      <dgm:prSet presAssocID="{278CF2CB-B1C7-47A9-B76F-D749A12EF8A0}" presName="compNode" presStyleCnt="0"/>
      <dgm:spPr/>
    </dgm:pt>
    <dgm:pt modelId="{54819019-BC6C-4EFE-8DCA-7D21C5002040}" type="pres">
      <dgm:prSet presAssocID="{278CF2CB-B1C7-47A9-B76F-D749A12EF8A0}" presName="bgRect" presStyleLbl="bgShp" presStyleIdx="2" presStyleCnt="4"/>
      <dgm:spPr/>
    </dgm:pt>
    <dgm:pt modelId="{A692E0FA-F23B-43F8-B68A-A256E0B51354}" type="pres">
      <dgm:prSet presAssocID="{278CF2CB-B1C7-47A9-B76F-D749A12EF8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48E34C2A-DA2D-4A49-8296-4A175A082A49}" type="pres">
      <dgm:prSet presAssocID="{278CF2CB-B1C7-47A9-B76F-D749A12EF8A0}" presName="spaceRect" presStyleCnt="0"/>
      <dgm:spPr/>
    </dgm:pt>
    <dgm:pt modelId="{8DF059C1-0AFB-428E-8183-17F115C4A8C7}" type="pres">
      <dgm:prSet presAssocID="{278CF2CB-B1C7-47A9-B76F-D749A12EF8A0}" presName="parTx" presStyleLbl="revTx" presStyleIdx="2" presStyleCnt="4">
        <dgm:presLayoutVars>
          <dgm:chMax val="0"/>
          <dgm:chPref val="0"/>
        </dgm:presLayoutVars>
      </dgm:prSet>
      <dgm:spPr/>
    </dgm:pt>
    <dgm:pt modelId="{848B4CE9-945C-4423-BAB3-7CF5C39C1525}" type="pres">
      <dgm:prSet presAssocID="{91422B3B-55D0-4DD9-86C8-3343DB99BB4C}" presName="sibTrans" presStyleCnt="0"/>
      <dgm:spPr/>
    </dgm:pt>
    <dgm:pt modelId="{57E7891F-45AA-4243-824F-9FC35DA32BCB}" type="pres">
      <dgm:prSet presAssocID="{D5CB86E9-4F71-472C-BDA6-538484A8702E}" presName="compNode" presStyleCnt="0"/>
      <dgm:spPr/>
    </dgm:pt>
    <dgm:pt modelId="{CE24062E-BBE2-439F-BAFA-4636A1F12330}" type="pres">
      <dgm:prSet presAssocID="{D5CB86E9-4F71-472C-BDA6-538484A8702E}" presName="bgRect" presStyleLbl="bgShp" presStyleIdx="3" presStyleCnt="4"/>
      <dgm:spPr/>
    </dgm:pt>
    <dgm:pt modelId="{F3565D91-201D-4193-87B7-B5511A324C52}" type="pres">
      <dgm:prSet presAssocID="{D5CB86E9-4F71-472C-BDA6-538484A870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9EAEF6-9844-41D9-9598-B1D5A2E4FA5F}" type="pres">
      <dgm:prSet presAssocID="{D5CB86E9-4F71-472C-BDA6-538484A8702E}" presName="spaceRect" presStyleCnt="0"/>
      <dgm:spPr/>
    </dgm:pt>
    <dgm:pt modelId="{3849B2B4-6BC7-44AA-80F9-B5C067AD756E}" type="pres">
      <dgm:prSet presAssocID="{D5CB86E9-4F71-472C-BDA6-538484A870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B9B514-7B03-4A72-B736-63158BB7DECD}" type="presOf" srcId="{8EFC17C3-B7E6-4C18-A67C-ADB81B5367B3}" destId="{C331FD23-0082-4606-A7DB-399217B34451}" srcOrd="0" destOrd="0" presId="urn:microsoft.com/office/officeart/2018/2/layout/IconVerticalSolidList"/>
    <dgm:cxn modelId="{FCEF2C17-4206-4CE1-AF07-912A14EEF9A7}" srcId="{8EFC17C3-B7E6-4C18-A67C-ADB81B5367B3}" destId="{D5CB86E9-4F71-472C-BDA6-538484A8702E}" srcOrd="3" destOrd="0" parTransId="{E5F8207D-566C-4510-8C4F-8C2BB116343E}" sibTransId="{AE06362B-8ACA-4F3C-B4F7-99ADCC9E320D}"/>
    <dgm:cxn modelId="{D3CCB017-68A8-4A1C-9697-A572589ABC57}" srcId="{8EFC17C3-B7E6-4C18-A67C-ADB81B5367B3}" destId="{278CF2CB-B1C7-47A9-B76F-D749A12EF8A0}" srcOrd="2" destOrd="0" parTransId="{409E28C2-44BD-40DB-8E65-A5E879515789}" sibTransId="{91422B3B-55D0-4DD9-86C8-3343DB99BB4C}"/>
    <dgm:cxn modelId="{90FB9C65-D6ED-4DDE-9E1A-09C7A739931B}" srcId="{8EFC17C3-B7E6-4C18-A67C-ADB81B5367B3}" destId="{2CF0D916-CF0E-48A1-89E5-17449279E548}" srcOrd="0" destOrd="0" parTransId="{52A5142B-B638-42C1-8EF4-658CD5F63566}" sibTransId="{D7E2488C-5915-4C43-A24C-687B3E908951}"/>
    <dgm:cxn modelId="{7332BD86-12D7-4291-A219-42197A5A061F}" srcId="{8EFC17C3-B7E6-4C18-A67C-ADB81B5367B3}" destId="{183C37B8-B48C-49FC-A88B-0AD4F62BE40B}" srcOrd="1" destOrd="0" parTransId="{37A1E1EF-FC5C-4B34-ABBF-62615F06A386}" sibTransId="{8F9871BA-E860-4CA9-9416-44F47FE76195}"/>
    <dgm:cxn modelId="{5F41C59B-3685-4C19-B38C-6D49FA7AA6FB}" type="presOf" srcId="{278CF2CB-B1C7-47A9-B76F-D749A12EF8A0}" destId="{8DF059C1-0AFB-428E-8183-17F115C4A8C7}" srcOrd="0" destOrd="0" presId="urn:microsoft.com/office/officeart/2018/2/layout/IconVerticalSolidList"/>
    <dgm:cxn modelId="{C3AE81A8-0972-4AF2-BF39-08DF047D4F98}" type="presOf" srcId="{2CF0D916-CF0E-48A1-89E5-17449279E548}" destId="{E3CE5324-0ABB-4D0E-B91E-85003D419184}" srcOrd="0" destOrd="0" presId="urn:microsoft.com/office/officeart/2018/2/layout/IconVerticalSolidList"/>
    <dgm:cxn modelId="{CFC74AC3-2CAA-4164-9D3E-C98DE72D9A22}" type="presOf" srcId="{D5CB86E9-4F71-472C-BDA6-538484A8702E}" destId="{3849B2B4-6BC7-44AA-80F9-B5C067AD756E}" srcOrd="0" destOrd="0" presId="urn:microsoft.com/office/officeart/2018/2/layout/IconVerticalSolidList"/>
    <dgm:cxn modelId="{019BB9C5-2425-4DDB-83BE-8A83925A99F0}" type="presOf" srcId="{183C37B8-B48C-49FC-A88B-0AD4F62BE40B}" destId="{F190A481-ADEC-4ABF-AA20-36593114BA10}" srcOrd="0" destOrd="0" presId="urn:microsoft.com/office/officeart/2018/2/layout/IconVerticalSolidList"/>
    <dgm:cxn modelId="{24D57DB4-FA9E-4F07-BF3E-C0E29703F1EE}" type="presParOf" srcId="{C331FD23-0082-4606-A7DB-399217B34451}" destId="{AF0EB8DE-1C70-40A8-9967-DF5AABB5C7AD}" srcOrd="0" destOrd="0" presId="urn:microsoft.com/office/officeart/2018/2/layout/IconVerticalSolidList"/>
    <dgm:cxn modelId="{A6244855-CA4A-4ED7-86D0-7F88E1381632}" type="presParOf" srcId="{AF0EB8DE-1C70-40A8-9967-DF5AABB5C7AD}" destId="{EBC9212A-1A94-468C-9527-DDDAA979DEE0}" srcOrd="0" destOrd="0" presId="urn:microsoft.com/office/officeart/2018/2/layout/IconVerticalSolidList"/>
    <dgm:cxn modelId="{2F5D801A-3488-41C0-B39B-36A30F7D881A}" type="presParOf" srcId="{AF0EB8DE-1C70-40A8-9967-DF5AABB5C7AD}" destId="{B973C167-7427-4431-93D1-49C1C33FA02D}" srcOrd="1" destOrd="0" presId="urn:microsoft.com/office/officeart/2018/2/layout/IconVerticalSolidList"/>
    <dgm:cxn modelId="{1AADA4B6-9621-4405-AF88-30298222FAF9}" type="presParOf" srcId="{AF0EB8DE-1C70-40A8-9967-DF5AABB5C7AD}" destId="{5B8CBEC0-0D6C-4620-BEB3-035775A1C25C}" srcOrd="2" destOrd="0" presId="urn:microsoft.com/office/officeart/2018/2/layout/IconVerticalSolidList"/>
    <dgm:cxn modelId="{3754A471-9DE8-4C73-BF8B-10A8BCF3B8D3}" type="presParOf" srcId="{AF0EB8DE-1C70-40A8-9967-DF5AABB5C7AD}" destId="{E3CE5324-0ABB-4D0E-B91E-85003D419184}" srcOrd="3" destOrd="0" presId="urn:microsoft.com/office/officeart/2018/2/layout/IconVerticalSolidList"/>
    <dgm:cxn modelId="{943F0D09-0936-426F-A727-6CD88EF09EEF}" type="presParOf" srcId="{C331FD23-0082-4606-A7DB-399217B34451}" destId="{D6A17C11-28CA-49C4-83EF-9BD38D2C156D}" srcOrd="1" destOrd="0" presId="urn:microsoft.com/office/officeart/2018/2/layout/IconVerticalSolidList"/>
    <dgm:cxn modelId="{881BB341-9BC7-409B-8FD1-527D35E0E91B}" type="presParOf" srcId="{C331FD23-0082-4606-A7DB-399217B34451}" destId="{54546E8C-41E1-4BA8-8E12-20CF237A17D2}" srcOrd="2" destOrd="0" presId="urn:microsoft.com/office/officeart/2018/2/layout/IconVerticalSolidList"/>
    <dgm:cxn modelId="{61845371-0D6F-4108-BBFD-AFF65778DAFB}" type="presParOf" srcId="{54546E8C-41E1-4BA8-8E12-20CF237A17D2}" destId="{03F388F5-6167-4176-A9CA-361BEBF338C5}" srcOrd="0" destOrd="0" presId="urn:microsoft.com/office/officeart/2018/2/layout/IconVerticalSolidList"/>
    <dgm:cxn modelId="{22D57595-1BF4-4622-ABB6-9BD0823214DF}" type="presParOf" srcId="{54546E8C-41E1-4BA8-8E12-20CF237A17D2}" destId="{C6F4B147-FA69-40DF-BE3F-64DF7C59B912}" srcOrd="1" destOrd="0" presId="urn:microsoft.com/office/officeart/2018/2/layout/IconVerticalSolidList"/>
    <dgm:cxn modelId="{4BEA5784-9E8C-45AB-A910-55CCD294488F}" type="presParOf" srcId="{54546E8C-41E1-4BA8-8E12-20CF237A17D2}" destId="{2AFF7EF7-CDF2-4757-9AA4-F887E5A0279B}" srcOrd="2" destOrd="0" presId="urn:microsoft.com/office/officeart/2018/2/layout/IconVerticalSolidList"/>
    <dgm:cxn modelId="{CB5687D3-F2E5-41AD-98B9-8940D6DF9196}" type="presParOf" srcId="{54546E8C-41E1-4BA8-8E12-20CF237A17D2}" destId="{F190A481-ADEC-4ABF-AA20-36593114BA10}" srcOrd="3" destOrd="0" presId="urn:microsoft.com/office/officeart/2018/2/layout/IconVerticalSolidList"/>
    <dgm:cxn modelId="{3418B8CC-CFC1-488C-81E8-5BD69EFA29A5}" type="presParOf" srcId="{C331FD23-0082-4606-A7DB-399217B34451}" destId="{3B13A53D-1B57-4ABE-9CA0-9A3889F4717F}" srcOrd="3" destOrd="0" presId="urn:microsoft.com/office/officeart/2018/2/layout/IconVerticalSolidList"/>
    <dgm:cxn modelId="{7EFE1698-C860-471A-BDD3-168972BEC898}" type="presParOf" srcId="{C331FD23-0082-4606-A7DB-399217B34451}" destId="{2F3A2D5F-E45D-4722-98F9-6C725CD72BD4}" srcOrd="4" destOrd="0" presId="urn:microsoft.com/office/officeart/2018/2/layout/IconVerticalSolidList"/>
    <dgm:cxn modelId="{7A617F9C-7C92-4DE1-9E2C-35E900180FCE}" type="presParOf" srcId="{2F3A2D5F-E45D-4722-98F9-6C725CD72BD4}" destId="{54819019-BC6C-4EFE-8DCA-7D21C5002040}" srcOrd="0" destOrd="0" presId="urn:microsoft.com/office/officeart/2018/2/layout/IconVerticalSolidList"/>
    <dgm:cxn modelId="{2BE9799F-E27B-4511-96A5-6AA6B8E616B8}" type="presParOf" srcId="{2F3A2D5F-E45D-4722-98F9-6C725CD72BD4}" destId="{A692E0FA-F23B-43F8-B68A-A256E0B51354}" srcOrd="1" destOrd="0" presId="urn:microsoft.com/office/officeart/2018/2/layout/IconVerticalSolidList"/>
    <dgm:cxn modelId="{AB115680-9FE0-4905-88F5-00D312836E53}" type="presParOf" srcId="{2F3A2D5F-E45D-4722-98F9-6C725CD72BD4}" destId="{48E34C2A-DA2D-4A49-8296-4A175A082A49}" srcOrd="2" destOrd="0" presId="urn:microsoft.com/office/officeart/2018/2/layout/IconVerticalSolidList"/>
    <dgm:cxn modelId="{76D1ED7D-17FE-4596-A00A-6EF5F0B5827A}" type="presParOf" srcId="{2F3A2D5F-E45D-4722-98F9-6C725CD72BD4}" destId="{8DF059C1-0AFB-428E-8183-17F115C4A8C7}" srcOrd="3" destOrd="0" presId="urn:microsoft.com/office/officeart/2018/2/layout/IconVerticalSolidList"/>
    <dgm:cxn modelId="{E161CAAF-37C5-47A8-B587-1D9CAC8B3922}" type="presParOf" srcId="{C331FD23-0082-4606-A7DB-399217B34451}" destId="{848B4CE9-945C-4423-BAB3-7CF5C39C1525}" srcOrd="5" destOrd="0" presId="urn:microsoft.com/office/officeart/2018/2/layout/IconVerticalSolidList"/>
    <dgm:cxn modelId="{42F8647B-4A25-4434-9C3E-127E5BC5F280}" type="presParOf" srcId="{C331FD23-0082-4606-A7DB-399217B34451}" destId="{57E7891F-45AA-4243-824F-9FC35DA32BCB}" srcOrd="6" destOrd="0" presId="urn:microsoft.com/office/officeart/2018/2/layout/IconVerticalSolidList"/>
    <dgm:cxn modelId="{65F708E7-DB0F-4C58-8709-AA4004D910C6}" type="presParOf" srcId="{57E7891F-45AA-4243-824F-9FC35DA32BCB}" destId="{CE24062E-BBE2-439F-BAFA-4636A1F12330}" srcOrd="0" destOrd="0" presId="urn:microsoft.com/office/officeart/2018/2/layout/IconVerticalSolidList"/>
    <dgm:cxn modelId="{116D93C0-503A-45B4-84AF-62BD1A182ED6}" type="presParOf" srcId="{57E7891F-45AA-4243-824F-9FC35DA32BCB}" destId="{F3565D91-201D-4193-87B7-B5511A324C52}" srcOrd="1" destOrd="0" presId="urn:microsoft.com/office/officeart/2018/2/layout/IconVerticalSolidList"/>
    <dgm:cxn modelId="{5B6F9B91-66F9-4655-8EC5-5CC9463C6F6B}" type="presParOf" srcId="{57E7891F-45AA-4243-824F-9FC35DA32BCB}" destId="{DC9EAEF6-9844-41D9-9598-B1D5A2E4FA5F}" srcOrd="2" destOrd="0" presId="urn:microsoft.com/office/officeart/2018/2/layout/IconVerticalSolidList"/>
    <dgm:cxn modelId="{54C0510E-EDB2-490E-A580-FCDB190EA0BE}" type="presParOf" srcId="{57E7891F-45AA-4243-824F-9FC35DA32BCB}" destId="{3849B2B4-6BC7-44AA-80F9-B5C067AD75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8D8943-E049-4860-8A0C-F723F23EE374}" type="doc">
      <dgm:prSet loTypeId="urn:microsoft.com/office/officeart/2011/layout/HexagonRadial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8E17D3-B7A6-42CD-A586-2CE0217295E7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1200" b="1" dirty="0"/>
            <a:t>CSE &amp; ECE Management &amp; Communications </a:t>
          </a:r>
        </a:p>
      </dgm:t>
    </dgm:pt>
    <dgm:pt modelId="{03974246-A5F3-4CAC-B25E-CAD9A1807F10}" type="parTrans" cxnId="{79C98AC3-03E9-49C2-89EA-9B13766266EB}">
      <dgm:prSet/>
      <dgm:spPr/>
      <dgm:t>
        <a:bodyPr/>
        <a:lstStyle/>
        <a:p>
          <a:endParaRPr lang="en-US" sz="1200" b="1"/>
        </a:p>
      </dgm:t>
    </dgm:pt>
    <dgm:pt modelId="{6D0613EA-98B8-4024-931B-158CF5781F26}" type="sibTrans" cxnId="{79C98AC3-03E9-49C2-89EA-9B13766266EB}">
      <dgm:prSet/>
      <dgm:spPr/>
      <dgm:t>
        <a:bodyPr/>
        <a:lstStyle/>
        <a:p>
          <a:endParaRPr lang="en-US" sz="1200" b="1"/>
        </a:p>
      </dgm:t>
    </dgm:pt>
    <dgm:pt modelId="{F2A42126-71CC-4580-B27C-4EE458EEFA46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1200" b="1" dirty="0"/>
            <a:t>Data</a:t>
          </a:r>
        </a:p>
      </dgm:t>
    </dgm:pt>
    <dgm:pt modelId="{A8EB2E65-3B57-47F8-A210-91BD8C56357A}" type="parTrans" cxnId="{6DAA0001-ED50-40C9-BBC4-C0B2F16806C3}">
      <dgm:prSet/>
      <dgm:spPr/>
      <dgm:t>
        <a:bodyPr/>
        <a:lstStyle/>
        <a:p>
          <a:endParaRPr lang="en-US" sz="1200" b="1"/>
        </a:p>
      </dgm:t>
    </dgm:pt>
    <dgm:pt modelId="{CF599F3E-94B3-4550-8A1A-6F07AB2D39AD}" type="sibTrans" cxnId="{6DAA0001-ED50-40C9-BBC4-C0B2F16806C3}">
      <dgm:prSet/>
      <dgm:spPr/>
      <dgm:t>
        <a:bodyPr/>
        <a:lstStyle/>
        <a:p>
          <a:endParaRPr lang="en-US" sz="1200" b="1"/>
        </a:p>
      </dgm:t>
    </dgm:pt>
    <dgm:pt modelId="{1DA437BF-746E-4935-B0C1-64020E06C4AD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1200" b="1" dirty="0"/>
            <a:t>Networks</a:t>
          </a:r>
        </a:p>
      </dgm:t>
    </dgm:pt>
    <dgm:pt modelId="{AB9FDC20-FC87-4C3D-B5BF-8A55824E845F}" type="parTrans" cxnId="{031DA5B7-DAB6-4009-8EF6-FB3DFD04EBCD}">
      <dgm:prSet/>
      <dgm:spPr/>
      <dgm:t>
        <a:bodyPr/>
        <a:lstStyle/>
        <a:p>
          <a:endParaRPr lang="en-US" sz="1200" b="1"/>
        </a:p>
      </dgm:t>
    </dgm:pt>
    <dgm:pt modelId="{6B27B261-2457-4032-8F7D-F5DB0251B881}" type="sibTrans" cxnId="{031DA5B7-DAB6-4009-8EF6-FB3DFD04EBCD}">
      <dgm:prSet/>
      <dgm:spPr/>
      <dgm:t>
        <a:bodyPr/>
        <a:lstStyle/>
        <a:p>
          <a:endParaRPr lang="en-US" sz="1200" b="1"/>
        </a:p>
      </dgm:t>
    </dgm:pt>
    <dgm:pt modelId="{8CD5FCB9-66A7-4A37-9F03-4923265F2AE3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1200" b="1" dirty="0"/>
            <a:t>Cyber Security</a:t>
          </a:r>
        </a:p>
      </dgm:t>
    </dgm:pt>
    <dgm:pt modelId="{2B7527F0-8BE0-41A3-B8D8-1D06A3F14E8D}" type="parTrans" cxnId="{E7B8FD94-A90E-422B-9631-7580D5892737}">
      <dgm:prSet/>
      <dgm:spPr/>
      <dgm:t>
        <a:bodyPr/>
        <a:lstStyle/>
        <a:p>
          <a:endParaRPr lang="en-US" sz="1200" b="1"/>
        </a:p>
      </dgm:t>
    </dgm:pt>
    <dgm:pt modelId="{AAEF0032-3D48-4ACB-B0F5-66F80D5D11FC}" type="sibTrans" cxnId="{E7B8FD94-A90E-422B-9631-7580D5892737}">
      <dgm:prSet/>
      <dgm:spPr/>
      <dgm:t>
        <a:bodyPr/>
        <a:lstStyle/>
        <a:p>
          <a:endParaRPr lang="en-US" sz="1200" b="1"/>
        </a:p>
      </dgm:t>
    </dgm:pt>
    <dgm:pt modelId="{45A14433-1A0B-4A2A-A03F-0CB8D5784785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1200" b="1" dirty="0"/>
            <a:t>Algorithms &amp; Computation</a:t>
          </a:r>
        </a:p>
      </dgm:t>
    </dgm:pt>
    <dgm:pt modelId="{9FC795AD-B3EF-4C94-8A42-50839D4A9767}" type="parTrans" cxnId="{6BBA8A70-1B06-4236-A0BD-1798CCACE989}">
      <dgm:prSet/>
      <dgm:spPr/>
      <dgm:t>
        <a:bodyPr/>
        <a:lstStyle/>
        <a:p>
          <a:endParaRPr lang="en-US" sz="1200" b="1"/>
        </a:p>
      </dgm:t>
    </dgm:pt>
    <dgm:pt modelId="{167A0C5B-5D4A-49BD-824B-2AD90DAC890F}" type="sibTrans" cxnId="{6BBA8A70-1B06-4236-A0BD-1798CCACE989}">
      <dgm:prSet/>
      <dgm:spPr/>
      <dgm:t>
        <a:bodyPr/>
        <a:lstStyle/>
        <a:p>
          <a:endParaRPr lang="en-US" sz="1200" b="1"/>
        </a:p>
      </dgm:t>
    </dgm:pt>
    <dgm:pt modelId="{717A61A2-C87D-42C3-A8A7-995A610EA6BE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1200" b="1" dirty="0"/>
            <a:t>Intelligent Computing</a:t>
          </a:r>
        </a:p>
      </dgm:t>
    </dgm:pt>
    <dgm:pt modelId="{698CC0EF-9878-4B9F-AE15-4E676D373822}" type="parTrans" cxnId="{47A5E5C5-34DB-4C44-AF33-9C3D1A59E202}">
      <dgm:prSet/>
      <dgm:spPr/>
      <dgm:t>
        <a:bodyPr/>
        <a:lstStyle/>
        <a:p>
          <a:endParaRPr lang="en-US" sz="1200" b="1"/>
        </a:p>
      </dgm:t>
    </dgm:pt>
    <dgm:pt modelId="{3F506B17-6267-40D0-94A1-794FE1A87AC6}" type="sibTrans" cxnId="{47A5E5C5-34DB-4C44-AF33-9C3D1A59E202}">
      <dgm:prSet/>
      <dgm:spPr/>
      <dgm:t>
        <a:bodyPr/>
        <a:lstStyle/>
        <a:p>
          <a:endParaRPr lang="en-US" sz="1200" b="1"/>
        </a:p>
      </dgm:t>
    </dgm:pt>
    <dgm:pt modelId="{277A9857-568E-4DB6-99BB-612E0DE3983B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1100" b="1" dirty="0"/>
            <a:t>Mathematics</a:t>
          </a:r>
        </a:p>
      </dgm:t>
    </dgm:pt>
    <dgm:pt modelId="{BA508AB1-FC48-4A27-B48E-C8DEDFFBBCED}" type="parTrans" cxnId="{B514BBED-AA08-431E-845C-014AD50207EA}">
      <dgm:prSet/>
      <dgm:spPr/>
      <dgm:t>
        <a:bodyPr/>
        <a:lstStyle/>
        <a:p>
          <a:endParaRPr lang="en-US" sz="1200" b="1"/>
        </a:p>
      </dgm:t>
    </dgm:pt>
    <dgm:pt modelId="{B90233CD-7CE9-4793-A463-BF29151DC7CC}" type="sibTrans" cxnId="{B514BBED-AA08-431E-845C-014AD50207EA}">
      <dgm:prSet/>
      <dgm:spPr/>
      <dgm:t>
        <a:bodyPr/>
        <a:lstStyle/>
        <a:p>
          <a:endParaRPr lang="en-US" sz="1200" b="1"/>
        </a:p>
      </dgm:t>
    </dgm:pt>
    <dgm:pt modelId="{17C9D8AE-EE4D-4B66-8DD1-AF699EC056D6}" type="pres">
      <dgm:prSet presAssocID="{8F8D8943-E049-4860-8A0C-F723F23EE3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E9449CB-64FE-4AAA-A1AF-F81426A1ABB8}" type="pres">
      <dgm:prSet presAssocID="{AB8E17D3-B7A6-42CD-A586-2CE0217295E7}" presName="Parent" presStyleLbl="node0" presStyleIdx="0" presStyleCnt="1" custScaleX="108703" custLinFactNeighborY="14">
        <dgm:presLayoutVars>
          <dgm:chMax val="6"/>
          <dgm:chPref val="6"/>
        </dgm:presLayoutVars>
      </dgm:prSet>
      <dgm:spPr/>
    </dgm:pt>
    <dgm:pt modelId="{697B2E3F-C8E3-4C24-AA0C-5BEC2155BA3C}" type="pres">
      <dgm:prSet presAssocID="{F2A42126-71CC-4580-B27C-4EE458EEFA46}" presName="Accent1" presStyleCnt="0"/>
      <dgm:spPr/>
    </dgm:pt>
    <dgm:pt modelId="{B9A98115-E71E-409C-9D58-3BB5163F56A8}" type="pres">
      <dgm:prSet presAssocID="{F2A42126-71CC-4580-B27C-4EE458EEFA46}" presName="Accent" presStyleLbl="bgShp" presStyleIdx="0" presStyleCnt="6"/>
      <dgm:spPr/>
    </dgm:pt>
    <dgm:pt modelId="{2781CA5D-01F9-4874-992A-16EFFF8D1BB8}" type="pres">
      <dgm:prSet presAssocID="{F2A42126-71CC-4580-B27C-4EE458EEFA4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8FEAFD5-1D20-4C77-B382-AA3C98D8522A}" type="pres">
      <dgm:prSet presAssocID="{1DA437BF-746E-4935-B0C1-64020E06C4AD}" presName="Accent2" presStyleCnt="0"/>
      <dgm:spPr/>
    </dgm:pt>
    <dgm:pt modelId="{C8D93DB4-AC0D-4480-9F4E-221874F26E74}" type="pres">
      <dgm:prSet presAssocID="{1DA437BF-746E-4935-B0C1-64020E06C4AD}" presName="Accent" presStyleLbl="bgShp" presStyleIdx="1" presStyleCnt="6"/>
      <dgm:spPr/>
    </dgm:pt>
    <dgm:pt modelId="{C0E70E93-B082-47A0-B5CF-4CFA04BC8AED}" type="pres">
      <dgm:prSet presAssocID="{1DA437BF-746E-4935-B0C1-64020E06C4A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358102D-6093-477B-8DF1-4ECE79032B00}" type="pres">
      <dgm:prSet presAssocID="{8CD5FCB9-66A7-4A37-9F03-4923265F2AE3}" presName="Accent3" presStyleCnt="0"/>
      <dgm:spPr/>
    </dgm:pt>
    <dgm:pt modelId="{EDA97CE7-0C04-400C-993E-554794AE278A}" type="pres">
      <dgm:prSet presAssocID="{8CD5FCB9-66A7-4A37-9F03-4923265F2AE3}" presName="Accent" presStyleLbl="bgShp" presStyleIdx="2" presStyleCnt="6"/>
      <dgm:spPr/>
    </dgm:pt>
    <dgm:pt modelId="{5A1D9B9E-810A-451E-8127-CC04A4E53D74}" type="pres">
      <dgm:prSet presAssocID="{8CD5FCB9-66A7-4A37-9F03-4923265F2AE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BC85623-656F-407B-8B8E-A4BCB96F440F}" type="pres">
      <dgm:prSet presAssocID="{45A14433-1A0B-4A2A-A03F-0CB8D5784785}" presName="Accent4" presStyleCnt="0"/>
      <dgm:spPr/>
    </dgm:pt>
    <dgm:pt modelId="{48F2B661-993F-4D27-ABF2-5614FC171C66}" type="pres">
      <dgm:prSet presAssocID="{45A14433-1A0B-4A2A-A03F-0CB8D5784785}" presName="Accent" presStyleLbl="bgShp" presStyleIdx="3" presStyleCnt="6"/>
      <dgm:spPr/>
    </dgm:pt>
    <dgm:pt modelId="{3271CEB2-7D00-4711-A457-3FB34D960523}" type="pres">
      <dgm:prSet presAssocID="{45A14433-1A0B-4A2A-A03F-0CB8D5784785}" presName="Child4" presStyleLbl="node1" presStyleIdx="3" presStyleCnt="6" custScaleX="111253">
        <dgm:presLayoutVars>
          <dgm:chMax val="0"/>
          <dgm:chPref val="0"/>
          <dgm:bulletEnabled val="1"/>
        </dgm:presLayoutVars>
      </dgm:prSet>
      <dgm:spPr/>
    </dgm:pt>
    <dgm:pt modelId="{93A72BF9-2767-4644-B2E3-5D251F28BBD9}" type="pres">
      <dgm:prSet presAssocID="{717A61A2-C87D-42C3-A8A7-995A610EA6BE}" presName="Accent5" presStyleCnt="0"/>
      <dgm:spPr/>
    </dgm:pt>
    <dgm:pt modelId="{0DA3ED64-7EF1-4DF4-AFCC-0E717BC4E1BA}" type="pres">
      <dgm:prSet presAssocID="{717A61A2-C87D-42C3-A8A7-995A610EA6BE}" presName="Accent" presStyleLbl="bgShp" presStyleIdx="4" presStyleCnt="6"/>
      <dgm:spPr/>
    </dgm:pt>
    <dgm:pt modelId="{BE6D0673-DA55-4519-B6F7-6926F9E71641}" type="pres">
      <dgm:prSet presAssocID="{717A61A2-C87D-42C3-A8A7-995A610EA6B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30DA699-BBA0-40BB-B54D-7F5FD97434E7}" type="pres">
      <dgm:prSet presAssocID="{277A9857-568E-4DB6-99BB-612E0DE3983B}" presName="Accent6" presStyleCnt="0"/>
      <dgm:spPr/>
    </dgm:pt>
    <dgm:pt modelId="{81BFD844-21E7-4C0A-83F0-4AB482ACB1C1}" type="pres">
      <dgm:prSet presAssocID="{277A9857-568E-4DB6-99BB-612E0DE3983B}" presName="Accent" presStyleLbl="bgShp" presStyleIdx="5" presStyleCnt="6"/>
      <dgm:spPr/>
    </dgm:pt>
    <dgm:pt modelId="{6CD03D50-AA2B-4B4E-AAC5-6F520A3062BB}" type="pres">
      <dgm:prSet presAssocID="{277A9857-568E-4DB6-99BB-612E0DE3983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DAA0001-ED50-40C9-BBC4-C0B2F16806C3}" srcId="{AB8E17D3-B7A6-42CD-A586-2CE0217295E7}" destId="{F2A42126-71CC-4580-B27C-4EE458EEFA46}" srcOrd="0" destOrd="0" parTransId="{A8EB2E65-3B57-47F8-A210-91BD8C56357A}" sibTransId="{CF599F3E-94B3-4550-8A1A-6F07AB2D39AD}"/>
    <dgm:cxn modelId="{59819819-82CD-4CE2-85C0-B46DDC97CC2B}" type="presOf" srcId="{45A14433-1A0B-4A2A-A03F-0CB8D5784785}" destId="{3271CEB2-7D00-4711-A457-3FB34D960523}" srcOrd="0" destOrd="0" presId="urn:microsoft.com/office/officeart/2011/layout/HexagonRadial"/>
    <dgm:cxn modelId="{B9773932-9367-4DD1-AAD7-27B070BE2796}" type="presOf" srcId="{8CD5FCB9-66A7-4A37-9F03-4923265F2AE3}" destId="{5A1D9B9E-810A-451E-8127-CC04A4E53D74}" srcOrd="0" destOrd="0" presId="urn:microsoft.com/office/officeart/2011/layout/HexagonRadial"/>
    <dgm:cxn modelId="{EEE11463-A8FD-47E6-B864-1CE9FE71C223}" type="presOf" srcId="{AB8E17D3-B7A6-42CD-A586-2CE0217295E7}" destId="{7E9449CB-64FE-4AAA-A1AF-F81426A1ABB8}" srcOrd="0" destOrd="0" presId="urn:microsoft.com/office/officeart/2011/layout/HexagonRadial"/>
    <dgm:cxn modelId="{5E28D96D-986C-42CC-A353-B22198ADD988}" type="presOf" srcId="{F2A42126-71CC-4580-B27C-4EE458EEFA46}" destId="{2781CA5D-01F9-4874-992A-16EFFF8D1BB8}" srcOrd="0" destOrd="0" presId="urn:microsoft.com/office/officeart/2011/layout/HexagonRadial"/>
    <dgm:cxn modelId="{6BBA8A70-1B06-4236-A0BD-1798CCACE989}" srcId="{AB8E17D3-B7A6-42CD-A586-2CE0217295E7}" destId="{45A14433-1A0B-4A2A-A03F-0CB8D5784785}" srcOrd="3" destOrd="0" parTransId="{9FC795AD-B3EF-4C94-8A42-50839D4A9767}" sibTransId="{167A0C5B-5D4A-49BD-824B-2AD90DAC890F}"/>
    <dgm:cxn modelId="{6F5FF873-B1FC-44A3-9373-C53F46292B50}" type="presOf" srcId="{8F8D8943-E049-4860-8A0C-F723F23EE374}" destId="{17C9D8AE-EE4D-4B66-8DD1-AF699EC056D6}" srcOrd="0" destOrd="0" presId="urn:microsoft.com/office/officeart/2011/layout/HexagonRadial"/>
    <dgm:cxn modelId="{E7B8FD94-A90E-422B-9631-7580D5892737}" srcId="{AB8E17D3-B7A6-42CD-A586-2CE0217295E7}" destId="{8CD5FCB9-66A7-4A37-9F03-4923265F2AE3}" srcOrd="2" destOrd="0" parTransId="{2B7527F0-8BE0-41A3-B8D8-1D06A3F14E8D}" sibTransId="{AAEF0032-3D48-4ACB-B0F5-66F80D5D11FC}"/>
    <dgm:cxn modelId="{E7E24FB5-C4FA-4479-B422-E07BE6E016D9}" type="presOf" srcId="{1DA437BF-746E-4935-B0C1-64020E06C4AD}" destId="{C0E70E93-B082-47A0-B5CF-4CFA04BC8AED}" srcOrd="0" destOrd="0" presId="urn:microsoft.com/office/officeart/2011/layout/HexagonRadial"/>
    <dgm:cxn modelId="{031DA5B7-DAB6-4009-8EF6-FB3DFD04EBCD}" srcId="{AB8E17D3-B7A6-42CD-A586-2CE0217295E7}" destId="{1DA437BF-746E-4935-B0C1-64020E06C4AD}" srcOrd="1" destOrd="0" parTransId="{AB9FDC20-FC87-4C3D-B5BF-8A55824E845F}" sibTransId="{6B27B261-2457-4032-8F7D-F5DB0251B881}"/>
    <dgm:cxn modelId="{79C98AC3-03E9-49C2-89EA-9B13766266EB}" srcId="{8F8D8943-E049-4860-8A0C-F723F23EE374}" destId="{AB8E17D3-B7A6-42CD-A586-2CE0217295E7}" srcOrd="0" destOrd="0" parTransId="{03974246-A5F3-4CAC-B25E-CAD9A1807F10}" sibTransId="{6D0613EA-98B8-4024-931B-158CF5781F26}"/>
    <dgm:cxn modelId="{47A5E5C5-34DB-4C44-AF33-9C3D1A59E202}" srcId="{AB8E17D3-B7A6-42CD-A586-2CE0217295E7}" destId="{717A61A2-C87D-42C3-A8A7-995A610EA6BE}" srcOrd="4" destOrd="0" parTransId="{698CC0EF-9878-4B9F-AE15-4E676D373822}" sibTransId="{3F506B17-6267-40D0-94A1-794FE1A87AC6}"/>
    <dgm:cxn modelId="{14DA02CC-D47A-456E-BB17-E58A20070A5F}" type="presOf" srcId="{277A9857-568E-4DB6-99BB-612E0DE3983B}" destId="{6CD03D50-AA2B-4B4E-AAC5-6F520A3062BB}" srcOrd="0" destOrd="0" presId="urn:microsoft.com/office/officeart/2011/layout/HexagonRadial"/>
    <dgm:cxn modelId="{B514BBED-AA08-431E-845C-014AD50207EA}" srcId="{AB8E17D3-B7A6-42CD-A586-2CE0217295E7}" destId="{277A9857-568E-4DB6-99BB-612E0DE3983B}" srcOrd="5" destOrd="0" parTransId="{BA508AB1-FC48-4A27-B48E-C8DEDFFBBCED}" sibTransId="{B90233CD-7CE9-4793-A463-BF29151DC7CC}"/>
    <dgm:cxn modelId="{7DA220EE-0966-45D0-876D-BA6055CD7F54}" type="presOf" srcId="{717A61A2-C87D-42C3-A8A7-995A610EA6BE}" destId="{BE6D0673-DA55-4519-B6F7-6926F9E71641}" srcOrd="0" destOrd="0" presId="urn:microsoft.com/office/officeart/2011/layout/HexagonRadial"/>
    <dgm:cxn modelId="{AEEC0441-E99E-4C90-BD5C-6B962EE20B52}" type="presParOf" srcId="{17C9D8AE-EE4D-4B66-8DD1-AF699EC056D6}" destId="{7E9449CB-64FE-4AAA-A1AF-F81426A1ABB8}" srcOrd="0" destOrd="0" presId="urn:microsoft.com/office/officeart/2011/layout/HexagonRadial"/>
    <dgm:cxn modelId="{E691BCCE-2998-4D9B-BD81-8F8930CBE6B6}" type="presParOf" srcId="{17C9D8AE-EE4D-4B66-8DD1-AF699EC056D6}" destId="{697B2E3F-C8E3-4C24-AA0C-5BEC2155BA3C}" srcOrd="1" destOrd="0" presId="urn:microsoft.com/office/officeart/2011/layout/HexagonRadial"/>
    <dgm:cxn modelId="{BC4690DB-D708-4821-B7C1-D5E3E673B510}" type="presParOf" srcId="{697B2E3F-C8E3-4C24-AA0C-5BEC2155BA3C}" destId="{B9A98115-E71E-409C-9D58-3BB5163F56A8}" srcOrd="0" destOrd="0" presId="urn:microsoft.com/office/officeart/2011/layout/HexagonRadial"/>
    <dgm:cxn modelId="{3C8C1F21-3C45-42F1-AE7C-2E5B92A99F4E}" type="presParOf" srcId="{17C9D8AE-EE4D-4B66-8DD1-AF699EC056D6}" destId="{2781CA5D-01F9-4874-992A-16EFFF8D1BB8}" srcOrd="2" destOrd="0" presId="urn:microsoft.com/office/officeart/2011/layout/HexagonRadial"/>
    <dgm:cxn modelId="{21679971-4ECD-4C79-A3E2-3C958B2BAEAE}" type="presParOf" srcId="{17C9D8AE-EE4D-4B66-8DD1-AF699EC056D6}" destId="{38FEAFD5-1D20-4C77-B382-AA3C98D8522A}" srcOrd="3" destOrd="0" presId="urn:microsoft.com/office/officeart/2011/layout/HexagonRadial"/>
    <dgm:cxn modelId="{252EAC88-1010-4498-A6FA-24ED2B5D9CA9}" type="presParOf" srcId="{38FEAFD5-1D20-4C77-B382-AA3C98D8522A}" destId="{C8D93DB4-AC0D-4480-9F4E-221874F26E74}" srcOrd="0" destOrd="0" presId="urn:microsoft.com/office/officeart/2011/layout/HexagonRadial"/>
    <dgm:cxn modelId="{C13FB2B1-9BBB-4255-8496-02CB7D3113C8}" type="presParOf" srcId="{17C9D8AE-EE4D-4B66-8DD1-AF699EC056D6}" destId="{C0E70E93-B082-47A0-B5CF-4CFA04BC8AED}" srcOrd="4" destOrd="0" presId="urn:microsoft.com/office/officeart/2011/layout/HexagonRadial"/>
    <dgm:cxn modelId="{079D4EE1-E51C-4125-9310-DD8F9D5C685A}" type="presParOf" srcId="{17C9D8AE-EE4D-4B66-8DD1-AF699EC056D6}" destId="{E358102D-6093-477B-8DF1-4ECE79032B00}" srcOrd="5" destOrd="0" presId="urn:microsoft.com/office/officeart/2011/layout/HexagonRadial"/>
    <dgm:cxn modelId="{21580E48-04AA-44D5-A1D8-7C40ED1C2891}" type="presParOf" srcId="{E358102D-6093-477B-8DF1-4ECE79032B00}" destId="{EDA97CE7-0C04-400C-993E-554794AE278A}" srcOrd="0" destOrd="0" presId="urn:microsoft.com/office/officeart/2011/layout/HexagonRadial"/>
    <dgm:cxn modelId="{F2F7C502-73E9-4ACF-9F5A-69B3AE515678}" type="presParOf" srcId="{17C9D8AE-EE4D-4B66-8DD1-AF699EC056D6}" destId="{5A1D9B9E-810A-451E-8127-CC04A4E53D74}" srcOrd="6" destOrd="0" presId="urn:microsoft.com/office/officeart/2011/layout/HexagonRadial"/>
    <dgm:cxn modelId="{21A23FF1-8514-4CB4-9DB1-36A8C067960A}" type="presParOf" srcId="{17C9D8AE-EE4D-4B66-8DD1-AF699EC056D6}" destId="{8BC85623-656F-407B-8B8E-A4BCB96F440F}" srcOrd="7" destOrd="0" presId="urn:microsoft.com/office/officeart/2011/layout/HexagonRadial"/>
    <dgm:cxn modelId="{248A1FBC-02D1-46E8-B71A-7DAE7D78270E}" type="presParOf" srcId="{8BC85623-656F-407B-8B8E-A4BCB96F440F}" destId="{48F2B661-993F-4D27-ABF2-5614FC171C66}" srcOrd="0" destOrd="0" presId="urn:microsoft.com/office/officeart/2011/layout/HexagonRadial"/>
    <dgm:cxn modelId="{E5EAB786-EC02-40B0-8AD6-9928A6ED44C4}" type="presParOf" srcId="{17C9D8AE-EE4D-4B66-8DD1-AF699EC056D6}" destId="{3271CEB2-7D00-4711-A457-3FB34D960523}" srcOrd="8" destOrd="0" presId="urn:microsoft.com/office/officeart/2011/layout/HexagonRadial"/>
    <dgm:cxn modelId="{4F1206AC-94ED-45DE-984B-A0E5F02E0F5E}" type="presParOf" srcId="{17C9D8AE-EE4D-4B66-8DD1-AF699EC056D6}" destId="{93A72BF9-2767-4644-B2E3-5D251F28BBD9}" srcOrd="9" destOrd="0" presId="urn:microsoft.com/office/officeart/2011/layout/HexagonRadial"/>
    <dgm:cxn modelId="{CCC980A3-8B95-4198-8F8E-E33C6A6B13D2}" type="presParOf" srcId="{93A72BF9-2767-4644-B2E3-5D251F28BBD9}" destId="{0DA3ED64-7EF1-4DF4-AFCC-0E717BC4E1BA}" srcOrd="0" destOrd="0" presId="urn:microsoft.com/office/officeart/2011/layout/HexagonRadial"/>
    <dgm:cxn modelId="{FCD61B80-F18E-4DD5-9D86-5F1FA34B95E9}" type="presParOf" srcId="{17C9D8AE-EE4D-4B66-8DD1-AF699EC056D6}" destId="{BE6D0673-DA55-4519-B6F7-6926F9E71641}" srcOrd="10" destOrd="0" presId="urn:microsoft.com/office/officeart/2011/layout/HexagonRadial"/>
    <dgm:cxn modelId="{31E2290E-5898-479E-A042-AF5A126730AC}" type="presParOf" srcId="{17C9D8AE-EE4D-4B66-8DD1-AF699EC056D6}" destId="{B30DA699-BBA0-40BB-B54D-7F5FD97434E7}" srcOrd="11" destOrd="0" presId="urn:microsoft.com/office/officeart/2011/layout/HexagonRadial"/>
    <dgm:cxn modelId="{A8CF48D9-E3A9-484C-9465-C583B21481D1}" type="presParOf" srcId="{B30DA699-BBA0-40BB-B54D-7F5FD97434E7}" destId="{81BFD844-21E7-4C0A-83F0-4AB482ACB1C1}" srcOrd="0" destOrd="0" presId="urn:microsoft.com/office/officeart/2011/layout/HexagonRadial"/>
    <dgm:cxn modelId="{2CBCF223-5302-499B-A14C-89FA0635BF6D}" type="presParOf" srcId="{17C9D8AE-EE4D-4B66-8DD1-AF699EC056D6}" destId="{6CD03D50-AA2B-4B4E-AAC5-6F520A3062B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449CB-64FE-4AAA-A1AF-F81426A1ABB8}">
      <dsp:nvSpPr>
        <dsp:cNvPr id="0" name=""/>
        <dsp:cNvSpPr/>
      </dsp:nvSpPr>
      <dsp:spPr>
        <a:xfrm>
          <a:off x="4831292" y="1989567"/>
          <a:ext cx="2528826" cy="2187537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CSE &amp; ECE Management &amp; Communications </a:t>
          </a:r>
        </a:p>
      </dsp:txBody>
      <dsp:txXfrm>
        <a:off x="5250354" y="2352073"/>
        <a:ext cx="1690702" cy="1462525"/>
      </dsp:txXfrm>
    </dsp:sp>
    <dsp:sp modelId="{C8D93DB4-AC0D-4480-9F4E-221874F26E74}">
      <dsp:nvSpPr>
        <dsp:cNvPr id="0" name=""/>
        <dsp:cNvSpPr/>
      </dsp:nvSpPr>
      <dsp:spPr>
        <a:xfrm>
          <a:off x="6414823" y="942978"/>
          <a:ext cx="954118" cy="822099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1CA5D-01F9-4874-992A-16EFFF8D1BB8}">
      <dsp:nvSpPr>
        <dsp:cNvPr id="0" name=""/>
        <dsp:cNvSpPr/>
      </dsp:nvSpPr>
      <dsp:spPr>
        <a:xfrm>
          <a:off x="5064234" y="0"/>
          <a:ext cx="2072355" cy="1792830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</a:t>
          </a:r>
        </a:p>
      </dsp:txBody>
      <dsp:txXfrm>
        <a:off x="5407667" y="297110"/>
        <a:ext cx="1385489" cy="1198610"/>
      </dsp:txXfrm>
    </dsp:sp>
    <dsp:sp modelId="{EDA97CE7-0C04-400C-993E-554794AE278A}">
      <dsp:nvSpPr>
        <dsp:cNvPr id="0" name=""/>
        <dsp:cNvSpPr/>
      </dsp:nvSpPr>
      <dsp:spPr>
        <a:xfrm>
          <a:off x="7528354" y="2479866"/>
          <a:ext cx="954118" cy="822099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70E93-B082-47A0-B5CF-4CFA04BC8AED}">
      <dsp:nvSpPr>
        <dsp:cNvPr id="0" name=""/>
        <dsp:cNvSpPr/>
      </dsp:nvSpPr>
      <dsp:spPr>
        <a:xfrm>
          <a:off x="6964824" y="1102711"/>
          <a:ext cx="2072355" cy="1792830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Networks</a:t>
          </a:r>
        </a:p>
      </dsp:txBody>
      <dsp:txXfrm>
        <a:off x="7308257" y="1399821"/>
        <a:ext cx="1385489" cy="1198610"/>
      </dsp:txXfrm>
    </dsp:sp>
    <dsp:sp modelId="{48F2B661-993F-4D27-ABF2-5614FC171C66}">
      <dsp:nvSpPr>
        <dsp:cNvPr id="0" name=""/>
        <dsp:cNvSpPr/>
      </dsp:nvSpPr>
      <dsp:spPr>
        <a:xfrm>
          <a:off x="6754824" y="4214724"/>
          <a:ext cx="954118" cy="822099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D9B9E-810A-451E-8127-CC04A4E53D74}">
      <dsp:nvSpPr>
        <dsp:cNvPr id="0" name=""/>
        <dsp:cNvSpPr/>
      </dsp:nvSpPr>
      <dsp:spPr>
        <a:xfrm>
          <a:off x="6964824" y="3270512"/>
          <a:ext cx="2072355" cy="1792830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Cyber Security</a:t>
          </a:r>
        </a:p>
      </dsp:txBody>
      <dsp:txXfrm>
        <a:off x="7308257" y="3567622"/>
        <a:ext cx="1385489" cy="1198610"/>
      </dsp:txXfrm>
    </dsp:sp>
    <dsp:sp modelId="{836670F6-0B15-4155-8ED7-033F0E0E6035}">
      <dsp:nvSpPr>
        <dsp:cNvPr id="0" name=""/>
        <dsp:cNvSpPr/>
      </dsp:nvSpPr>
      <dsp:spPr>
        <a:xfrm>
          <a:off x="4835998" y="4394809"/>
          <a:ext cx="954118" cy="822099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1CEB2-7D00-4711-A457-3FB34D960523}">
      <dsp:nvSpPr>
        <dsp:cNvPr id="0" name=""/>
        <dsp:cNvSpPr/>
      </dsp:nvSpPr>
      <dsp:spPr>
        <a:xfrm>
          <a:off x="5064234" y="4374457"/>
          <a:ext cx="2072355" cy="1792830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Algorithms &amp; Computation</a:t>
          </a:r>
        </a:p>
      </dsp:txBody>
      <dsp:txXfrm>
        <a:off x="5407667" y="4671567"/>
        <a:ext cx="1385489" cy="1198610"/>
      </dsp:txXfrm>
    </dsp:sp>
    <dsp:sp modelId="{E0400BD9-46E5-43C2-BD5B-17020C8BD477}">
      <dsp:nvSpPr>
        <dsp:cNvPr id="0" name=""/>
        <dsp:cNvSpPr/>
      </dsp:nvSpPr>
      <dsp:spPr>
        <a:xfrm>
          <a:off x="3704232" y="2858537"/>
          <a:ext cx="954118" cy="822099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0E274-4B39-4844-B665-5E510A4F3558}">
      <dsp:nvSpPr>
        <dsp:cNvPr id="0" name=""/>
        <dsp:cNvSpPr/>
      </dsp:nvSpPr>
      <dsp:spPr>
        <a:xfrm>
          <a:off x="3154820" y="3271746"/>
          <a:ext cx="2072355" cy="1792830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Intelligent Computing</a:t>
          </a:r>
        </a:p>
      </dsp:txBody>
      <dsp:txXfrm>
        <a:off x="3498253" y="3568856"/>
        <a:ext cx="1385489" cy="1198610"/>
      </dsp:txXfrm>
    </dsp:sp>
    <dsp:sp modelId="{0378E05D-BF04-484A-B0E7-6AB785BC28AE}">
      <dsp:nvSpPr>
        <dsp:cNvPr id="0" name=""/>
        <dsp:cNvSpPr/>
      </dsp:nvSpPr>
      <dsp:spPr>
        <a:xfrm>
          <a:off x="3154820" y="1100244"/>
          <a:ext cx="2072355" cy="1792830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Mathematics</a:t>
          </a:r>
        </a:p>
      </dsp:txBody>
      <dsp:txXfrm>
        <a:off x="3498253" y="1397354"/>
        <a:ext cx="1385489" cy="1198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C4CD4-7986-4804-8B85-CC419DAF42EB}">
      <dsp:nvSpPr>
        <dsp:cNvPr id="0" name=""/>
        <dsp:cNvSpPr/>
      </dsp:nvSpPr>
      <dsp:spPr>
        <a:xfrm rot="5400000">
          <a:off x="654040" y="1367543"/>
          <a:ext cx="1966819" cy="327274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104C6-DC73-4794-9F6C-705199D49C71}">
      <dsp:nvSpPr>
        <dsp:cNvPr id="0" name=""/>
        <dsp:cNvSpPr/>
      </dsp:nvSpPr>
      <dsp:spPr>
        <a:xfrm>
          <a:off x="325729" y="2345389"/>
          <a:ext cx="2954651" cy="2589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Programming Fundamental</a:t>
          </a:r>
        </a:p>
      </dsp:txBody>
      <dsp:txXfrm>
        <a:off x="325729" y="2345389"/>
        <a:ext cx="2954651" cy="2589925"/>
      </dsp:txXfrm>
    </dsp:sp>
    <dsp:sp modelId="{D2860C46-ACB5-4987-BE06-69A4F75A9F11}">
      <dsp:nvSpPr>
        <dsp:cNvPr id="0" name=""/>
        <dsp:cNvSpPr/>
      </dsp:nvSpPr>
      <dsp:spPr>
        <a:xfrm>
          <a:off x="2722899" y="1126600"/>
          <a:ext cx="557481" cy="55748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E4E82-E95A-424F-84C5-C17DE1B5651E}">
      <dsp:nvSpPr>
        <dsp:cNvPr id="0" name=""/>
        <dsp:cNvSpPr/>
      </dsp:nvSpPr>
      <dsp:spPr>
        <a:xfrm rot="5400000">
          <a:off x="4271110" y="472496"/>
          <a:ext cx="1966819" cy="327274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4D26B-0D8F-40AF-A50D-7F417F912EF5}">
      <dsp:nvSpPr>
        <dsp:cNvPr id="0" name=""/>
        <dsp:cNvSpPr/>
      </dsp:nvSpPr>
      <dsp:spPr>
        <a:xfrm>
          <a:off x="3942799" y="1450341"/>
          <a:ext cx="2954651" cy="2589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OOP</a:t>
          </a:r>
        </a:p>
      </dsp:txBody>
      <dsp:txXfrm>
        <a:off x="3942799" y="1450341"/>
        <a:ext cx="2954651" cy="2589925"/>
      </dsp:txXfrm>
    </dsp:sp>
    <dsp:sp modelId="{0ED97824-024C-46E8-81F1-168B7996F457}">
      <dsp:nvSpPr>
        <dsp:cNvPr id="0" name=""/>
        <dsp:cNvSpPr/>
      </dsp:nvSpPr>
      <dsp:spPr>
        <a:xfrm>
          <a:off x="6339969" y="231553"/>
          <a:ext cx="557481" cy="55748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CA9FD-9FA5-40ED-B55C-CC5F03B53628}">
      <dsp:nvSpPr>
        <dsp:cNvPr id="0" name=""/>
        <dsp:cNvSpPr/>
      </dsp:nvSpPr>
      <dsp:spPr>
        <a:xfrm rot="5400000">
          <a:off x="7888181" y="-422551"/>
          <a:ext cx="1966819" cy="327274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F540A-46DB-4657-A202-12CB361FCCDC}">
      <dsp:nvSpPr>
        <dsp:cNvPr id="0" name=""/>
        <dsp:cNvSpPr/>
      </dsp:nvSpPr>
      <dsp:spPr>
        <a:xfrm>
          <a:off x="7559870" y="555293"/>
          <a:ext cx="2954651" cy="2589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Software Engineering</a:t>
          </a:r>
        </a:p>
      </dsp:txBody>
      <dsp:txXfrm>
        <a:off x="7559870" y="555293"/>
        <a:ext cx="2954651" cy="2589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9212A-1A94-468C-9527-DDDAA979DEE0}">
      <dsp:nvSpPr>
        <dsp:cNvPr id="0" name=""/>
        <dsp:cNvSpPr/>
      </dsp:nvSpPr>
      <dsp:spPr>
        <a:xfrm>
          <a:off x="0" y="905"/>
          <a:ext cx="5144572" cy="459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3C167-7427-4431-93D1-49C1C33FA02D}">
      <dsp:nvSpPr>
        <dsp:cNvPr id="0" name=""/>
        <dsp:cNvSpPr/>
      </dsp:nvSpPr>
      <dsp:spPr>
        <a:xfrm>
          <a:off x="138892" y="104214"/>
          <a:ext cx="252531" cy="252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E5324-0ABB-4D0E-B91E-85003D419184}">
      <dsp:nvSpPr>
        <dsp:cNvPr id="0" name=""/>
        <dsp:cNvSpPr/>
      </dsp:nvSpPr>
      <dsp:spPr>
        <a:xfrm>
          <a:off x="530315" y="905"/>
          <a:ext cx="4614256" cy="459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93" tIns="48593" rIns="48593" bIns="485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masis MT Pro Medium" panose="02040604050005020304" pitchFamily="18" charset="0"/>
            </a:rPr>
            <a:t>Course Offered: </a:t>
          </a:r>
          <a:r>
            <a:rPr lang="en-US" sz="2000" kern="1200" dirty="0" err="1">
              <a:latin typeface="Amasis MT Pro Medium" panose="02040604050005020304" pitchFamily="18" charset="0"/>
            </a:rPr>
            <a:t>B.Tech</a:t>
          </a:r>
          <a:r>
            <a:rPr lang="en-US" sz="2000" kern="1200" dirty="0">
              <a:latin typeface="Amasis MT Pro Medium" panose="02040604050005020304" pitchFamily="18" charset="0"/>
            </a:rPr>
            <a:t> CSE/CYS/DS</a:t>
          </a:r>
        </a:p>
      </dsp:txBody>
      <dsp:txXfrm>
        <a:off x="530315" y="905"/>
        <a:ext cx="4614256" cy="459147"/>
      </dsp:txXfrm>
    </dsp:sp>
    <dsp:sp modelId="{03F388F5-6167-4176-A9CA-361BEBF338C5}">
      <dsp:nvSpPr>
        <dsp:cNvPr id="0" name=""/>
        <dsp:cNvSpPr/>
      </dsp:nvSpPr>
      <dsp:spPr>
        <a:xfrm>
          <a:off x="0" y="574840"/>
          <a:ext cx="5144572" cy="459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4B147-FA69-40DF-BE3F-64DF7C59B912}">
      <dsp:nvSpPr>
        <dsp:cNvPr id="0" name=""/>
        <dsp:cNvSpPr/>
      </dsp:nvSpPr>
      <dsp:spPr>
        <a:xfrm>
          <a:off x="138892" y="678148"/>
          <a:ext cx="252531" cy="252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0A481-ADEC-4ABF-AA20-36593114BA10}">
      <dsp:nvSpPr>
        <dsp:cNvPr id="0" name=""/>
        <dsp:cNvSpPr/>
      </dsp:nvSpPr>
      <dsp:spPr>
        <a:xfrm>
          <a:off x="530315" y="574840"/>
          <a:ext cx="4614256" cy="459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93" tIns="48593" rIns="48593" bIns="485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masis MT Pro Medium" panose="02040604050005020304" pitchFamily="18" charset="0"/>
            </a:rPr>
            <a:t>L-T-P-C : 2-0-4-4</a:t>
          </a:r>
        </a:p>
      </dsp:txBody>
      <dsp:txXfrm>
        <a:off x="530315" y="574840"/>
        <a:ext cx="4614256" cy="459147"/>
      </dsp:txXfrm>
    </dsp:sp>
    <dsp:sp modelId="{54819019-BC6C-4EFE-8DCA-7D21C5002040}">
      <dsp:nvSpPr>
        <dsp:cNvPr id="0" name=""/>
        <dsp:cNvSpPr/>
      </dsp:nvSpPr>
      <dsp:spPr>
        <a:xfrm>
          <a:off x="0" y="1148774"/>
          <a:ext cx="5144572" cy="459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2E0FA-F23B-43F8-B68A-A256E0B51354}">
      <dsp:nvSpPr>
        <dsp:cNvPr id="0" name=""/>
        <dsp:cNvSpPr/>
      </dsp:nvSpPr>
      <dsp:spPr>
        <a:xfrm>
          <a:off x="138892" y="1252083"/>
          <a:ext cx="252531" cy="252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059C1-0AFB-428E-8183-17F115C4A8C7}">
      <dsp:nvSpPr>
        <dsp:cNvPr id="0" name=""/>
        <dsp:cNvSpPr/>
      </dsp:nvSpPr>
      <dsp:spPr>
        <a:xfrm>
          <a:off x="530315" y="1148774"/>
          <a:ext cx="4614256" cy="459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93" tIns="48593" rIns="48593" bIns="485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masis MT Pro Medium" panose="02040604050005020304" pitchFamily="18" charset="0"/>
            </a:rPr>
            <a:t>Students Strength: 158</a:t>
          </a:r>
        </a:p>
      </dsp:txBody>
      <dsp:txXfrm>
        <a:off x="530315" y="1148774"/>
        <a:ext cx="4614256" cy="459147"/>
      </dsp:txXfrm>
    </dsp:sp>
    <dsp:sp modelId="{CE24062E-BBE2-439F-BAFA-4636A1F12330}">
      <dsp:nvSpPr>
        <dsp:cNvPr id="0" name=""/>
        <dsp:cNvSpPr/>
      </dsp:nvSpPr>
      <dsp:spPr>
        <a:xfrm>
          <a:off x="0" y="1722709"/>
          <a:ext cx="5144572" cy="459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5D91-201D-4193-87B7-B5511A324C52}">
      <dsp:nvSpPr>
        <dsp:cNvPr id="0" name=""/>
        <dsp:cNvSpPr/>
      </dsp:nvSpPr>
      <dsp:spPr>
        <a:xfrm>
          <a:off x="138892" y="1826017"/>
          <a:ext cx="252531" cy="2525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9B2B4-6BC7-44AA-80F9-B5C067AD756E}">
      <dsp:nvSpPr>
        <dsp:cNvPr id="0" name=""/>
        <dsp:cNvSpPr/>
      </dsp:nvSpPr>
      <dsp:spPr>
        <a:xfrm>
          <a:off x="530315" y="1722709"/>
          <a:ext cx="4614256" cy="459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93" tIns="48593" rIns="48593" bIns="485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masis MT Pro Medium" panose="02040604050005020304" pitchFamily="18" charset="0"/>
            </a:rPr>
            <a:t>Evaluation Components</a:t>
          </a:r>
        </a:p>
      </dsp:txBody>
      <dsp:txXfrm>
        <a:off x="530315" y="1722709"/>
        <a:ext cx="4614256" cy="459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449CB-64FE-4AAA-A1AF-F81426A1ABB8}">
      <dsp:nvSpPr>
        <dsp:cNvPr id="0" name=""/>
        <dsp:cNvSpPr/>
      </dsp:nvSpPr>
      <dsp:spPr>
        <a:xfrm>
          <a:off x="914054" y="1401571"/>
          <a:ext cx="1604063" cy="1276487"/>
        </a:xfrm>
        <a:prstGeom prst="hexagon">
          <a:avLst>
            <a:gd name="adj" fmla="val 28570"/>
            <a:gd name="vf" fmla="val 115470"/>
          </a:avLst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CSE &amp; ECE Management &amp; Communications </a:t>
          </a:r>
        </a:p>
      </dsp:txBody>
      <dsp:txXfrm>
        <a:off x="1169290" y="1604684"/>
        <a:ext cx="1093591" cy="870261"/>
      </dsp:txXfrm>
    </dsp:sp>
    <dsp:sp modelId="{C8D93DB4-AC0D-4480-9F4E-221874F26E74}">
      <dsp:nvSpPr>
        <dsp:cNvPr id="0" name=""/>
        <dsp:cNvSpPr/>
      </dsp:nvSpPr>
      <dsp:spPr>
        <a:xfrm>
          <a:off x="1902300" y="790679"/>
          <a:ext cx="556754" cy="479717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1CA5D-01F9-4874-992A-16EFFF8D1BB8}">
      <dsp:nvSpPr>
        <dsp:cNvPr id="0" name=""/>
        <dsp:cNvSpPr/>
      </dsp:nvSpPr>
      <dsp:spPr>
        <a:xfrm>
          <a:off x="1114195" y="240425"/>
          <a:ext cx="1209275" cy="1046165"/>
        </a:xfrm>
        <a:prstGeom prst="hexagon">
          <a:avLst>
            <a:gd name="adj" fmla="val 28570"/>
            <a:gd name="vf" fmla="val 115470"/>
          </a:avLst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</a:t>
          </a:r>
        </a:p>
      </dsp:txBody>
      <dsp:txXfrm>
        <a:off x="1314598" y="413797"/>
        <a:ext cx="808469" cy="699421"/>
      </dsp:txXfrm>
    </dsp:sp>
    <dsp:sp modelId="{EDA97CE7-0C04-400C-993E-554794AE278A}">
      <dsp:nvSpPr>
        <dsp:cNvPr id="0" name=""/>
        <dsp:cNvSpPr/>
      </dsp:nvSpPr>
      <dsp:spPr>
        <a:xfrm>
          <a:off x="2552076" y="1687495"/>
          <a:ext cx="556754" cy="479717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70E93-B082-47A0-B5CF-4CFA04BC8AED}">
      <dsp:nvSpPr>
        <dsp:cNvPr id="0" name=""/>
        <dsp:cNvSpPr/>
      </dsp:nvSpPr>
      <dsp:spPr>
        <a:xfrm>
          <a:off x="2223241" y="883887"/>
          <a:ext cx="1209275" cy="1046165"/>
        </a:xfrm>
        <a:prstGeom prst="hexagon">
          <a:avLst>
            <a:gd name="adj" fmla="val 28570"/>
            <a:gd name="vf" fmla="val 115470"/>
          </a:avLst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Networks</a:t>
          </a:r>
        </a:p>
      </dsp:txBody>
      <dsp:txXfrm>
        <a:off x="2423644" y="1057259"/>
        <a:ext cx="808469" cy="699421"/>
      </dsp:txXfrm>
    </dsp:sp>
    <dsp:sp modelId="{48F2B661-993F-4D27-ABF2-5614FC171C66}">
      <dsp:nvSpPr>
        <dsp:cNvPr id="0" name=""/>
        <dsp:cNvSpPr/>
      </dsp:nvSpPr>
      <dsp:spPr>
        <a:xfrm>
          <a:off x="2100700" y="2699832"/>
          <a:ext cx="556754" cy="479717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D9B9E-810A-451E-8127-CC04A4E53D74}">
      <dsp:nvSpPr>
        <dsp:cNvPr id="0" name=""/>
        <dsp:cNvSpPr/>
      </dsp:nvSpPr>
      <dsp:spPr>
        <a:xfrm>
          <a:off x="2223241" y="2148859"/>
          <a:ext cx="1209275" cy="1046165"/>
        </a:xfrm>
        <a:prstGeom prst="hexagon">
          <a:avLst>
            <a:gd name="adj" fmla="val 28570"/>
            <a:gd name="vf" fmla="val 115470"/>
          </a:avLst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Cyber Security</a:t>
          </a:r>
        </a:p>
      </dsp:txBody>
      <dsp:txXfrm>
        <a:off x="2423644" y="2322231"/>
        <a:ext cx="808469" cy="699421"/>
      </dsp:txXfrm>
    </dsp:sp>
    <dsp:sp modelId="{0DA3ED64-7EF1-4DF4-AFCC-0E717BC4E1BA}">
      <dsp:nvSpPr>
        <dsp:cNvPr id="0" name=""/>
        <dsp:cNvSpPr/>
      </dsp:nvSpPr>
      <dsp:spPr>
        <a:xfrm>
          <a:off x="981013" y="2804916"/>
          <a:ext cx="556754" cy="479717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1CEB2-7D00-4711-A457-3FB34D960523}">
      <dsp:nvSpPr>
        <dsp:cNvPr id="0" name=""/>
        <dsp:cNvSpPr/>
      </dsp:nvSpPr>
      <dsp:spPr>
        <a:xfrm>
          <a:off x="1046155" y="2793040"/>
          <a:ext cx="1345355" cy="1046165"/>
        </a:xfrm>
        <a:prstGeom prst="hexagon">
          <a:avLst>
            <a:gd name="adj" fmla="val 28570"/>
            <a:gd name="vf" fmla="val 115470"/>
          </a:avLst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Algorithms &amp; Computation</a:t>
          </a:r>
        </a:p>
      </dsp:txBody>
      <dsp:txXfrm>
        <a:off x="1257898" y="2957694"/>
        <a:ext cx="921869" cy="716857"/>
      </dsp:txXfrm>
    </dsp:sp>
    <dsp:sp modelId="{81BFD844-21E7-4C0A-83F0-4AB482ACB1C1}">
      <dsp:nvSpPr>
        <dsp:cNvPr id="0" name=""/>
        <dsp:cNvSpPr/>
      </dsp:nvSpPr>
      <dsp:spPr>
        <a:xfrm>
          <a:off x="320597" y="1908460"/>
          <a:ext cx="556754" cy="479717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D0673-DA55-4519-B6F7-6926F9E71641}">
      <dsp:nvSpPr>
        <dsp:cNvPr id="0" name=""/>
        <dsp:cNvSpPr/>
      </dsp:nvSpPr>
      <dsp:spPr>
        <a:xfrm>
          <a:off x="0" y="2149578"/>
          <a:ext cx="1209275" cy="1046165"/>
        </a:xfrm>
        <a:prstGeom prst="hexagon">
          <a:avLst>
            <a:gd name="adj" fmla="val 28570"/>
            <a:gd name="vf" fmla="val 115470"/>
          </a:avLst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Intelligent Computing</a:t>
          </a:r>
        </a:p>
      </dsp:txBody>
      <dsp:txXfrm>
        <a:off x="200403" y="2322950"/>
        <a:ext cx="808469" cy="699421"/>
      </dsp:txXfrm>
    </dsp:sp>
    <dsp:sp modelId="{6CD03D50-AA2B-4B4E-AAC5-6F520A3062BB}">
      <dsp:nvSpPr>
        <dsp:cNvPr id="0" name=""/>
        <dsp:cNvSpPr/>
      </dsp:nvSpPr>
      <dsp:spPr>
        <a:xfrm>
          <a:off x="0" y="882448"/>
          <a:ext cx="1209275" cy="1046165"/>
        </a:xfrm>
        <a:prstGeom prst="hexagon">
          <a:avLst>
            <a:gd name="adj" fmla="val 28570"/>
            <a:gd name="vf" fmla="val 115470"/>
          </a:avLst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Mathematics</a:t>
          </a:r>
        </a:p>
      </dsp:txBody>
      <dsp:txXfrm>
        <a:off x="200403" y="1055820"/>
        <a:ext cx="808469" cy="699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A394-C283-0811-FA19-AAA614EC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1A924-18FE-AD84-F3F4-6C392E3AD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1BA2-9621-68DA-5745-5DEC1147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1E1E1-4D96-3815-46F9-479CD523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9220-DDAA-319B-097E-C5D11E6D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FA8-62DC-58CA-2477-0F0330E7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B7E4A-1E84-D111-9B51-812A50012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F77D1-BA03-FD96-4AE5-F0372665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01FB-F114-8889-4DE8-423E4A80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374D-0FD0-E811-98C9-49FF9546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9B4BF-080A-8F31-CA15-DCAC236C7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F061-23E0-9B2A-A494-B9A7B1168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71AD-0957-17A8-E6C3-0E6403D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F445-3DC0-8084-98EA-9AB6ED5E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60FC-4C6F-9091-0E8D-A981FEAE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5DA0-B432-C1D4-ABF6-49F0EBD8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68"/>
            <a:ext cx="10515600" cy="73140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35AB-80A5-BBE1-2C36-4BA6BC8B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9FD2-763E-E835-4D5D-5F512F9D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AC7F-748D-9898-F6AC-428B5442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6BE6-B178-DE43-1848-14585B3E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7CE1-E69F-9A10-840A-4F32D51A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01096-4895-33C1-D4D6-AF2827B5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3534-8B6A-BB4E-3DA7-F5A4748C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3DEE-7DC0-9E10-F2DD-ECF7F92C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509C-D74E-9590-CFA2-1895C48E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D780-99F1-342F-9A32-FE0A785C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7378-D178-E9C3-93F3-50BC146E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F6F0-08CE-896F-A4BB-25372819D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9025B-24C2-DBF2-4035-0B77566F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A69E9-DFFB-D89C-ED9C-B1EB5E46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94129-90B7-152F-8E7B-F8205D5C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3622-2F49-EF2C-3120-8895F2AD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60E5B-14C8-964E-3710-35890F3EF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FDDCB-1FE9-A0C6-082F-45A80B40E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B024C-20A1-A597-3E91-7CCE71E76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AED3-6AB5-6B4F-6C65-506BFB3D0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57A70-33D8-BE23-6D32-8ED580B8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35EA0-8E32-18B1-BE52-4F823EA2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3F14D-28E2-D25C-336D-468A3214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97AB-5254-CF6D-5DF6-11C73C63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FB6CD-3A20-2155-86CE-9477B7D7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B9247-32B4-618D-F85C-C9314A2F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6E1C0-6602-3AC9-1D1A-982A081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43B03-4F12-404E-5B33-7AAE8660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03348-A161-E72F-AA22-8DA5884A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88203-7ABA-E74B-595F-90B90860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F71B-847B-7DA5-70B7-D6617696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40BD-23A3-8E91-50C5-DE9DB9E1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3EDA-1227-7908-6911-D7008E1BA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6438-24C8-90CC-9B17-67A6913C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E4931-3A83-B1F1-734E-A826B3E4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B4290-6F23-A50A-7F40-B8562E3B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FB7-4BCD-F87B-7730-66247BA0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0537-E8E3-F10C-BC97-45CFF4940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7A4F3-DF90-A539-5237-E2E27BCF9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B47AE-BAA3-3902-57BC-BF0FC78E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570EB-9AA3-2B22-89DE-825DA305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48B27-DA71-3A4B-428E-36A0FD9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02B-3DB7-4DDE-9A72-909B3A0B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6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CD74F-F2BF-0C62-B811-DD548768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7636"/>
            <a:ext cx="10515600" cy="499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B3572-14A2-42B5-8F5A-F5AC75425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48AC-DE3B-44DE-BF2B-25BA95C161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B18A-575F-F3F1-D316-F4A77F77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8D75-CF63-5540-CF98-81A9C8FC7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4E7-EA2F-4072-AF44-12A5194E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1E5E-DDB6-08E0-B03C-97697739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1405"/>
          </a:xfrm>
        </p:spPr>
        <p:txBody>
          <a:bodyPr/>
          <a:lstStyle/>
          <a:p>
            <a:pPr algn="ctr"/>
            <a:r>
              <a:rPr lang="en-US" dirty="0"/>
              <a:t>Important Categories of CSE Studies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2A6FCC-CE8A-395E-310C-04555BDC0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781459"/>
              </p:ext>
            </p:extLst>
          </p:nvPr>
        </p:nvGraphicFramePr>
        <p:xfrm>
          <a:off x="0" y="703383"/>
          <a:ext cx="12192000" cy="616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2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10AC-65D3-D6BF-EADB-09308F21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24988"/>
            <a:ext cx="10515600" cy="731405"/>
          </a:xfrm>
        </p:spPr>
        <p:txBody>
          <a:bodyPr/>
          <a:lstStyle/>
          <a:p>
            <a:pPr algn="ctr"/>
            <a:r>
              <a:rPr lang="en-US" sz="4400" dirty="0">
                <a:latin typeface="Amasis MT Pro Medium" panose="02040604050005020304" pitchFamily="18" charset="0"/>
              </a:rPr>
              <a:t>Additive Curriculum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C8F82D-7B2C-9255-72D7-339A1AF9E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19222"/>
              </p:ext>
            </p:extLst>
          </p:nvPr>
        </p:nvGraphicFramePr>
        <p:xfrm>
          <a:off x="736600" y="1468438"/>
          <a:ext cx="10515600" cy="5165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75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C38D-082F-48B1-3E23-C86803A2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3358"/>
            <a:ext cx="3680070" cy="558312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masis MT Pro Medium" panose="02040604050005020304" pitchFamily="18" charset="0"/>
              </a:rPr>
              <a:t>CS 251   Object Oriented Programming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46633F-92DA-05ED-17F8-D37299F5B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228013"/>
              </p:ext>
            </p:extLst>
          </p:nvPr>
        </p:nvGraphicFramePr>
        <p:xfrm>
          <a:off x="5574228" y="507275"/>
          <a:ext cx="5144572" cy="218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7C450F-B814-B4DD-827C-07814E04D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7563"/>
              </p:ext>
            </p:extLst>
          </p:nvPr>
        </p:nvGraphicFramePr>
        <p:xfrm>
          <a:off x="5574228" y="3340946"/>
          <a:ext cx="553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052">
                  <a:extLst>
                    <a:ext uri="{9D8B030D-6E8A-4147-A177-3AD203B41FA5}">
                      <a16:colId xmlns:a16="http://schemas.microsoft.com/office/drawing/2014/main" val="157050318"/>
                    </a:ext>
                  </a:extLst>
                </a:gridCol>
                <a:gridCol w="2140148">
                  <a:extLst>
                    <a:ext uri="{9D8B030D-6E8A-4147-A177-3AD203B41FA5}">
                      <a16:colId xmlns:a16="http://schemas.microsoft.com/office/drawing/2014/main" val="1923791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Evaluation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3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1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 Semester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 Semester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9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Practical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Comprehensive/End Term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30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F8B3-76FF-19DC-E918-FFE038AF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masis MT Pro Medium" panose="02040604050005020304" pitchFamily="18" charset="0"/>
              </a:rPr>
              <a:t>Learning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F5DD7-E9E8-C4DC-24F9-91508D5BB8E7}"/>
              </a:ext>
            </a:extLst>
          </p:cNvPr>
          <p:cNvSpPr txBox="1"/>
          <p:nvPr/>
        </p:nvSpPr>
        <p:spPr>
          <a:xfrm>
            <a:off x="1981200" y="831273"/>
            <a:ext cx="6410960" cy="5915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masis MT Pro Medium" panose="02040604050005020304" pitchFamily="18" charset="0"/>
                <a:ea typeface="+mj-ea"/>
                <a:cs typeface="+mj-cs"/>
              </a:rPr>
              <a:t>Implementation of OOPs in language agnostic manner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masis MT Pro Medium" panose="02040604050005020304" pitchFamily="18" charset="0"/>
                <a:ea typeface="+mj-ea"/>
                <a:cs typeface="+mj-cs"/>
              </a:rPr>
              <a:t>Class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masis MT Pro Medium" panose="02040604050005020304" pitchFamily="18" charset="0"/>
                <a:ea typeface="+mj-ea"/>
                <a:cs typeface="+mj-cs"/>
              </a:rPr>
              <a:t>Modularity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masis MT Pro Medium" panose="02040604050005020304" pitchFamily="18" charset="0"/>
                <a:ea typeface="+mj-ea"/>
                <a:cs typeface="+mj-cs"/>
              </a:rPr>
              <a:t>Reusability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masis MT Pro Medium" panose="02040604050005020304" pitchFamily="18" charset="0"/>
                <a:ea typeface="+mj-ea"/>
                <a:cs typeface="+mj-cs"/>
              </a:rPr>
              <a:t>Responsive Application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masis MT Pro Medium" panose="02040604050005020304" pitchFamily="18" charset="0"/>
                <a:ea typeface="+mj-ea"/>
                <a:cs typeface="+mj-cs"/>
              </a:rPr>
              <a:t>Portability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masis MT Pro Medium" panose="02040604050005020304" pitchFamily="18" charset="0"/>
                <a:ea typeface="+mj-ea"/>
                <a:cs typeface="+mj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90572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50787-5F1E-FD05-34E4-73D5C769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140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Integrated Project Phase – I (Odd Semester)</a:t>
            </a:r>
          </a:p>
        </p:txBody>
      </p: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E8200BFB-64F7-00D6-7BCA-A2E6E4A35984}"/>
              </a:ext>
            </a:extLst>
          </p:cNvPr>
          <p:cNvGraphicFramePr>
            <a:graphicFrameLocks noGrp="1"/>
          </p:cNvGraphicFramePr>
          <p:nvPr/>
        </p:nvGraphicFramePr>
        <p:xfrm>
          <a:off x="267287" y="731405"/>
          <a:ext cx="11755901" cy="61713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00454">
                  <a:extLst>
                    <a:ext uri="{9D8B030D-6E8A-4147-A177-3AD203B41FA5}">
                      <a16:colId xmlns:a16="http://schemas.microsoft.com/office/drawing/2014/main" val="3632434599"/>
                    </a:ext>
                  </a:extLst>
                </a:gridCol>
                <a:gridCol w="1482728">
                  <a:extLst>
                    <a:ext uri="{9D8B030D-6E8A-4147-A177-3AD203B41FA5}">
                      <a16:colId xmlns:a16="http://schemas.microsoft.com/office/drawing/2014/main" val="2699422607"/>
                    </a:ext>
                  </a:extLst>
                </a:gridCol>
                <a:gridCol w="1694543">
                  <a:extLst>
                    <a:ext uri="{9D8B030D-6E8A-4147-A177-3AD203B41FA5}">
                      <a16:colId xmlns:a16="http://schemas.microsoft.com/office/drawing/2014/main" val="2259766165"/>
                    </a:ext>
                  </a:extLst>
                </a:gridCol>
                <a:gridCol w="2012270">
                  <a:extLst>
                    <a:ext uri="{9D8B030D-6E8A-4147-A177-3AD203B41FA5}">
                      <a16:colId xmlns:a16="http://schemas.microsoft.com/office/drawing/2014/main" val="3775151969"/>
                    </a:ext>
                  </a:extLst>
                </a:gridCol>
                <a:gridCol w="1694543">
                  <a:extLst>
                    <a:ext uri="{9D8B030D-6E8A-4147-A177-3AD203B41FA5}">
                      <a16:colId xmlns:a16="http://schemas.microsoft.com/office/drawing/2014/main" val="559977379"/>
                    </a:ext>
                  </a:extLst>
                </a:gridCol>
                <a:gridCol w="1482728">
                  <a:extLst>
                    <a:ext uri="{9D8B030D-6E8A-4147-A177-3AD203B41FA5}">
                      <a16:colId xmlns:a16="http://schemas.microsoft.com/office/drawing/2014/main" val="2046632397"/>
                    </a:ext>
                  </a:extLst>
                </a:gridCol>
                <a:gridCol w="1588635">
                  <a:extLst>
                    <a:ext uri="{9D8B030D-6E8A-4147-A177-3AD203B41FA5}">
                      <a16:colId xmlns:a16="http://schemas.microsoft.com/office/drawing/2014/main" val="120378469"/>
                    </a:ext>
                  </a:extLst>
                </a:gridCol>
              </a:tblGrid>
              <a:tr h="3686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I 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II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III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IV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V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VI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VII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074468294"/>
                  </a:ext>
                </a:extLst>
              </a:tr>
              <a:tr h="91152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Calculus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Algebra &amp; Differential Equation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Probability and Random Process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Computer Networks and Data Communication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Cryptography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Compiler Design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Professional Elective III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288906"/>
                  </a:ext>
                </a:extLst>
              </a:tr>
              <a:tr h="71337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Fundamentals of Electronics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Science II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Object Oriented Programming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Operating Systems 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Artificial Intelligence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Professional Elective 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Professional Elective IV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072190"/>
                  </a:ext>
                </a:extLst>
              </a:tr>
              <a:tr h="91152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 I</a:t>
                      </a:r>
                      <a:endParaRPr lang="en-US" sz="1400" b="1" kern="120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Digital Logic and Circuit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Computer Architecture and Organization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Theory of Computation 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Cloud Computing Concepts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Professional Elective II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Professional </a:t>
                      </a:r>
                      <a:r>
                        <a:rPr lang="en-US" sz="1400" b="1" i="0" dirty="0">
                          <a:solidFill>
                            <a:srgbClr val="32323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</a:rPr>
                        <a:t>Collaboration</a:t>
                      </a: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Elective V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661728"/>
                  </a:ext>
                </a:extLst>
              </a:tr>
              <a:tr h="71337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Fundamentals of Computer Programming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Data Structures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</a:rPr>
                        <a:t>Design and Analysis of Algorithms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Database Management Systems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Software Engineering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R &amp; D Project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Open 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Elective II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403992"/>
                  </a:ext>
                </a:extLst>
              </a:tr>
              <a:tr h="91152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 Graphics / Workshop Practice</a:t>
                      </a:r>
                      <a:endParaRPr lang="en-US" sz="1400" b="1" kern="120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Engineering Graphics / Workshop Practice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Discrete Mathematics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Digital Image Processing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Open 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Elective I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Capstone   Project I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Open 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Elective III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694031"/>
                  </a:ext>
                </a:extLst>
              </a:tr>
              <a:tr h="71337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HSSM-I / Comm. Skills</a:t>
                      </a:r>
                      <a:endParaRPr lang="en-US" sz="1400" b="1" kern="120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HSSM-I / Comm. Skills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HSSM-II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HSSM-III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HSSM-IV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HSSM-V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Capstone Project II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500391119"/>
                  </a:ext>
                </a:extLst>
              </a:tr>
              <a:tr h="5152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 Connect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200167410"/>
                  </a:ext>
                </a:extLst>
              </a:tr>
              <a:tr h="35833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</a:rPr>
                        <a:t>22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</a:rPr>
                        <a:t>24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37088429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0B32A49-BD41-49ED-4241-87D7C90B2594}"/>
              </a:ext>
            </a:extLst>
          </p:cNvPr>
          <p:cNvSpPr/>
          <p:nvPr/>
        </p:nvSpPr>
        <p:spPr>
          <a:xfrm>
            <a:off x="267287" y="1139483"/>
            <a:ext cx="1716258" cy="80185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F14065-DF63-0377-5F83-EFB45BC79246}"/>
              </a:ext>
            </a:extLst>
          </p:cNvPr>
          <p:cNvSpPr/>
          <p:nvPr/>
        </p:nvSpPr>
        <p:spPr>
          <a:xfrm>
            <a:off x="267287" y="3620188"/>
            <a:ext cx="1716258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B768B1-1645-C54A-D273-9F6CB8B24F58}"/>
              </a:ext>
            </a:extLst>
          </p:cNvPr>
          <p:cNvSpPr/>
          <p:nvPr/>
        </p:nvSpPr>
        <p:spPr>
          <a:xfrm>
            <a:off x="3500513" y="1943788"/>
            <a:ext cx="1716258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05E2-67EE-72B5-C7F2-F09F216E452D}"/>
              </a:ext>
            </a:extLst>
          </p:cNvPr>
          <p:cNvSpPr/>
          <p:nvPr/>
        </p:nvSpPr>
        <p:spPr>
          <a:xfrm>
            <a:off x="7244537" y="3662392"/>
            <a:ext cx="1716258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A901AD-FBEF-9D7E-7437-40ABD02AA7B8}"/>
              </a:ext>
            </a:extLst>
          </p:cNvPr>
          <p:cNvSpPr/>
          <p:nvPr/>
        </p:nvSpPr>
        <p:spPr>
          <a:xfrm>
            <a:off x="7244537" y="1174710"/>
            <a:ext cx="1716258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1CEC73-C5DC-D843-15FB-D0B5B130762D}"/>
              </a:ext>
            </a:extLst>
          </p:cNvPr>
          <p:cNvSpPr/>
          <p:nvPr/>
        </p:nvSpPr>
        <p:spPr>
          <a:xfrm>
            <a:off x="7244537" y="2014134"/>
            <a:ext cx="1716258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DD2EAB-80B4-E014-9778-F898928346E6}"/>
              </a:ext>
            </a:extLst>
          </p:cNvPr>
          <p:cNvSpPr/>
          <p:nvPr/>
        </p:nvSpPr>
        <p:spPr>
          <a:xfrm>
            <a:off x="7244537" y="2839433"/>
            <a:ext cx="1716258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CF432E-4C13-1353-008E-887A6EB09055}"/>
              </a:ext>
            </a:extLst>
          </p:cNvPr>
          <p:cNvSpPr/>
          <p:nvPr/>
        </p:nvSpPr>
        <p:spPr>
          <a:xfrm>
            <a:off x="3499342" y="1116080"/>
            <a:ext cx="1716258" cy="80185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DBAE40-FB6F-C112-1626-C4DCD4723A7C}"/>
              </a:ext>
            </a:extLst>
          </p:cNvPr>
          <p:cNvSpPr/>
          <p:nvPr/>
        </p:nvSpPr>
        <p:spPr>
          <a:xfrm>
            <a:off x="267287" y="5261471"/>
            <a:ext cx="1716258" cy="80185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B200FA-C176-8E37-9CD9-166C543557CA}"/>
              </a:ext>
            </a:extLst>
          </p:cNvPr>
          <p:cNvSpPr/>
          <p:nvPr/>
        </p:nvSpPr>
        <p:spPr>
          <a:xfrm>
            <a:off x="267287" y="4464251"/>
            <a:ext cx="1716258" cy="80185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FA56EC-7FB5-D54D-58F4-358E3ED631D1}"/>
              </a:ext>
            </a:extLst>
          </p:cNvPr>
          <p:cNvSpPr/>
          <p:nvPr/>
        </p:nvSpPr>
        <p:spPr>
          <a:xfrm>
            <a:off x="900332" y="1488434"/>
            <a:ext cx="6627157" cy="4206666"/>
          </a:xfrm>
          <a:custGeom>
            <a:avLst/>
            <a:gdLst>
              <a:gd name="connsiteX0" fmla="*/ 0 w 6627157"/>
              <a:gd name="connsiteY0" fmla="*/ 438840 h 4206666"/>
              <a:gd name="connsiteX1" fmla="*/ 1083213 w 6627157"/>
              <a:gd name="connsiteY1" fmla="*/ 2478655 h 4206666"/>
              <a:gd name="connsiteX2" fmla="*/ 1055077 w 6627157"/>
              <a:gd name="connsiteY2" fmla="*/ 3196108 h 4206666"/>
              <a:gd name="connsiteX3" fmla="*/ 1069145 w 6627157"/>
              <a:gd name="connsiteY3" fmla="*/ 4082372 h 4206666"/>
              <a:gd name="connsiteX4" fmla="*/ 2700997 w 6627157"/>
              <a:gd name="connsiteY4" fmla="*/ 241892 h 4206666"/>
              <a:gd name="connsiteX5" fmla="*/ 2869810 w 6627157"/>
              <a:gd name="connsiteY5" fmla="*/ 565449 h 4206666"/>
              <a:gd name="connsiteX6" fmla="*/ 6358597 w 6627157"/>
              <a:gd name="connsiteY6" fmla="*/ 2741 h 4206666"/>
              <a:gd name="connsiteX7" fmla="*/ 6386733 w 6627157"/>
              <a:gd name="connsiteY7" fmla="*/ 846803 h 4206666"/>
              <a:gd name="connsiteX8" fmla="*/ 6344530 w 6627157"/>
              <a:gd name="connsiteY8" fmla="*/ 1733068 h 4206666"/>
              <a:gd name="connsiteX9" fmla="*/ 6386733 w 6627157"/>
              <a:gd name="connsiteY9" fmla="*/ 2619332 h 4206666"/>
              <a:gd name="connsiteX10" fmla="*/ 6372665 w 6627157"/>
              <a:gd name="connsiteY10" fmla="*/ 2619332 h 420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27157" h="4206666">
                <a:moveTo>
                  <a:pt x="0" y="438840"/>
                </a:moveTo>
                <a:cubicBezTo>
                  <a:pt x="453683" y="1228975"/>
                  <a:pt x="907367" y="2019110"/>
                  <a:pt x="1083213" y="2478655"/>
                </a:cubicBezTo>
                <a:cubicBezTo>
                  <a:pt x="1259059" y="2938200"/>
                  <a:pt x="1057422" y="2928822"/>
                  <a:pt x="1055077" y="3196108"/>
                </a:cubicBezTo>
                <a:cubicBezTo>
                  <a:pt x="1052732" y="3463394"/>
                  <a:pt x="794825" y="4574741"/>
                  <a:pt x="1069145" y="4082372"/>
                </a:cubicBezTo>
                <a:cubicBezTo>
                  <a:pt x="1343465" y="3590003"/>
                  <a:pt x="2400886" y="828046"/>
                  <a:pt x="2700997" y="241892"/>
                </a:cubicBezTo>
                <a:cubicBezTo>
                  <a:pt x="3001108" y="-344262"/>
                  <a:pt x="2260210" y="605307"/>
                  <a:pt x="2869810" y="565449"/>
                </a:cubicBezTo>
                <a:cubicBezTo>
                  <a:pt x="3479410" y="525591"/>
                  <a:pt x="5772443" y="-44151"/>
                  <a:pt x="6358597" y="2741"/>
                </a:cubicBezTo>
                <a:cubicBezTo>
                  <a:pt x="6944751" y="49633"/>
                  <a:pt x="6389077" y="558415"/>
                  <a:pt x="6386733" y="846803"/>
                </a:cubicBezTo>
                <a:cubicBezTo>
                  <a:pt x="6384389" y="1135191"/>
                  <a:pt x="6344530" y="1437647"/>
                  <a:pt x="6344530" y="1733068"/>
                </a:cubicBezTo>
                <a:cubicBezTo>
                  <a:pt x="6344530" y="2028489"/>
                  <a:pt x="6386733" y="2619332"/>
                  <a:pt x="6386733" y="2619332"/>
                </a:cubicBezTo>
                <a:cubicBezTo>
                  <a:pt x="6391422" y="2767043"/>
                  <a:pt x="6382043" y="2693187"/>
                  <a:pt x="6372665" y="2619332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EDCA0-B770-C7EC-4A26-05E01B27B295}"/>
              </a:ext>
            </a:extLst>
          </p:cNvPr>
          <p:cNvSpPr txBox="1"/>
          <p:nvPr/>
        </p:nvSpPr>
        <p:spPr>
          <a:xfrm>
            <a:off x="9043286" y="731405"/>
            <a:ext cx="3148714" cy="6601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Phase-I Learning</a:t>
            </a:r>
          </a:p>
          <a:p>
            <a:pPr algn="ctr"/>
            <a:endParaRPr lang="en-US" b="1" i="0" dirty="0">
              <a:solidFill>
                <a:schemeClr val="tx2">
                  <a:lumMod val="7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Collaboration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Digital Leadership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Design Thinking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Problem Solving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Project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Storytelling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OOP with Python &amp;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Technology: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Cloud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AI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Cryptography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Internet of Things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Continuous Learning</a:t>
            </a:r>
          </a:p>
          <a:p>
            <a:pPr algn="ctr"/>
            <a:endParaRPr lang="en-US" b="1" i="0" dirty="0">
              <a:solidFill>
                <a:schemeClr val="tx2">
                  <a:lumMod val="75000"/>
                </a:schemeClr>
              </a:solidFill>
              <a:latin typeface="Lato" panose="020F0502020204030203" pitchFamily="34" charset="0"/>
            </a:endParaRPr>
          </a:p>
          <a:p>
            <a:pPr algn="ctr"/>
            <a:endParaRPr lang="en-US" b="1" i="0" dirty="0">
              <a:solidFill>
                <a:schemeClr val="tx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50787-5F1E-FD05-34E4-73D5C769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140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Integrated Project Phase – II (Even Semester)</a:t>
            </a:r>
          </a:p>
        </p:txBody>
      </p: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E8200BFB-64F7-00D6-7BCA-A2E6E4A35984}"/>
              </a:ext>
            </a:extLst>
          </p:cNvPr>
          <p:cNvGraphicFramePr>
            <a:graphicFrameLocks noGrp="1"/>
          </p:cNvGraphicFramePr>
          <p:nvPr/>
        </p:nvGraphicFramePr>
        <p:xfrm>
          <a:off x="267287" y="731405"/>
          <a:ext cx="11755901" cy="61713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00454">
                  <a:extLst>
                    <a:ext uri="{9D8B030D-6E8A-4147-A177-3AD203B41FA5}">
                      <a16:colId xmlns:a16="http://schemas.microsoft.com/office/drawing/2014/main" val="3632434599"/>
                    </a:ext>
                  </a:extLst>
                </a:gridCol>
                <a:gridCol w="1482728">
                  <a:extLst>
                    <a:ext uri="{9D8B030D-6E8A-4147-A177-3AD203B41FA5}">
                      <a16:colId xmlns:a16="http://schemas.microsoft.com/office/drawing/2014/main" val="2699422607"/>
                    </a:ext>
                  </a:extLst>
                </a:gridCol>
                <a:gridCol w="1694543">
                  <a:extLst>
                    <a:ext uri="{9D8B030D-6E8A-4147-A177-3AD203B41FA5}">
                      <a16:colId xmlns:a16="http://schemas.microsoft.com/office/drawing/2014/main" val="2259766165"/>
                    </a:ext>
                  </a:extLst>
                </a:gridCol>
                <a:gridCol w="2012270">
                  <a:extLst>
                    <a:ext uri="{9D8B030D-6E8A-4147-A177-3AD203B41FA5}">
                      <a16:colId xmlns:a16="http://schemas.microsoft.com/office/drawing/2014/main" val="3775151969"/>
                    </a:ext>
                  </a:extLst>
                </a:gridCol>
                <a:gridCol w="1694543">
                  <a:extLst>
                    <a:ext uri="{9D8B030D-6E8A-4147-A177-3AD203B41FA5}">
                      <a16:colId xmlns:a16="http://schemas.microsoft.com/office/drawing/2014/main" val="559977379"/>
                    </a:ext>
                  </a:extLst>
                </a:gridCol>
                <a:gridCol w="1482728">
                  <a:extLst>
                    <a:ext uri="{9D8B030D-6E8A-4147-A177-3AD203B41FA5}">
                      <a16:colId xmlns:a16="http://schemas.microsoft.com/office/drawing/2014/main" val="2046632397"/>
                    </a:ext>
                  </a:extLst>
                </a:gridCol>
                <a:gridCol w="1588635">
                  <a:extLst>
                    <a:ext uri="{9D8B030D-6E8A-4147-A177-3AD203B41FA5}">
                      <a16:colId xmlns:a16="http://schemas.microsoft.com/office/drawing/2014/main" val="120378469"/>
                    </a:ext>
                  </a:extLst>
                </a:gridCol>
              </a:tblGrid>
              <a:tr h="3686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I 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II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III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IV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V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VI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VII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074468294"/>
                  </a:ext>
                </a:extLst>
              </a:tr>
              <a:tr h="91152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Calculus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Algebra &amp; Differential Equation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Probability and Random Process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Computer Networks and Data Communication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Cryptography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Compiler Design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Professional Elective III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288906"/>
                  </a:ext>
                </a:extLst>
              </a:tr>
              <a:tr h="71337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Fundamentals of Electronics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Science II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Object Oriented Programming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Operating Systems 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Artificial Intelligence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Professional Elective 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Professional Elective IV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072190"/>
                  </a:ext>
                </a:extLst>
              </a:tr>
              <a:tr h="91152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 I</a:t>
                      </a:r>
                      <a:endParaRPr lang="en-US" sz="1400" b="1" kern="120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Digital Logic and Circuit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Computer Architecture and Organization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Theory of Computation 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Cloud Computing Concepts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Professional Elective II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Professional Elective V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661728"/>
                  </a:ext>
                </a:extLst>
              </a:tr>
              <a:tr h="71337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Fundamentals of Computer Programming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Data Structures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</a:rPr>
                        <a:t>Design and Analysis of Algorithms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Database Management Systems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Software Engineering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R &amp; D Project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Open 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Elective II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403992"/>
                  </a:ext>
                </a:extLst>
              </a:tr>
              <a:tr h="91152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 Graphics / Workshop Practice</a:t>
                      </a:r>
                      <a:endParaRPr lang="en-US" sz="1400" b="1" kern="120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Engineering Graphics / Workshop Practice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Discrete Mathematics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Digital Image Processing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Open 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Elective I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Capstone   Project I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Open 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Elective III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694031"/>
                  </a:ext>
                </a:extLst>
              </a:tr>
              <a:tr h="71337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HSSM-I / Comm. Skills</a:t>
                      </a:r>
                      <a:endParaRPr lang="en-US" sz="1400" b="1" kern="120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HSSM-I / Comm. Skills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HSSM-II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HSSM-III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HSSM-IV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HSSM-V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Capstone Project II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500391119"/>
                  </a:ext>
                </a:extLst>
              </a:tr>
              <a:tr h="5152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 Connect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200167410"/>
                  </a:ext>
                </a:extLst>
              </a:tr>
              <a:tr h="35833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</a:rPr>
                        <a:t>22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</a:rPr>
                        <a:t>24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37088429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0B32A49-BD41-49ED-4241-87D7C90B2594}"/>
              </a:ext>
            </a:extLst>
          </p:cNvPr>
          <p:cNvSpPr/>
          <p:nvPr/>
        </p:nvSpPr>
        <p:spPr>
          <a:xfrm>
            <a:off x="1983545" y="1139483"/>
            <a:ext cx="1589649" cy="80185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F14065-DF63-0377-5F83-EFB45BC79246}"/>
              </a:ext>
            </a:extLst>
          </p:cNvPr>
          <p:cNvSpPr/>
          <p:nvPr/>
        </p:nvSpPr>
        <p:spPr>
          <a:xfrm>
            <a:off x="1983544" y="4393910"/>
            <a:ext cx="1589650" cy="916643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B768B1-1645-C54A-D273-9F6CB8B24F58}"/>
              </a:ext>
            </a:extLst>
          </p:cNvPr>
          <p:cNvSpPr/>
          <p:nvPr/>
        </p:nvSpPr>
        <p:spPr>
          <a:xfrm>
            <a:off x="5237870" y="3592053"/>
            <a:ext cx="1931747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05E2-67EE-72B5-C7F2-F09F216E452D}"/>
              </a:ext>
            </a:extLst>
          </p:cNvPr>
          <p:cNvSpPr/>
          <p:nvPr/>
        </p:nvSpPr>
        <p:spPr>
          <a:xfrm>
            <a:off x="8885877" y="1941342"/>
            <a:ext cx="1716258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9857B6-0131-8280-9310-962630E51422}"/>
              </a:ext>
            </a:extLst>
          </p:cNvPr>
          <p:cNvSpPr/>
          <p:nvPr/>
        </p:nvSpPr>
        <p:spPr>
          <a:xfrm>
            <a:off x="8885877" y="2790194"/>
            <a:ext cx="1716258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131FBE-FF2E-DBC0-DD4B-84B1FD6E8148}"/>
              </a:ext>
            </a:extLst>
          </p:cNvPr>
          <p:cNvSpPr/>
          <p:nvPr/>
        </p:nvSpPr>
        <p:spPr>
          <a:xfrm>
            <a:off x="5275383" y="4434686"/>
            <a:ext cx="1931747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34CA5E-C9D2-E8D4-5005-21D2450BD5AC}"/>
              </a:ext>
            </a:extLst>
          </p:cNvPr>
          <p:cNvSpPr/>
          <p:nvPr/>
        </p:nvSpPr>
        <p:spPr>
          <a:xfrm>
            <a:off x="1894450" y="3592052"/>
            <a:ext cx="1716258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B65C2E-F9B5-75AA-176E-8DBA2F153040}"/>
              </a:ext>
            </a:extLst>
          </p:cNvPr>
          <p:cNvSpPr/>
          <p:nvPr/>
        </p:nvSpPr>
        <p:spPr>
          <a:xfrm>
            <a:off x="5303302" y="1123985"/>
            <a:ext cx="1931747" cy="80185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5E6366-D2D6-385A-C552-9DCA87879485}"/>
              </a:ext>
            </a:extLst>
          </p:cNvPr>
          <p:cNvSpPr/>
          <p:nvPr/>
        </p:nvSpPr>
        <p:spPr>
          <a:xfrm>
            <a:off x="2002301" y="5310553"/>
            <a:ext cx="1589650" cy="73140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DB8A6D-692E-BF4B-31E6-0AFD1BC6637E}"/>
              </a:ext>
            </a:extLst>
          </p:cNvPr>
          <p:cNvSpPr/>
          <p:nvPr/>
        </p:nvSpPr>
        <p:spPr>
          <a:xfrm>
            <a:off x="1948886" y="1828800"/>
            <a:ext cx="7503450" cy="3705769"/>
          </a:xfrm>
          <a:custGeom>
            <a:avLst/>
            <a:gdLst>
              <a:gd name="connsiteX0" fmla="*/ 231606 w 7503450"/>
              <a:gd name="connsiteY0" fmla="*/ 0 h 3705769"/>
              <a:gd name="connsiteX1" fmla="*/ 104997 w 7503450"/>
              <a:gd name="connsiteY1" fmla="*/ 1913206 h 3705769"/>
              <a:gd name="connsiteX2" fmla="*/ 1568037 w 7503450"/>
              <a:gd name="connsiteY2" fmla="*/ 2869809 h 3705769"/>
              <a:gd name="connsiteX3" fmla="*/ 1525834 w 7503450"/>
              <a:gd name="connsiteY3" fmla="*/ 3573194 h 3705769"/>
              <a:gd name="connsiteX4" fmla="*/ 4043951 w 7503450"/>
              <a:gd name="connsiteY4" fmla="*/ 70338 h 3705769"/>
              <a:gd name="connsiteX5" fmla="*/ 3607852 w 7503450"/>
              <a:gd name="connsiteY5" fmla="*/ 1899138 h 3705769"/>
              <a:gd name="connsiteX6" fmla="*/ 3790732 w 7503450"/>
              <a:gd name="connsiteY6" fmla="*/ 2686929 h 3705769"/>
              <a:gd name="connsiteX7" fmla="*/ 7265452 w 7503450"/>
              <a:gd name="connsiteY7" fmla="*/ 478302 h 3705769"/>
              <a:gd name="connsiteX8" fmla="*/ 7209182 w 7503450"/>
              <a:gd name="connsiteY8" fmla="*/ 1392702 h 3705769"/>
              <a:gd name="connsiteX9" fmla="*/ 7307656 w 7503450"/>
              <a:gd name="connsiteY9" fmla="*/ 1505243 h 3705769"/>
              <a:gd name="connsiteX10" fmla="*/ 7307656 w 7503450"/>
              <a:gd name="connsiteY10" fmla="*/ 1505243 h 3705769"/>
              <a:gd name="connsiteX11" fmla="*/ 7265452 w 7503450"/>
              <a:gd name="connsiteY11" fmla="*/ 1519311 h 370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3450" h="3705769">
                <a:moveTo>
                  <a:pt x="231606" y="0"/>
                </a:moveTo>
                <a:cubicBezTo>
                  <a:pt x="56932" y="717452"/>
                  <a:pt x="-117742" y="1434905"/>
                  <a:pt x="104997" y="1913206"/>
                </a:cubicBezTo>
                <a:cubicBezTo>
                  <a:pt x="327736" y="2391508"/>
                  <a:pt x="1331231" y="2593144"/>
                  <a:pt x="1568037" y="2869809"/>
                </a:cubicBezTo>
                <a:cubicBezTo>
                  <a:pt x="1804843" y="3146474"/>
                  <a:pt x="1113182" y="4039772"/>
                  <a:pt x="1525834" y="3573194"/>
                </a:cubicBezTo>
                <a:cubicBezTo>
                  <a:pt x="1938486" y="3106616"/>
                  <a:pt x="3696948" y="349347"/>
                  <a:pt x="4043951" y="70338"/>
                </a:cubicBezTo>
                <a:cubicBezTo>
                  <a:pt x="4390954" y="-208671"/>
                  <a:pt x="3650055" y="1463040"/>
                  <a:pt x="3607852" y="1899138"/>
                </a:cubicBezTo>
                <a:cubicBezTo>
                  <a:pt x="3565649" y="2335236"/>
                  <a:pt x="3181132" y="2923735"/>
                  <a:pt x="3790732" y="2686929"/>
                </a:cubicBezTo>
                <a:cubicBezTo>
                  <a:pt x="4400332" y="2450123"/>
                  <a:pt x="6695710" y="694006"/>
                  <a:pt x="7265452" y="478302"/>
                </a:cubicBezTo>
                <a:cubicBezTo>
                  <a:pt x="7835194" y="262598"/>
                  <a:pt x="7202148" y="1221545"/>
                  <a:pt x="7209182" y="1392702"/>
                </a:cubicBezTo>
                <a:cubicBezTo>
                  <a:pt x="7216216" y="1563859"/>
                  <a:pt x="7307656" y="1505243"/>
                  <a:pt x="7307656" y="1505243"/>
                </a:cubicBezTo>
                <a:lnTo>
                  <a:pt x="7307656" y="1505243"/>
                </a:lnTo>
                <a:lnTo>
                  <a:pt x="7265452" y="1519311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45A7F-D6D0-756D-9935-D1635EADEDD3}"/>
              </a:ext>
            </a:extLst>
          </p:cNvPr>
          <p:cNvSpPr txBox="1"/>
          <p:nvPr/>
        </p:nvSpPr>
        <p:spPr>
          <a:xfrm>
            <a:off x="9452337" y="3625298"/>
            <a:ext cx="2566382" cy="3277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Phase-II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Database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Network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Technology: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DIP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ML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NLP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Cyber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Bigdata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NoSQL DB</a:t>
            </a:r>
          </a:p>
        </p:txBody>
      </p:sp>
    </p:spTree>
    <p:extLst>
      <p:ext uri="{BB962C8B-B14F-4D97-AF65-F5344CB8AC3E}">
        <p14:creationId xmlns:p14="http://schemas.microsoft.com/office/powerpoint/2010/main" val="322394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50787-5F1E-FD05-34E4-73D5C769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140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Category – Semester - Course</a:t>
            </a: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C817923-C2A2-E80D-ED5A-CD6ADA749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961873"/>
              </p:ext>
            </p:extLst>
          </p:nvPr>
        </p:nvGraphicFramePr>
        <p:xfrm>
          <a:off x="168813" y="1389184"/>
          <a:ext cx="3432517" cy="407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E8200BFB-64F7-00D6-7BCA-A2E6E4A35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94119"/>
              </p:ext>
            </p:extLst>
          </p:nvPr>
        </p:nvGraphicFramePr>
        <p:xfrm>
          <a:off x="3742007" y="731405"/>
          <a:ext cx="8281179" cy="611689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68289">
                  <a:extLst>
                    <a:ext uri="{9D8B030D-6E8A-4147-A177-3AD203B41FA5}">
                      <a16:colId xmlns:a16="http://schemas.microsoft.com/office/drawing/2014/main" val="3632434599"/>
                    </a:ext>
                  </a:extLst>
                </a:gridCol>
                <a:gridCol w="1044474">
                  <a:extLst>
                    <a:ext uri="{9D8B030D-6E8A-4147-A177-3AD203B41FA5}">
                      <a16:colId xmlns:a16="http://schemas.microsoft.com/office/drawing/2014/main" val="2699422607"/>
                    </a:ext>
                  </a:extLst>
                </a:gridCol>
                <a:gridCol w="1193683">
                  <a:extLst>
                    <a:ext uri="{9D8B030D-6E8A-4147-A177-3AD203B41FA5}">
                      <a16:colId xmlns:a16="http://schemas.microsoft.com/office/drawing/2014/main" val="2259766165"/>
                    </a:ext>
                  </a:extLst>
                </a:gridCol>
                <a:gridCol w="1417498">
                  <a:extLst>
                    <a:ext uri="{9D8B030D-6E8A-4147-A177-3AD203B41FA5}">
                      <a16:colId xmlns:a16="http://schemas.microsoft.com/office/drawing/2014/main" val="3775151969"/>
                    </a:ext>
                  </a:extLst>
                </a:gridCol>
                <a:gridCol w="1193683">
                  <a:extLst>
                    <a:ext uri="{9D8B030D-6E8A-4147-A177-3AD203B41FA5}">
                      <a16:colId xmlns:a16="http://schemas.microsoft.com/office/drawing/2014/main" val="559977379"/>
                    </a:ext>
                  </a:extLst>
                </a:gridCol>
                <a:gridCol w="1044474">
                  <a:extLst>
                    <a:ext uri="{9D8B030D-6E8A-4147-A177-3AD203B41FA5}">
                      <a16:colId xmlns:a16="http://schemas.microsoft.com/office/drawing/2014/main" val="2046632397"/>
                    </a:ext>
                  </a:extLst>
                </a:gridCol>
                <a:gridCol w="1119078">
                  <a:extLst>
                    <a:ext uri="{9D8B030D-6E8A-4147-A177-3AD203B41FA5}">
                      <a16:colId xmlns:a16="http://schemas.microsoft.com/office/drawing/2014/main" val="120378469"/>
                    </a:ext>
                  </a:extLst>
                </a:gridCol>
              </a:tblGrid>
              <a:tr h="3686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II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III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IV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V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VI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VII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074468294"/>
                  </a:ext>
                </a:extLst>
              </a:tr>
              <a:tr h="91152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Calculus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Algebra &amp; Differential Equation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Probability and Random Process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Computer Networks and Data Communication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Cryptography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Compiler Design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Professional Elective III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288906"/>
                  </a:ext>
                </a:extLst>
              </a:tr>
              <a:tr h="7133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Fundamentals of Electronics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Science II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Object Oriented Programming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Operating Systems 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Artificial Intelligence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Professional Elective I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Professional Elective IV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072190"/>
                  </a:ext>
                </a:extLst>
              </a:tr>
              <a:tr h="91152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 I</a:t>
                      </a:r>
                      <a:endParaRPr lang="en-US" sz="1200" b="1" kern="120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Digital Logic and Circuit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Computer Architecture and Organization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Theory of Computation 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Cloud Computing Concepts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Professional Elective II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Professional Elective V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661728"/>
                  </a:ext>
                </a:extLst>
              </a:tr>
              <a:tr h="7133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Fundamentals of Computer Programming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Data Structures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</a:rPr>
                        <a:t>Design and Analysis of Algorithms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Database Management Systems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Software Engineering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Capstone Project I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Capstone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Project II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03992"/>
                  </a:ext>
                </a:extLst>
              </a:tr>
              <a:tr h="91152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 Graphics / Workshop Practice</a:t>
                      </a:r>
                      <a:endParaRPr lang="en-US" sz="1200" b="1" kern="120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Engineering Graphics / Workshop Practice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Discrete Mathematics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Digital Image Processing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Open 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Elective I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R &amp; 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Project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Open 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Elective II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694031"/>
                  </a:ext>
                </a:extLst>
              </a:tr>
              <a:tr h="7133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HSSM-I / Comm. Skills</a:t>
                      </a:r>
                      <a:endParaRPr lang="en-US" sz="1200" b="1" kern="120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HSSM-I / Comm. Skills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HSSM-II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HSSM-III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HSSM-IV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HSSM-V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Open 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Elective III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500391119"/>
                  </a:ext>
                </a:extLst>
              </a:tr>
              <a:tr h="51521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 Connect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</a:rPr>
                        <a:t>Community Connect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200167410"/>
                  </a:ext>
                </a:extLst>
              </a:tr>
              <a:tr h="35833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</a:rPr>
                        <a:t>22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</a:rPr>
                        <a:t>24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37088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45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630</Words>
  <Application>Microsoft Office PowerPoint</Application>
  <PresentationFormat>Widescreen</PresentationFormat>
  <Paragraphs>273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Amasis MT Pro Medium</vt:lpstr>
      <vt:lpstr>Arial</vt:lpstr>
      <vt:lpstr>Calibri</vt:lpstr>
      <vt:lpstr>Calibri Light</vt:lpstr>
      <vt:lpstr>Lato</vt:lpstr>
      <vt:lpstr>Times New Roman</vt:lpstr>
      <vt:lpstr>Office Theme</vt:lpstr>
      <vt:lpstr>Important Categories of CSE Studies</vt:lpstr>
      <vt:lpstr>Additive Curriculum</vt:lpstr>
      <vt:lpstr>CS 251   Object Oriented Programming</vt:lpstr>
      <vt:lpstr>Learning Outcomes</vt:lpstr>
      <vt:lpstr>Integrated Project Phase – I (Odd Semester)</vt:lpstr>
      <vt:lpstr>Integrated Project Phase – II (Even Semester)</vt:lpstr>
      <vt:lpstr>Category – Semester -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IoLT</dc:title>
  <dc:creator>Debashis Sengupta</dc:creator>
  <cp:lastModifiedBy>Manish Hurkat</cp:lastModifiedBy>
  <cp:revision>129</cp:revision>
  <dcterms:created xsi:type="dcterms:W3CDTF">2023-07-27T08:26:23Z</dcterms:created>
  <dcterms:modified xsi:type="dcterms:W3CDTF">2023-10-27T03:36:27Z</dcterms:modified>
</cp:coreProperties>
</file>