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05"/>
  </p:normalViewPr>
  <p:slideViewPr>
    <p:cSldViewPr snapToGrid="0" snapToObjects="1">
      <p:cViewPr varScale="1">
        <p:scale>
          <a:sx n="99" d="100"/>
          <a:sy n="99" d="100"/>
        </p:scale>
        <p:origin x="10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19EE3-9B68-F949-9F8E-F66376109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D7DAD-B18E-D84E-B1CE-486971C04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7A162-AE7D-4B4C-8FFC-1875D4C61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64C0-DE85-8049-8376-8459A772E85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90524-2003-2F4B-A35C-3399AE7CD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A2BA4-1F72-A541-9A30-10A18854B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641EF-0766-6D48-877C-86656404A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02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EE481-7D1F-EF42-A956-362EBAE0F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94B32-1138-B34E-BFAA-4CE7758B78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1CEDD-0D45-DA49-B053-46D710C3F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64C0-DE85-8049-8376-8459A772E85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5052F-2DED-9442-B50A-A4C013052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A38D7-6CF3-4C48-9B3F-D17F88D83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641EF-0766-6D48-877C-86656404A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5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F1CCC3-F619-3E4D-86AC-DBB215B796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88EF92-7952-894D-BCAB-B2531131B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EDBDE-69B8-CD43-8BC3-258CAFEF9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64C0-DE85-8049-8376-8459A772E85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BC64D-4CC8-444C-8BDF-FCA079698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FA23F-C475-E041-8F03-17C71B0C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641EF-0766-6D48-877C-86656404A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78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A2098-5E63-CE4A-8EFF-977BE829F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5CDD5-0757-FE47-8D7C-378D89F36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53F7F-0029-8843-A864-EF8CA756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64C0-DE85-8049-8376-8459A772E85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E5F58-2D15-FE49-9691-82A12EA44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498-7C9C-0A49-AA58-6245378F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641EF-0766-6D48-877C-86656404A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80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71844-729B-D34B-BD71-CE8766291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AD156-D1A0-C243-82BE-4F256E493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8959D-280E-ED4C-A8CC-55E8F9CB5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64C0-DE85-8049-8376-8459A772E85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4CD62-207E-B845-8222-FA9111A00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32BEA-969C-8547-A912-148F946A6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641EF-0766-6D48-877C-86656404A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26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47E8-533A-CF4C-93D2-95F2D5261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43127-A0EB-4949-B919-DF2AD8B82E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0DACC-188C-E346-99C1-B1A15F871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5E6DF-AA00-5B42-B68C-A66036F6B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64C0-DE85-8049-8376-8459A772E85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47AC4-6335-EE4A-8E24-853508714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7E19D-31B5-E540-B470-2206684CA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641EF-0766-6D48-877C-86656404A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8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D30B-F6EE-C148-A327-71067E142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197EC-EBE9-C449-9007-661E287A3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D574E-69A9-034F-BEA8-FE065C4DD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FE9C97-F232-5043-8B09-4FAE704761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F20DF6-24D0-444B-9220-FE2B66B5E4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DDBF22-EA19-3049-97A1-A258437A3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64C0-DE85-8049-8376-8459A772E85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4B8190-87A6-3F4E-9F02-DE6F6A0A3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1C1F61-C35A-A14F-A5CC-65CE884EB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641EF-0766-6D48-877C-86656404A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0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69572-FFB8-EF4A-A6C3-81A237A55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068C2A-006E-3E41-BA9C-C009DBA2D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64C0-DE85-8049-8376-8459A772E85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ABBFBC-F92A-AF4B-870D-A39965D9F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3A144B-8BE1-BE4C-9F62-D7C9B3058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641EF-0766-6D48-877C-86656404A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16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8E4BA8-F801-E941-942B-3900C22FA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64C0-DE85-8049-8376-8459A772E85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3569A2-6F5E-604F-8DFE-BC39D9929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21E81-4FD0-9E46-8CC8-26E2E912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641EF-0766-6D48-877C-86656404A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5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1F28F-E166-4A42-A1D2-E3B916E18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C3E9C-ADB2-AA46-9914-D03079078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0F99F-AAA2-B24B-9424-0966E78AE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50165-63D4-3B46-8B14-A4798786A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64C0-DE85-8049-8376-8459A772E85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A56C1-3AC2-194F-8A68-5F6F2AC75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CDEAA-DFC4-E542-86A1-876BB1CE2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641EF-0766-6D48-877C-86656404A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42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B934E-B302-AC4D-A385-0FAD09FDE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496B07-6B85-B846-B640-D9DC773684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E5885F-A1FF-8843-BA15-0A9DBC5B1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A6529-1B9D-3E46-BB20-AEA432A06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D64C0-DE85-8049-8376-8459A772E85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BA851-A0C5-D24C-AB91-AF375F3EB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36E5C-C21E-F041-BBEB-DA47706FC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641EF-0766-6D48-877C-86656404A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4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47AE75-B54F-AE46-AD09-DB3DF06CB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188D0-8A84-654B-99EB-5B9FBA259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47DA8-BC5B-FA4D-8091-0DBE20CEEE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D64C0-DE85-8049-8376-8459A772E85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8CD02-64E0-BB48-A7B1-58B939F108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DD8A7-09F8-914F-9545-36078E47B4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641EF-0766-6D48-877C-86656404AC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208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1470D87-EC20-514F-821F-F8B13647E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685"/>
            <a:ext cx="12192000" cy="673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877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Grace J Di Cecco</dc:creator>
  <cp:lastModifiedBy>Hurlbert, Allen Hartley</cp:lastModifiedBy>
  <cp:revision>1</cp:revision>
  <dcterms:created xsi:type="dcterms:W3CDTF">2021-03-23T14:52:38Z</dcterms:created>
  <dcterms:modified xsi:type="dcterms:W3CDTF">2021-03-23T16:19:50Z</dcterms:modified>
</cp:coreProperties>
</file>