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C070-8D66-43F3-9182-A6BE622E7BC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04451"/>
            <a:ext cx="7913716" cy="668493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253886" y="598516"/>
            <a:ext cx="4407081" cy="4795169"/>
          </a:xfrm>
          <a:custGeom>
            <a:avLst/>
            <a:gdLst>
              <a:gd name="connsiteX0" fmla="*/ 0 w 2950108"/>
              <a:gd name="connsiteY0" fmla="*/ 3150341 h 3150341"/>
              <a:gd name="connsiteX1" fmla="*/ 1014517 w 2950108"/>
              <a:gd name="connsiteY1" fmla="*/ 3150341 h 3150341"/>
              <a:gd name="connsiteX2" fmla="*/ 1001168 w 2950108"/>
              <a:gd name="connsiteY2" fmla="*/ 2369430 h 3150341"/>
              <a:gd name="connsiteX3" fmla="*/ 1968964 w 2950108"/>
              <a:gd name="connsiteY3" fmla="*/ 2369430 h 3150341"/>
              <a:gd name="connsiteX4" fmla="*/ 1968964 w 2950108"/>
              <a:gd name="connsiteY4" fmla="*/ 1641915 h 3150341"/>
              <a:gd name="connsiteX5" fmla="*/ 2950108 w 2950108"/>
              <a:gd name="connsiteY5" fmla="*/ 1641915 h 3150341"/>
              <a:gd name="connsiteX6" fmla="*/ 2950108 w 2950108"/>
              <a:gd name="connsiteY6" fmla="*/ 1641915 h 3150341"/>
              <a:gd name="connsiteX7" fmla="*/ 2930085 w 2950108"/>
              <a:gd name="connsiteY7" fmla="*/ 0 h 315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08" h="3150341">
                <a:moveTo>
                  <a:pt x="0" y="3150341"/>
                </a:moveTo>
                <a:lnTo>
                  <a:pt x="1014517" y="3150341"/>
                </a:lnTo>
                <a:lnTo>
                  <a:pt x="1001168" y="2369430"/>
                </a:lnTo>
                <a:lnTo>
                  <a:pt x="1968964" y="2369430"/>
                </a:lnTo>
                <a:lnTo>
                  <a:pt x="1968964" y="1641915"/>
                </a:lnTo>
                <a:lnTo>
                  <a:pt x="2950108" y="1641915"/>
                </a:lnTo>
                <a:lnTo>
                  <a:pt x="2950108" y="1641915"/>
                </a:lnTo>
                <a:lnTo>
                  <a:pt x="2930085" y="0"/>
                </a:ln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04322053"/>
      </p:ext>
    </p:extLst>
  </p:cSld>
  <p:clrMapOvr>
    <a:masterClrMapping/>
  </p:clrMapOvr>
</p:sld>
</file>

<file path=ppt/theme/theme1.xml><?xml version="1.0" encoding="utf-8"?>
<a:theme xmlns:a="http://schemas.openxmlformats.org/drawingml/2006/main" name="4-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" id="{ED02004B-C93D-4C62-9CDB-DD61687DADB2}" vid="{DE389057-0679-41D5-B1BB-0707AAFB82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4-3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Hurlbert, Allen Hartley</dc:creator>
  <cp:lastModifiedBy>Hurlbert, Allen Hartley</cp:lastModifiedBy>
  <cp:revision>6</cp:revision>
  <dcterms:created xsi:type="dcterms:W3CDTF">2018-01-05T16:52:31Z</dcterms:created>
  <dcterms:modified xsi:type="dcterms:W3CDTF">2018-01-25T17:18:32Z</dcterms:modified>
</cp:coreProperties>
</file>