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6" autoAdjust="0"/>
    <p:restoredTop sz="94660"/>
  </p:normalViewPr>
  <p:slideViewPr>
    <p:cSldViewPr>
      <p:cViewPr varScale="1">
        <p:scale>
          <a:sx n="126" d="100"/>
          <a:sy n="126" d="100"/>
        </p:scale>
        <p:origin x="1380" y="1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9C070-8D66-43F3-9182-A6BE622E7BCB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C095E-6A27-4799-9C86-05C8E0CF0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389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9C070-8D66-43F3-9182-A6BE622E7BCB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C095E-6A27-4799-9C86-05C8E0CF0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964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9C070-8D66-43F3-9182-A6BE622E7BCB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C095E-6A27-4799-9C86-05C8E0CF0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087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9C070-8D66-43F3-9182-A6BE622E7BCB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C095E-6A27-4799-9C86-05C8E0CF0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795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9C070-8D66-43F3-9182-A6BE622E7BCB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C095E-6A27-4799-9C86-05C8E0CF0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431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9C070-8D66-43F3-9182-A6BE622E7BCB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C095E-6A27-4799-9C86-05C8E0CF0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780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9C070-8D66-43F3-9182-A6BE622E7BCB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C095E-6A27-4799-9C86-05C8E0CF0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672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9C070-8D66-43F3-9182-A6BE622E7BCB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C095E-6A27-4799-9C86-05C8E0CF0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687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9C070-8D66-43F3-9182-A6BE622E7BCB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C095E-6A27-4799-9C86-05C8E0CF0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97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9C070-8D66-43F3-9182-A6BE622E7BCB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C095E-6A27-4799-9C86-05C8E0CF0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899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9C070-8D66-43F3-9182-A6BE622E7BCB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C095E-6A27-4799-9C86-05C8E0CF0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59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29C070-8D66-43F3-9182-A6BE622E7BCB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FC095E-6A27-4799-9C86-05C8E0CF0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561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376624" y="864158"/>
            <a:ext cx="4290646" cy="4466493"/>
          </a:xfrm>
          <a:custGeom>
            <a:avLst/>
            <a:gdLst>
              <a:gd name="connsiteX0" fmla="*/ 0 w 4290646"/>
              <a:gd name="connsiteY0" fmla="*/ 0 h 4466493"/>
              <a:gd name="connsiteX1" fmla="*/ 0 w 4290646"/>
              <a:gd name="connsiteY1" fmla="*/ 4466493 h 4466493"/>
              <a:gd name="connsiteX2" fmla="*/ 1401745 w 4290646"/>
              <a:gd name="connsiteY2" fmla="*/ 4466493 h 4466493"/>
              <a:gd name="connsiteX3" fmla="*/ 1406769 w 4290646"/>
              <a:gd name="connsiteY3" fmla="*/ 3320980 h 4466493"/>
              <a:gd name="connsiteX4" fmla="*/ 2828611 w 4290646"/>
              <a:gd name="connsiteY4" fmla="*/ 3320980 h 4466493"/>
              <a:gd name="connsiteX5" fmla="*/ 2833635 w 4290646"/>
              <a:gd name="connsiteY5" fmla="*/ 2220686 h 4466493"/>
              <a:gd name="connsiteX6" fmla="*/ 4290646 w 4290646"/>
              <a:gd name="connsiteY6" fmla="*/ 2220686 h 4466493"/>
              <a:gd name="connsiteX7" fmla="*/ 4260501 w 4290646"/>
              <a:gd name="connsiteY7" fmla="*/ 0 h 4466493"/>
              <a:gd name="connsiteX8" fmla="*/ 0 w 4290646"/>
              <a:gd name="connsiteY8" fmla="*/ 0 h 4466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90646" h="4466493">
                <a:moveTo>
                  <a:pt x="0" y="0"/>
                </a:moveTo>
                <a:lnTo>
                  <a:pt x="0" y="4466493"/>
                </a:lnTo>
                <a:lnTo>
                  <a:pt x="1401745" y="4466493"/>
                </a:lnTo>
                <a:cubicBezTo>
                  <a:pt x="1403420" y="4084655"/>
                  <a:pt x="1405094" y="3702818"/>
                  <a:pt x="1406769" y="3320980"/>
                </a:cubicBezTo>
                <a:lnTo>
                  <a:pt x="2828611" y="3320980"/>
                </a:lnTo>
                <a:cubicBezTo>
                  <a:pt x="2830286" y="2954215"/>
                  <a:pt x="2831960" y="2587451"/>
                  <a:pt x="2833635" y="2220686"/>
                </a:cubicBezTo>
                <a:lnTo>
                  <a:pt x="4290646" y="2220686"/>
                </a:lnTo>
                <a:lnTo>
                  <a:pt x="4260501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3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356" y="76200"/>
            <a:ext cx="7918704" cy="6787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322053"/>
      </p:ext>
    </p:extLst>
  </p:cSld>
  <p:clrMapOvr>
    <a:masterClrMapping/>
  </p:clrMapOvr>
</p:sld>
</file>

<file path=ppt/theme/theme1.xml><?xml version="1.0" encoding="utf-8"?>
<a:theme xmlns:a="http://schemas.openxmlformats.org/drawingml/2006/main" name="4-3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4-3" id="{ED02004B-C93D-4C62-9CDB-DD61687DADB2}" vid="{DE389057-0679-41D5-B1BB-0707AAFB827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329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4-3</vt:lpstr>
      <vt:lpstr>PowerPoint Presentation</vt:lpstr>
    </vt:vector>
  </TitlesOfParts>
  <Company>UNC Chapel Hill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Hurlbert, Allen Hartley</dc:creator>
  <cp:lastModifiedBy>Hurlbert, Allen Hartley</cp:lastModifiedBy>
  <cp:revision>8</cp:revision>
  <dcterms:created xsi:type="dcterms:W3CDTF">2018-01-05T16:52:31Z</dcterms:created>
  <dcterms:modified xsi:type="dcterms:W3CDTF">2018-07-20T19:44:30Z</dcterms:modified>
</cp:coreProperties>
</file>