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9:37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5854,'190'2,"206"-5,-387 2,0 0,0-1,0 0,0-1,0 0,-1 0,1-1,-1 0,0 0,0-1,0 0,-1 0,0-1,0 0,0-1,-1 1,0-1,6-8,-7 8,-1 1,0-1,0 0,-1 0,0 0,0-1,0 1,-1 0,0-1,-1 0,0 0,0 1,0-1,-1 0,-1 0,1 0,-1 1,0-1,-1 0,0 1,-5-14,-10-17,10 25,0 0,1-1,1 1,0-1,1 0,0 0,1-1,1 1,0-1,1-21,2 32,0 1,0-1,0 0,0 1,1-1,-1 1,1 0,0 0,0 0,1-1,-1 2,0-1,1 0,0 0,0 1,0 0,0-1,0 1,0 0,0 1,1-1,-1 1,1-1,6-1,10-2,1 0,-1 1,29-1,-20 2,8-1,-11 2,-1-1,1-2,-1 0,0-2,29-11,50-28,21-11,176-54,-241 97,1 3,0 3,0 2,64 2,-107 3,1-1,-1-1,0-1,29-10,23-5,-63 18,13-2,0-2,-1 1,1-2,-1-1,0 0,20-12,-38 19,-1 0,0 0,0-1,1 1,-1 0,0 0,1 0,-1 0,0-1,1 1,-1 0,0 0,0 0,0-1,1 1,-1 0,0-1,0 1,0 0,1 0,-1-1,0 1,0 0,0-1,0 1,0 0,0-1,0 1,0 0,0-1,0 1,0 0,0-1,0 1,0 0,0-1,0 1,0 0,0-1,-1 1,1 0,0-1,0 1,0 0,0 0,-1-1,1 1,0 0,0 0,-1-1,1 1,0 0,0 0,-1 0,1-1,0 1,-1 0,1 0,0 0,-1 0,1 0,0 0,-1 0,1 0,-1 0,-25-6,-23 4,0 2,0 2,1 3,0 1,-79 21,31-6,58-16,-1-1,-78-3,-7 0,124-1,0 0,0 0,0 0,0 1,0-1,0 0,0 0,0 0,0 0,1 0,-1 1,0-1,0 0,0 0,0 0,0 0,0 0,0 1,0-1,0 0,0 0,0 0,0 0,0 0,0 1,0-1,0 0,0 0,-1 0,1 0,0 0,0 1,0-1,0 0,0 0,0 0,0 0,0 0,0 0,-1 0,1 0,0 1,0-1,0 0,0 0,0 0,0 0,-1 0,1 0,0 0,0 0,0 0,0 0,0 0,-1 0,1 0,0 0,0 0,0 0,0 0,0 0,-1 0,1 0,0 0,0 0,0 0,18 10,34 13,-45-20,25 11,0 1,-1 2,-1 2,-1 0,0 2,-2 1,49 50,-56-52,1-1,1-1,40 25,-59-42,0 1,0 0,0-1,0 0,1 1,-1-1,0-1,1 1,-1 0,1-1,-1 0,1 0,-1 0,1 0,-1 0,7-2,-1-1,0 0,0-1,0 0,12-8,17-8,-37 20,0-1,1 0,-1 1,0-1,0 1,1 0,-1-1,0 1,1 0,-1 0,0-1,0 1,1 0,-1 1,0-1,1 0,-1 0,0 0,1 1,-1-1,2 2,-2-2,0 1,-1 0,1 0,0 0,-1 0,1 0,-1 0,1 0,-1 0,0 0,1 0,-1 0,0 0,0 0,0 0,0 1,0-1,0 0,0 0,0 1,-1 4,-1 0,1 0,-1 0,0-1,0 1,0 0,-1-1,-4 7,-1-1,-1 0,0-1,-1 0,0 0,0-1,-1-1,0 1,-1-2,0 0,0 0,0-1,-19 6,1-3,-1-2,1 0,-1-3,-47 2,-21 0,-109 20,173-17,0 1,-35 16,-43 14,5-6,-23 7,-45-16,172-25,0 1,1 0,-1 0,1 0,-1 0,1 0,-1 1,1-1,0 1,0 0,0 0,0 0,0 0,0 1,1-1,-1 1,1 0,-3 3,4-5,0 1,1 0,-1-1,0 1,1 0,-1 0,1 0,0-1,-1 1,1 0,0 0,0 0,0 0,0-1,1 1,-1 0,0 0,1 0,-1-1,1 1,0 0,0 0,0-1,-1 1,1-1,1 1,-1-1,0 1,0-1,0 0,1 1,-1-1,1 0,-1 0,1 0,-1 0,3 1,5 2,0 1,0-1,0-1,1 0,-1 0,1-1,0 0,0 0,-1-1,1-1,0 0,16-1,0-2,0-1,-1 0,41-14,-27 5,0-1,-1-1,-1-3,-1 0,43-31,-57 36,1 1,0 1,1 0,0 2,25-6,15-6,-35 13,1 1,0 1,1 2,-1 1,1 2,-1 1,35 4,85-4,-129-4,-1 0,0-2,0 0,-1-1,1-1,-2-1,1-1,22-16,49-23,324-172,-394 206,-1-1,0-1,-1-1,0 0,-2-2,0 0,22-38,-34 51,0 0,0 0,-1-1,0 0,-1 1,1-1,-2 0,1 0,-1 0,0-1,-1 1,1 0,-2 0,0-9,0 13,0-1,0 1,-1-1,1 1,-1 0,0-1,0 1,0 0,-1 0,1 0,-1 1,0-1,0 0,-1 1,1 0,-1 0,1 0,-1 0,0 1,0-1,0 1,-1 0,1 0,0 1,-9-3,-18-2,-49-4,61 9,0-1,1 0,-1-2,1 0,-1-1,1-1,-32-15,-57-51,51 32,35 29,17 9,1 1,0-1,0 0,0 0,0 0,0 0,0-1,-2-2,4 4,0-1,1 1,-1-1,0 1,1-1,0 1,-1-1,1 1,0-1,-1 0,1 1,0-1,0 1,0-1,1 0,-1 1,0-1,1 1,-1-1,1 1,-1-1,1 1,0-2,7-13,0 1,0 1,2 0,-1 0,2 0,0 1,0 1,1 0,20-15,17-9,72-39,8-7,-128 81,26-18,34-33,-53 44,-1 1,0-2,0 1,-1-1,0 0,-1 0,0-1,5-14,-1 3,0 0,1 1,1 0,1 1,1 0,28-32,105-88,-102 101,-2-1,43-53,-67 70,2 1,0 1,1 0,44-29,101-51,1 0,-31-10,-85 66,0-1,-12 11,67-46,-71 57,0-1,-2-2,0-1,-2-2,43-51,-10 2,-4-2,-3-3,46-92,-61 80,44-149,-32 84,-38 110,-10 29,1 0,12-24,26-36,5 3,3 2,65-73,-57 80,-34 39,-1-1,25-38,-9 10,90-99,-26 36,-79 94,1 1,1 1,1 2,1 1,46-26,-42 27,-3 2,1 3,0 0,1 2,1 2,0 1,73-15,-31 9,86-34,-15 3,-95 32,70-35,19-8,-110 50,-18 6,-1 0,0-1,0 0,0-2,13-7,-7 3,2 1,-1 1,1 1,0 1,1 0,0 2,41-5,-37 7,-1-2,0-1,0 0,-1-2,28-13,-329 186,44-25,66-42,-151 83,212-121,65-35,0-2,-1-2,-55 19,41-22,0 2,-98 52,131-58,1 0,0 1,1 1,1 1,0 1,1 1,2 1,-29 38,37-44,-21 32,-60 71,82-108,1 2,0-1,0 1,1 0,1 1,0-1,0 1,-3 15,-1 9,-6 56,1 126,6-118,7-67,-2-1,-1 1,-15 57,11-57,0-1,2 2,-4 63,11 105,2-76,-1 6,-5 141,2-247,-2 0,0 0,-2 0,-1-1,-1 1,-2-1,0-1,-1 0,-2 0,0-1,-2 0,-17 22,10-16,0 2,-20 40,22-35,-36 49,28-52,-2-2,-1 0,-1-3,-38 28,-148 86,191-129,0-1,-1-1,-29 8,24-9,-54 25,57-22,0-2,-34 10,-25 8,2-4,68-21,0 0,-1 2,1 0,-18 10,-86 49,-203 146,182-88,-23 17,-7 7,94-76,36-37,-2-1,-1-2,-1-2,-82 36,128-64,-1 0,1 0,-1-1,0 1,1 0,-1-1,1 1,-1-1,0 0,1 0,-1 1,0-1,1 0,-1-1,0 1,1 0,-1 0,0-1,1 1,-1-1,-2 0,3 0,0 0,0 0,1 0,-1-1,0 1,0 0,1 0,-1-1,1 1,-1 0,1-1,-1 1,1 0,0-1,0 1,0-1,0 1,0 0,0-3,2-9,0 0,1 0,0 0,6-13,-8 23,25-68,3 0,2 3,81-128,-84 155,2 1,2 2,2 1,1 2,1 1,2 2,46-30,237-138,-241 153,79-43,334-193,-355 198,-106 64,36-32,-39 29,44-27,-55 38,-1-1,-1 0,0-1,0-1,21-29,-11 13,0-3,-1-2,-2 0,-2-2,20-49,-23 49,-5 6,-2-1,-1 1,-2-2,-1 1,3-55,-4 35,14-59,-9 62,5-76,-11 78,19-83,54-211,-69 302,-6 26,0 0,1-1,1 1,0 1,9-18,-14 31,0 0,1 1,-1-1,0 1,1-1,-1 0,0 1,1-1,-1 1,1-1,-1 1,1-1,-1 1,1-1,0 1,-1 0,1-1,0 1,-1 0,1 0,0-1,-1 1,1 0,0 0,-1 0,1 0,0 0,-1 0,1 0,0 0,0 0,-1 0,1 0,0 0,-1 0,1 1,0-1,-1 0,1 1,-1-1,1 0,0 1,-1-1,1 0,-1 1,1-1,-1 1,1 0,-1-1,1 1,-1-1,0 1,1-1,-1 1,0 0,1-1,-1 2,17 41,-7 5,-2 0,3 89,-14 106,0-100,3-123,-1 74,-13 96,11-170,1 8,-2 0,-1 0,-1 0,-2-1,0 0,-2 0,-21 40,20-47,-1-1,-1 0,-1 0,0-2,-1 1,-1-2,-1 0,0-1,-1-1,-1-1,0 0,-1-1,-25 11,-15 4,-91 37,-93 8,80-14,98-32,-33 16,-122 70,-25 18,-48 27,252-130,-46 37,52-36,-67 40,-3-2,70-42,0-2,-41 18,-94 54,121-64,-96 43,-49 13,169-74,-45 26,-11 6,17-9,47-24,0-1,-1-1,-23 8,12-6,-55 30,13-6,15-7,-68 44,83-45,-1-2,-2-1,-58 20,48-21,0 2,1 2,-71 50,5-4,22-12,-38 21,-189 114,74-39,246-155,1 1,0 0,0 0,0 0,0 0,0 1,1-1,0 1,-1 0,1 0,1 0,-1 0,1 1,-1-1,1 1,-2 8,3-10,1 0,-1 0,1 0,0 0,0 0,1 0,-1 0,0 0,1 0,0 0,0 0,0 0,0 0,0-1,1 1,-1 0,1-1,0 1,-1-1,1 0,0 1,1-1,-1 0,0 0,0 0,1-1,0 1,4 2,22 12,1-2,0-1,2-1,63 15,136 12,-186-33,54 3,189-7,-131-5,-26 6,151-7,-256 0,-1-1,1-2,32-12,28-7,-52 16,0-1,0-1,-1-2,-1-1,57-36,-49 20,71-69,-15 11,-18 27,144-87,-194 132,0-1,-1-2,0-1,-2-1,-1-1,-1-1,31-41,-49 57,0-1,-1 0,0 0,-1-1,0 1,0-1,-1 0,0 0,0-15,-1-11,-5-49,2 50,1-44,4 56,1 0,0 0,2 0,1 1,0 0,2 0,0 1,2 0,22-34,10-4,89-94,-100 118,13-18,-25 29,39-38,-45 50,29-26,59-67,-91 91,0 0,0-1,-2 0,0-1,0 0,-2-1,0 1,-1-1,5-22,45-183,-50 193,2 0,1 1,1 0,15-26,61-105,-81 150,142-206,-58 93,-9 13,-37 53,43-75,-73 111,0 0,17-17,24-36,-28 32,45-52,-5 6,-12 12,71-77,-101 129,1 2,0 0,34-20,-34 24,0 0,-1-2,-1-1,22-24,31-30,-8 9,-59 57,0 0,0 1,1 0,-1 0,2 1,-1 0,1 1,-1 0,16-4,-12 4,-3-1,0 1,-1-1,1-1,15-13,-5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72D6-B04C-DFB7-7CE9-E8D8265B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9C2-BF3D-C77A-C7FB-80AC9B856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DAC9-F1EA-4325-1116-398C60EC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8DC5-9896-EC57-74C7-665622FF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A0A8-3383-54B0-C0A0-2BE5C57F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A835-B8B0-102A-9495-2FEBBE37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C5B3C-A245-0A72-15E6-528A58AA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AF8C-3F72-8D64-B2DD-2BC9744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0F78-4414-C7AA-5F92-33AD42AC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1F5D-AED3-A5FC-3CB7-69CC006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67FE7-B9B1-C082-E6B9-1B7A88E5E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3E3F3-37B4-CD48-32ED-2A055E226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F2A6-762D-1629-F22E-955482CF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22E0-C8D5-F6A6-A809-9B1B9ED9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BA75-0879-325D-AAFC-6EC99E8D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BFF-F678-66D3-AC3D-B97A7AC5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62C5-DD5E-F028-BF76-0B9B301A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1F0A-0C43-C5F1-98DD-8834A054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091A-987C-C10F-1A43-CEA0CBB8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27CB-D3CD-D11B-B1BD-CD6C1A7B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192C-B479-A4E6-948E-3EA24149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48E5-F3F2-A8B5-871B-DE180094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08D5-3D56-011D-876B-08142B45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8442-D7A7-3AD0-3AFD-80241BF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9EFC-E1F7-CD76-FEE0-7650503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35DD-A4BF-D9CA-44CC-F7AB4FB4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CC15-F7F3-CEA3-5A73-567D0F9C0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B4501-E34C-A7BE-5C16-D62D2BED6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E17BD-F6EA-63C7-A1EF-0DC9EB3D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853A4-4C1C-3B1D-1363-E1EC264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240C-87EE-216B-1959-93990509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53C1-A78C-6C19-8190-C922510F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1353-7957-AEC6-FF94-94861072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FC401-F7DC-EB7C-1E24-3FCDE7096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27D59-1F9D-8D65-1C6E-3DD312373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FC88-88A6-4C18-203F-FCF55A4D9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32874-71BA-3FBA-AD9E-9616C1FD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C3488-BEF3-51EE-8CDB-2A263FC4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1BB44-1846-E50C-6C09-B024645A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10A3-010C-9BC9-BCCC-47784E31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91DC2-2598-D1B8-66CC-AA898D58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A48A-77BC-C5D8-71FD-7A8AD932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79E61-5BE6-D30A-E4AB-FBB557A4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3A116-687A-0E16-C3F7-476B78CD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7A1EB-420B-04D9-8289-AD62F51D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7FDE-46B4-B026-A1DD-A4A04A82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2F94-F349-239A-B589-BA0E56E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B3D3-5EA6-5EEB-D23C-2694581E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D1C32-E036-9998-A842-878CDA31D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B948-AF82-543F-C504-6FB79F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7AA9-8C23-05B5-D409-CA20F7DF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0CE9-F6B5-5898-0F89-9119BEF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3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A74F-795F-79D8-C883-9887B22E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7A0F9-3745-68EC-857B-58461A72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D91BC-F20D-1E74-33AE-1229B9E12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3BE0-C731-A70D-B576-A0F9710C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0CA5-55C9-8093-7C3E-60FAEF8C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B0F9-24D3-BCC1-50BC-3C5D575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8AAAE-317A-09DA-F6F0-B732EA90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E578-08C3-B1E8-B80B-BF5DC212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42CD-A4C1-524C-F5F3-DF91B64FC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5F5C-9207-BAB0-E1B4-B714C7775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BED5-85A6-108B-BC5B-9C7C7F4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F8E30C-7355-0263-6CEB-744FBB4E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" y="658474"/>
            <a:ext cx="4492949" cy="52354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B83C84-AB87-B41C-7DD7-4516359E415B}"/>
                  </a:ext>
                </a:extLst>
              </p14:cNvPr>
              <p14:cNvContentPartPr/>
              <p14:nvPr/>
            </p14:nvContentPartPr>
            <p14:xfrm>
              <a:off x="1680669" y="1715537"/>
              <a:ext cx="2684160" cy="2126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B83C84-AB87-B41C-7DD7-4516359E41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029" y="1607537"/>
                <a:ext cx="2791800" cy="2341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6BCF074-EF30-ED32-3C69-398A8627DA5E}"/>
              </a:ext>
            </a:extLst>
          </p:cNvPr>
          <p:cNvSpPr/>
          <p:nvPr/>
        </p:nvSpPr>
        <p:spPr>
          <a:xfrm>
            <a:off x="3196046" y="2830286"/>
            <a:ext cx="243840" cy="19158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634F2-20C3-D3F1-842D-5DD8A8B9FEEF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3439886" y="1999144"/>
            <a:ext cx="1459996" cy="904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81C75C-06C1-20F2-9AAB-ADEC91EC2D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93317" y="3021875"/>
            <a:ext cx="1520756" cy="15313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631F2C9-41ED-713A-A3A4-98695F092F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27"/>
          <a:stretch/>
        </p:blipFill>
        <p:spPr>
          <a:xfrm>
            <a:off x="4955263" y="964098"/>
            <a:ext cx="4472837" cy="4694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13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11DADA-E865-62CF-7208-A54F25B0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3" y="289880"/>
            <a:ext cx="5208869" cy="3139120"/>
          </a:xfrm>
          <a:prstGeom prst="rect">
            <a:avLst/>
          </a:prstGeom>
        </p:spPr>
      </p:pic>
      <p:pic>
        <p:nvPicPr>
          <p:cNvPr id="9" name="Picture 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BAB172D-1BAF-EBDC-7DD3-8186A2356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9861" r="2635" b="2084"/>
          <a:stretch/>
        </p:blipFill>
        <p:spPr>
          <a:xfrm>
            <a:off x="3728713" y="3255598"/>
            <a:ext cx="5120012" cy="32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Goulden, Ivara </dc:creator>
  <cp:lastModifiedBy>Goulden, Ivara </cp:lastModifiedBy>
  <cp:revision>5</cp:revision>
  <dcterms:created xsi:type="dcterms:W3CDTF">2024-11-14T19:34:32Z</dcterms:created>
  <dcterms:modified xsi:type="dcterms:W3CDTF">2024-11-14T21:42:12Z</dcterms:modified>
</cp:coreProperties>
</file>