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257" r:id="rId3"/>
    <p:sldId id="261" r:id="rId4"/>
    <p:sldId id="260" r:id="rId5"/>
    <p:sldId id="265" r:id="rId6"/>
    <p:sldId id="271" r:id="rId7"/>
    <p:sldId id="263" r:id="rId8"/>
    <p:sldId id="276" r:id="rId9"/>
    <p:sldId id="275" r:id="rId10"/>
    <p:sldId id="259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05862"/>
    <a:srgbClr val="ABC3AD"/>
    <a:srgbClr val="DB5946"/>
    <a:srgbClr val="14335D"/>
    <a:srgbClr val="8F8651"/>
    <a:srgbClr val="2B7F2A"/>
    <a:srgbClr val="CEC749"/>
    <a:srgbClr val="2B92B7"/>
    <a:srgbClr val="8994DA"/>
    <a:srgbClr val="5A7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1"/>
    <p:restoredTop sz="94626"/>
  </p:normalViewPr>
  <p:slideViewPr>
    <p:cSldViewPr snapToGrid="0">
      <p:cViewPr>
        <p:scale>
          <a:sx n="107" d="100"/>
          <a:sy n="107" d="100"/>
        </p:scale>
        <p:origin x="14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4ECFF-38C0-F74A-BCA7-B4000FA9908C}" type="datetimeFigureOut">
              <a:rPr kumimoji="1" lang="zh-CN" altLang="en-US" smtClean="0"/>
              <a:t>2018/1/7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359C-DADB-6C43-B90B-8B3FECD42C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4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A359C-DADB-6C43-B90B-8B3FECD42C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A359C-DADB-6C43-B90B-8B3FECD42CB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88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4603-F9E3-41D2-8B8A-C8B62BAE00F1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707E5-76A2-4B0D-876C-3A6D91F638C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7D8D2-F7F2-4EE3-9F37-0DB4111BFF53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4FDC6-08E7-4577-AC5D-3898353878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6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DC845-E3FC-49A2-BFA7-1A457F51AE1B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4D5FB-BD2C-4451-B2A6-B4B6886DBFE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9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386A6-A92D-4AA6-8AD2-763844A84132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E66F5-C750-49B2-A347-65C50A861D7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0557-05D8-4B5E-81B4-A44F8FA6A0DC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43D83-EE4B-4541-A8BC-0B84CA854EA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9A91E-A111-436D-9AA0-B7A85F2FA8AC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40421-972D-465F-AD3C-DCBEFBC522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7D186-B2EF-4055-827A-4AF212BF9D49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39076-DE3F-4BF7-9959-E59711A61C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F5B3E-E0A2-49DD-BD55-6FD736CE6751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21B26-EDE9-4120-BC8D-F0CF654184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1A880-3E59-4683-81BE-003F40E9BF56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190F8-47A3-499C-99B6-016F711C4F4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724F4-5EB1-4349-ABA3-3FCA3C663633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42F81-AAF1-4ACA-BB34-3E9AC6D715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87CFC-FFFE-438C-8B66-C12C7905B9DC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50998-5DB8-4704-A620-78C88389D2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9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882B4-7152-42DB-8531-C9DF841BDE21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1FC1D-C11D-4F07-B487-994AD77C7A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5FA9D02-095F-4363-B83F-3880E6CDC0BB}" type="datetime1">
              <a:rPr lang="zh-CN" altLang="en-US"/>
              <a:pPr>
                <a:defRPr/>
              </a:pPr>
              <a:t>2018/1/7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24560CC-1742-445B-85AB-44D74C9229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  <a:sym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任意多边形 3"/>
          <p:cNvSpPr>
            <a:spLocks noChangeArrowheads="1"/>
          </p:cNvSpPr>
          <p:nvPr/>
        </p:nvSpPr>
        <p:spPr bwMode="auto">
          <a:xfrm>
            <a:off x="276225" y="2012950"/>
            <a:ext cx="11452225" cy="2411413"/>
          </a:xfrm>
          <a:custGeom>
            <a:avLst/>
            <a:gdLst>
              <a:gd name="T0" fmla="*/ 0 w 11417523"/>
              <a:gd name="T1" fmla="*/ 0 h 2411413"/>
              <a:gd name="T2" fmla="*/ 10828590 w 11417523"/>
              <a:gd name="T3" fmla="*/ 8775 h 2411413"/>
              <a:gd name="T4" fmla="*/ 11487032 w 11417523"/>
              <a:gd name="T5" fmla="*/ 1219857 h 2411413"/>
              <a:gd name="T6" fmla="*/ 10835577 w 11417523"/>
              <a:gd name="T7" fmla="*/ 2411413 h 2411413"/>
              <a:gd name="T8" fmla="*/ 0 w 11417523"/>
              <a:gd name="T9" fmla="*/ 2411413 h 2411413"/>
              <a:gd name="T10" fmla="*/ 661227 w 11417523"/>
              <a:gd name="T11" fmla="*/ 1209675 h 2411413"/>
              <a:gd name="T12" fmla="*/ 0 w 11417523"/>
              <a:gd name="T13" fmla="*/ 0 h 24114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17523"/>
              <a:gd name="T22" fmla="*/ 0 h 2411413"/>
              <a:gd name="T23" fmla="*/ 11417523 w 11417523"/>
              <a:gd name="T24" fmla="*/ 2411413 h 24114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任意多边形 4"/>
          <p:cNvSpPr>
            <a:spLocks noChangeArrowheads="1"/>
          </p:cNvSpPr>
          <p:nvPr/>
        </p:nvSpPr>
        <p:spPr bwMode="auto">
          <a:xfrm>
            <a:off x="300038" y="2028825"/>
            <a:ext cx="11406187" cy="2384425"/>
          </a:xfrm>
          <a:custGeom>
            <a:avLst/>
            <a:gdLst>
              <a:gd name="T0" fmla="*/ 0 w 11405821"/>
              <a:gd name="T1" fmla="*/ 0 h 2382838"/>
              <a:gd name="T2" fmla="*/ 10754628 w 11405821"/>
              <a:gd name="T3" fmla="*/ 0 h 2382838"/>
              <a:gd name="T4" fmla="*/ 11406553 w 11405821"/>
              <a:gd name="T5" fmla="*/ 1207926 h 2382838"/>
              <a:gd name="T6" fmla="*/ 10767170 w 11405821"/>
              <a:gd name="T7" fmla="*/ 2386013 h 2382838"/>
              <a:gd name="T8" fmla="*/ 0 w 11405821"/>
              <a:gd name="T9" fmla="*/ 2386013 h 2382838"/>
              <a:gd name="T10" fmla="*/ 649330 w 11405821"/>
              <a:gd name="T11" fmla="*/ 1196981 h 23828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05821"/>
              <a:gd name="T19" fmla="*/ 0 h 2382838"/>
              <a:gd name="T20" fmla="*/ 11405821 w 11405821"/>
              <a:gd name="T21" fmla="*/ 2382838 h 23828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lnTo>
                  <a:pt x="0" y="0"/>
                </a:lnTo>
                <a:close/>
              </a:path>
            </a:pathLst>
          </a:custGeom>
          <a:solidFill>
            <a:srgbClr val="D08D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任意多边形 5"/>
          <p:cNvSpPr>
            <a:spLocks noChangeArrowheads="1"/>
          </p:cNvSpPr>
          <p:nvPr/>
        </p:nvSpPr>
        <p:spPr bwMode="auto">
          <a:xfrm>
            <a:off x="347663" y="2055813"/>
            <a:ext cx="11320462" cy="2328862"/>
          </a:xfrm>
          <a:custGeom>
            <a:avLst/>
            <a:gdLst>
              <a:gd name="T0" fmla="*/ 0 w 11320096"/>
              <a:gd name="T1" fmla="*/ 0 h 2328863"/>
              <a:gd name="T2" fmla="*/ 10683487 w 11320096"/>
              <a:gd name="T3" fmla="*/ 0 h 2328863"/>
              <a:gd name="T4" fmla="*/ 11320828 w 11320096"/>
              <a:gd name="T5" fmla="*/ 1179330 h 2328863"/>
              <a:gd name="T6" fmla="*/ 10696113 w 11320096"/>
              <a:gd name="T7" fmla="*/ 2328861 h 2328863"/>
              <a:gd name="T8" fmla="*/ 0 w 11320096"/>
              <a:gd name="T9" fmla="*/ 2328861 h 2328863"/>
              <a:gd name="T10" fmla="*/ 628690 w 11320096"/>
              <a:gd name="T11" fmla="*/ 1168398 h 23288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20096"/>
              <a:gd name="T19" fmla="*/ 0 h 2328863"/>
              <a:gd name="T20" fmla="*/ 11320096 w 11320096"/>
              <a:gd name="T21" fmla="*/ 2328863 h 23288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lnTo>
                  <a:pt x="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任意多边形 6"/>
          <p:cNvSpPr>
            <a:spLocks noChangeArrowheads="1"/>
          </p:cNvSpPr>
          <p:nvPr/>
        </p:nvSpPr>
        <p:spPr bwMode="auto">
          <a:xfrm>
            <a:off x="395288" y="2084388"/>
            <a:ext cx="11239500" cy="2273300"/>
          </a:xfrm>
          <a:custGeom>
            <a:avLst/>
            <a:gdLst>
              <a:gd name="T0" fmla="*/ 0 w 11239498"/>
              <a:gd name="T1" fmla="*/ 0 h 2273300"/>
              <a:gd name="T2" fmla="*/ 10620218 w 11239498"/>
              <a:gd name="T3" fmla="*/ 0 h 2273300"/>
              <a:gd name="T4" fmla="*/ 11239502 w 11239498"/>
              <a:gd name="T5" fmla="*/ 1145995 h 2273300"/>
              <a:gd name="T6" fmla="*/ 10626905 w 11239498"/>
              <a:gd name="T7" fmla="*/ 2273300 h 2273300"/>
              <a:gd name="T8" fmla="*/ 0 w 11239498"/>
              <a:gd name="T9" fmla="*/ 2273300 h 2273300"/>
              <a:gd name="T10" fmla="*/ 615950 w 11239498"/>
              <a:gd name="T11" fmla="*/ 1139825 h 22733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39498"/>
              <a:gd name="T19" fmla="*/ 0 h 2273300"/>
              <a:gd name="T20" fmla="*/ 11239498 w 11239498"/>
              <a:gd name="T21" fmla="*/ 2273300 h 22733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lnTo>
                  <a:pt x="0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15"/>
          <p:cNvSpPr>
            <a:spLocks noChangeArrowheads="1"/>
          </p:cNvSpPr>
          <p:nvPr/>
        </p:nvSpPr>
        <p:spPr bwMode="auto">
          <a:xfrm>
            <a:off x="1308100" y="1624013"/>
            <a:ext cx="3184525" cy="3200400"/>
          </a:xfrm>
          <a:custGeom>
            <a:avLst/>
            <a:gdLst>
              <a:gd name="T0" fmla="*/ 2147483647 w 466"/>
              <a:gd name="T1" fmla="*/ 2147483647 h 466"/>
              <a:gd name="T2" fmla="*/ 2147483647 w 466"/>
              <a:gd name="T3" fmla="*/ 2147483647 h 466"/>
              <a:gd name="T4" fmla="*/ 0 w 466"/>
              <a:gd name="T5" fmla="*/ 2147483647 h 466"/>
              <a:gd name="T6" fmla="*/ 2147483647 w 466"/>
              <a:gd name="T7" fmla="*/ 2147483647 h 466"/>
              <a:gd name="T8" fmla="*/ 2147483647 w 466"/>
              <a:gd name="T9" fmla="*/ 0 h 466"/>
              <a:gd name="T10" fmla="*/ 2147483647 w 466"/>
              <a:gd name="T11" fmla="*/ 2147483647 h 466"/>
              <a:gd name="T12" fmla="*/ 2147483647 w 466"/>
              <a:gd name="T13" fmla="*/ 2147483647 h 466"/>
              <a:gd name="T14" fmla="*/ 2147483647 w 466"/>
              <a:gd name="T15" fmla="*/ 2147483647 h 466"/>
              <a:gd name="T16" fmla="*/ 2147483647 w 466"/>
              <a:gd name="T17" fmla="*/ 2147483647 h 46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6"/>
              <a:gd name="T28" fmla="*/ 0 h 466"/>
              <a:gd name="T29" fmla="*/ 466 w 466"/>
              <a:gd name="T30" fmla="*/ 466 h 46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6" h="466">
                <a:moveTo>
                  <a:pt x="233" y="466"/>
                </a:moveTo>
                <a:cubicBezTo>
                  <a:pt x="171" y="466"/>
                  <a:pt x="112" y="441"/>
                  <a:pt x="68" y="397"/>
                </a:cubicBezTo>
                <a:cubicBezTo>
                  <a:pt x="24" y="353"/>
                  <a:pt x="0" y="295"/>
                  <a:pt x="0" y="233"/>
                </a:cubicBezTo>
                <a:cubicBezTo>
                  <a:pt x="0" y="170"/>
                  <a:pt x="24" y="112"/>
                  <a:pt x="68" y="68"/>
                </a:cubicBezTo>
                <a:cubicBezTo>
                  <a:pt x="112" y="24"/>
                  <a:pt x="171" y="0"/>
                  <a:pt x="233" y="0"/>
                </a:cubicBezTo>
                <a:cubicBezTo>
                  <a:pt x="295" y="0"/>
                  <a:pt x="354" y="24"/>
                  <a:pt x="398" y="68"/>
                </a:cubicBezTo>
                <a:cubicBezTo>
                  <a:pt x="442" y="112"/>
                  <a:pt x="466" y="170"/>
                  <a:pt x="466" y="233"/>
                </a:cubicBezTo>
                <a:cubicBezTo>
                  <a:pt x="466" y="295"/>
                  <a:pt x="442" y="353"/>
                  <a:pt x="398" y="397"/>
                </a:cubicBezTo>
                <a:cubicBezTo>
                  <a:pt x="354" y="441"/>
                  <a:pt x="295" y="466"/>
                  <a:pt x="233" y="466"/>
                </a:cubicBezTo>
                <a:close/>
              </a:path>
            </a:pathLst>
          </a:custGeom>
          <a:solidFill>
            <a:srgbClr val="DE5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Oval 16"/>
          <p:cNvSpPr>
            <a:spLocks noChangeArrowheads="1"/>
          </p:cNvSpPr>
          <p:nvPr/>
        </p:nvSpPr>
        <p:spPr bwMode="auto">
          <a:xfrm>
            <a:off x="1335088" y="1651000"/>
            <a:ext cx="3130550" cy="31400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056" name="Oval 17"/>
          <p:cNvSpPr>
            <a:spLocks noChangeArrowheads="1"/>
          </p:cNvSpPr>
          <p:nvPr/>
        </p:nvSpPr>
        <p:spPr bwMode="auto">
          <a:xfrm>
            <a:off x="1362075" y="1677988"/>
            <a:ext cx="3076575" cy="3084512"/>
          </a:xfrm>
          <a:prstGeom prst="ellipse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057" name="Freeform 18"/>
          <p:cNvSpPr>
            <a:spLocks noEditPoints="1" noChangeArrowheads="1"/>
          </p:cNvSpPr>
          <p:nvPr/>
        </p:nvSpPr>
        <p:spPr bwMode="auto">
          <a:xfrm>
            <a:off x="1566863" y="1878013"/>
            <a:ext cx="2665412" cy="2686050"/>
          </a:xfrm>
          <a:custGeom>
            <a:avLst/>
            <a:gdLst>
              <a:gd name="T0" fmla="*/ 2147483647 w 390"/>
              <a:gd name="T1" fmla="*/ 2147483647 h 391"/>
              <a:gd name="T2" fmla="*/ 2147483647 w 390"/>
              <a:gd name="T3" fmla="*/ 2147483647 h 391"/>
              <a:gd name="T4" fmla="*/ 2147483647 w 390"/>
              <a:gd name="T5" fmla="*/ 2147483647 h 391"/>
              <a:gd name="T6" fmla="*/ 2147483647 w 390"/>
              <a:gd name="T7" fmla="*/ 2147483647 h 391"/>
              <a:gd name="T8" fmla="*/ 2147483647 w 390"/>
              <a:gd name="T9" fmla="*/ 2147483647 h 391"/>
              <a:gd name="T10" fmla="*/ 2147483647 w 390"/>
              <a:gd name="T11" fmla="*/ 2147483647 h 391"/>
              <a:gd name="T12" fmla="*/ 2147483647 w 390"/>
              <a:gd name="T13" fmla="*/ 2147483647 h 391"/>
              <a:gd name="T14" fmla="*/ 2147483647 w 390"/>
              <a:gd name="T15" fmla="*/ 2147483647 h 391"/>
              <a:gd name="T16" fmla="*/ 2147483647 w 390"/>
              <a:gd name="T17" fmla="*/ 2147483647 h 391"/>
              <a:gd name="T18" fmla="*/ 2147483647 w 390"/>
              <a:gd name="T19" fmla="*/ 2147483647 h 391"/>
              <a:gd name="T20" fmla="*/ 2147483647 w 390"/>
              <a:gd name="T21" fmla="*/ 2147483647 h 391"/>
              <a:gd name="T22" fmla="*/ 2147483647 w 390"/>
              <a:gd name="T23" fmla="*/ 2147483647 h 391"/>
              <a:gd name="T24" fmla="*/ 2147483647 w 390"/>
              <a:gd name="T25" fmla="*/ 2147483647 h 391"/>
              <a:gd name="T26" fmla="*/ 2147483647 w 390"/>
              <a:gd name="T27" fmla="*/ 2147483647 h 391"/>
              <a:gd name="T28" fmla="*/ 2147483647 w 390"/>
              <a:gd name="T29" fmla="*/ 2147483647 h 391"/>
              <a:gd name="T30" fmla="*/ 2147483647 w 390"/>
              <a:gd name="T31" fmla="*/ 2147483647 h 391"/>
              <a:gd name="T32" fmla="*/ 2147483647 w 390"/>
              <a:gd name="T33" fmla="*/ 2147483647 h 391"/>
              <a:gd name="T34" fmla="*/ 1961770570 w 390"/>
              <a:gd name="T35" fmla="*/ 2147483647 h 391"/>
              <a:gd name="T36" fmla="*/ 2147483647 w 390"/>
              <a:gd name="T37" fmla="*/ 2147483647 h 391"/>
              <a:gd name="T38" fmla="*/ 1401268598 w 390"/>
              <a:gd name="T39" fmla="*/ 2147483647 h 391"/>
              <a:gd name="T40" fmla="*/ 1307849325 w 390"/>
              <a:gd name="T41" fmla="*/ 2147483647 h 391"/>
              <a:gd name="T42" fmla="*/ 2147483647 w 390"/>
              <a:gd name="T43" fmla="*/ 2147483647 h 391"/>
              <a:gd name="T44" fmla="*/ 887466011 w 390"/>
              <a:gd name="T45" fmla="*/ 2147483647 h 391"/>
              <a:gd name="T46" fmla="*/ 2147483647 w 390"/>
              <a:gd name="T47" fmla="*/ 2147483647 h 391"/>
              <a:gd name="T48" fmla="*/ 420383313 w 390"/>
              <a:gd name="T49" fmla="*/ 2147483647 h 391"/>
              <a:gd name="T50" fmla="*/ 326964040 w 390"/>
              <a:gd name="T51" fmla="*/ 2147483647 h 391"/>
              <a:gd name="T52" fmla="*/ 2147483647 w 390"/>
              <a:gd name="T53" fmla="*/ 2147483647 h 391"/>
              <a:gd name="T54" fmla="*/ 280250986 w 390"/>
              <a:gd name="T55" fmla="*/ 2147483647 h 391"/>
              <a:gd name="T56" fmla="*/ 2147483647 w 390"/>
              <a:gd name="T57" fmla="*/ 2147483647 h 391"/>
              <a:gd name="T58" fmla="*/ 2147483647 w 390"/>
              <a:gd name="T59" fmla="*/ 2147483647 h 391"/>
              <a:gd name="T60" fmla="*/ 186838547 w 390"/>
              <a:gd name="T61" fmla="*/ 2147483647 h 391"/>
              <a:gd name="T62" fmla="*/ 2147483647 w 390"/>
              <a:gd name="T63" fmla="*/ 2147483647 h 391"/>
              <a:gd name="T64" fmla="*/ 2147483647 w 390"/>
              <a:gd name="T65" fmla="*/ 2147483647 h 391"/>
              <a:gd name="T66" fmla="*/ 233544766 w 390"/>
              <a:gd name="T67" fmla="*/ 2147483647 h 391"/>
              <a:gd name="T68" fmla="*/ 2147483647 w 390"/>
              <a:gd name="T69" fmla="*/ 2147483647 h 391"/>
              <a:gd name="T70" fmla="*/ 2147483647 w 390"/>
              <a:gd name="T71" fmla="*/ 2147483647 h 391"/>
              <a:gd name="T72" fmla="*/ 513795752 w 390"/>
              <a:gd name="T73" fmla="*/ 2147483647 h 391"/>
              <a:gd name="T74" fmla="*/ 2147483647 w 390"/>
              <a:gd name="T75" fmla="*/ 2147483647 h 391"/>
              <a:gd name="T76" fmla="*/ 747340518 w 390"/>
              <a:gd name="T77" fmla="*/ 2147483647 h 391"/>
              <a:gd name="T78" fmla="*/ 2147483647 w 390"/>
              <a:gd name="T79" fmla="*/ 2147483647 h 391"/>
              <a:gd name="T80" fmla="*/ 2147483647 w 390"/>
              <a:gd name="T81" fmla="*/ 2147483647 h 391"/>
              <a:gd name="T82" fmla="*/ 1541394091 w 390"/>
              <a:gd name="T83" fmla="*/ 2147483647 h 391"/>
              <a:gd name="T84" fmla="*/ 1681519584 w 390"/>
              <a:gd name="T85" fmla="*/ 2147483647 h 391"/>
              <a:gd name="T86" fmla="*/ 2147483647 w 390"/>
              <a:gd name="T87" fmla="*/ 2147483647 h 391"/>
              <a:gd name="T88" fmla="*/ 2147483647 w 390"/>
              <a:gd name="T89" fmla="*/ 2147483647 h 391"/>
              <a:gd name="T90" fmla="*/ 2147483647 w 390"/>
              <a:gd name="T91" fmla="*/ 2147483647 h 391"/>
              <a:gd name="T92" fmla="*/ 2147483647 w 390"/>
              <a:gd name="T93" fmla="*/ 2147483647 h 391"/>
              <a:gd name="T94" fmla="*/ 2147483647 w 390"/>
              <a:gd name="T95" fmla="*/ 2147483647 h 391"/>
              <a:gd name="T96" fmla="*/ 2147483647 w 390"/>
              <a:gd name="T97" fmla="*/ 1982091940 h 391"/>
              <a:gd name="T98" fmla="*/ 2147483647 w 390"/>
              <a:gd name="T99" fmla="*/ 1793319643 h 391"/>
              <a:gd name="T100" fmla="*/ 2147483647 w 390"/>
              <a:gd name="T101" fmla="*/ 1604554216 h 391"/>
              <a:gd name="T102" fmla="*/ 2147483647 w 390"/>
              <a:gd name="T103" fmla="*/ 1085432118 h 391"/>
              <a:gd name="T104" fmla="*/ 2147483647 w 390"/>
              <a:gd name="T105" fmla="*/ 991049405 h 391"/>
              <a:gd name="T106" fmla="*/ 2147483647 w 390"/>
              <a:gd name="T107" fmla="*/ 849465030 h 391"/>
              <a:gd name="T108" fmla="*/ 2147483647 w 390"/>
              <a:gd name="T109" fmla="*/ 660699603 h 391"/>
              <a:gd name="T110" fmla="*/ 2147483647 w 390"/>
              <a:gd name="T111" fmla="*/ 471927307 h 391"/>
              <a:gd name="T112" fmla="*/ 2147483647 w 390"/>
              <a:gd name="T113" fmla="*/ 424732515 h 391"/>
              <a:gd name="T114" fmla="*/ 2147483647 w 390"/>
              <a:gd name="T115" fmla="*/ 377544593 h 391"/>
              <a:gd name="T116" fmla="*/ 2147483647 w 390"/>
              <a:gd name="T117" fmla="*/ 188772297 h 391"/>
              <a:gd name="T118" fmla="*/ 2147483647 w 390"/>
              <a:gd name="T119" fmla="*/ 47194792 h 391"/>
              <a:gd name="T120" fmla="*/ 2147483647 w 390"/>
              <a:gd name="T121" fmla="*/ 235960218 h 39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90"/>
              <a:gd name="T184" fmla="*/ 0 h 391"/>
              <a:gd name="T185" fmla="*/ 390 w 390"/>
              <a:gd name="T186" fmla="*/ 391 h 39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90" h="391">
                <a:moveTo>
                  <a:pt x="193" y="389"/>
                </a:moveTo>
                <a:cubicBezTo>
                  <a:pt x="193" y="387"/>
                  <a:pt x="194" y="386"/>
                  <a:pt x="195" y="386"/>
                </a:cubicBezTo>
                <a:cubicBezTo>
                  <a:pt x="195" y="386"/>
                  <a:pt x="195" y="386"/>
                  <a:pt x="195" y="386"/>
                </a:cubicBezTo>
                <a:cubicBezTo>
                  <a:pt x="196" y="386"/>
                  <a:pt x="197" y="387"/>
                  <a:pt x="197" y="389"/>
                </a:cubicBezTo>
                <a:cubicBezTo>
                  <a:pt x="197" y="389"/>
                  <a:pt x="197" y="389"/>
                  <a:pt x="197" y="389"/>
                </a:cubicBezTo>
                <a:cubicBezTo>
                  <a:pt x="197" y="390"/>
                  <a:pt x="196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5" y="391"/>
                  <a:pt x="195" y="391"/>
                  <a:pt x="195" y="391"/>
                </a:cubicBezTo>
                <a:cubicBezTo>
                  <a:pt x="194" y="391"/>
                  <a:pt x="193" y="390"/>
                  <a:pt x="193" y="389"/>
                </a:cubicBezTo>
                <a:close/>
                <a:moveTo>
                  <a:pt x="200" y="388"/>
                </a:moveTo>
                <a:cubicBezTo>
                  <a:pt x="200" y="387"/>
                  <a:pt x="201" y="386"/>
                  <a:pt x="202" y="386"/>
                </a:cubicBezTo>
                <a:cubicBezTo>
                  <a:pt x="202" y="386"/>
                  <a:pt x="202" y="386"/>
                  <a:pt x="202" y="386"/>
                </a:cubicBezTo>
                <a:cubicBezTo>
                  <a:pt x="203" y="386"/>
                  <a:pt x="204" y="387"/>
                  <a:pt x="204" y="388"/>
                </a:cubicBezTo>
                <a:cubicBezTo>
                  <a:pt x="204" y="388"/>
                  <a:pt x="204" y="388"/>
                  <a:pt x="204" y="388"/>
                </a:cubicBezTo>
                <a:cubicBezTo>
                  <a:pt x="204" y="390"/>
                  <a:pt x="203" y="390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2" y="391"/>
                  <a:pt x="202" y="391"/>
                  <a:pt x="202" y="391"/>
                </a:cubicBezTo>
                <a:cubicBezTo>
                  <a:pt x="201" y="391"/>
                  <a:pt x="200" y="390"/>
                  <a:pt x="200" y="388"/>
                </a:cubicBezTo>
                <a:close/>
                <a:moveTo>
                  <a:pt x="188" y="391"/>
                </a:moveTo>
                <a:cubicBezTo>
                  <a:pt x="187" y="390"/>
                  <a:pt x="186" y="389"/>
                  <a:pt x="186" y="388"/>
                </a:cubicBezTo>
                <a:cubicBezTo>
                  <a:pt x="186" y="388"/>
                  <a:pt x="186" y="388"/>
                  <a:pt x="186" y="388"/>
                </a:cubicBezTo>
                <a:cubicBezTo>
                  <a:pt x="186" y="387"/>
                  <a:pt x="187" y="386"/>
                  <a:pt x="188" y="386"/>
                </a:cubicBezTo>
                <a:cubicBezTo>
                  <a:pt x="188" y="386"/>
                  <a:pt x="188" y="386"/>
                  <a:pt x="188" y="386"/>
                </a:cubicBezTo>
                <a:cubicBezTo>
                  <a:pt x="189" y="386"/>
                  <a:pt x="190" y="387"/>
                  <a:pt x="190" y="388"/>
                </a:cubicBezTo>
                <a:cubicBezTo>
                  <a:pt x="190" y="388"/>
                  <a:pt x="190" y="388"/>
                  <a:pt x="190" y="388"/>
                </a:cubicBezTo>
                <a:cubicBezTo>
                  <a:pt x="190" y="390"/>
                  <a:pt x="189" y="391"/>
                  <a:pt x="188" y="391"/>
                </a:cubicBezTo>
                <a:cubicBezTo>
                  <a:pt x="188" y="391"/>
                  <a:pt x="188" y="391"/>
                  <a:pt x="188" y="391"/>
                </a:cubicBezTo>
                <a:cubicBezTo>
                  <a:pt x="188" y="391"/>
                  <a:pt x="188" y="391"/>
                  <a:pt x="188" y="391"/>
                </a:cubicBezTo>
                <a:close/>
                <a:moveTo>
                  <a:pt x="207" y="388"/>
                </a:moveTo>
                <a:cubicBezTo>
                  <a:pt x="207" y="387"/>
                  <a:pt x="208" y="386"/>
                  <a:pt x="209" y="386"/>
                </a:cubicBezTo>
                <a:cubicBezTo>
                  <a:pt x="209" y="386"/>
                  <a:pt x="209" y="386"/>
                  <a:pt x="209" y="386"/>
                </a:cubicBezTo>
                <a:cubicBezTo>
                  <a:pt x="210" y="386"/>
                  <a:pt x="211" y="387"/>
                  <a:pt x="211" y="388"/>
                </a:cubicBezTo>
                <a:cubicBezTo>
                  <a:pt x="211" y="388"/>
                  <a:pt x="211" y="388"/>
                  <a:pt x="211" y="388"/>
                </a:cubicBezTo>
                <a:cubicBezTo>
                  <a:pt x="211" y="389"/>
                  <a:pt x="210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9" y="390"/>
                  <a:pt x="209" y="390"/>
                  <a:pt x="209" y="390"/>
                </a:cubicBezTo>
                <a:cubicBezTo>
                  <a:pt x="208" y="390"/>
                  <a:pt x="207" y="389"/>
                  <a:pt x="207" y="388"/>
                </a:cubicBezTo>
                <a:close/>
                <a:moveTo>
                  <a:pt x="181" y="390"/>
                </a:moveTo>
                <a:cubicBezTo>
                  <a:pt x="179" y="390"/>
                  <a:pt x="178" y="389"/>
                  <a:pt x="179" y="388"/>
                </a:cubicBezTo>
                <a:cubicBezTo>
                  <a:pt x="179" y="388"/>
                  <a:pt x="179" y="388"/>
                  <a:pt x="179" y="388"/>
                </a:cubicBezTo>
                <a:cubicBezTo>
                  <a:pt x="179" y="387"/>
                  <a:pt x="180" y="386"/>
                  <a:pt x="181" y="386"/>
                </a:cubicBezTo>
                <a:cubicBezTo>
                  <a:pt x="181" y="386"/>
                  <a:pt x="181" y="386"/>
                  <a:pt x="181" y="386"/>
                </a:cubicBezTo>
                <a:cubicBezTo>
                  <a:pt x="182" y="386"/>
                  <a:pt x="183" y="387"/>
                  <a:pt x="183" y="388"/>
                </a:cubicBezTo>
                <a:cubicBezTo>
                  <a:pt x="183" y="388"/>
                  <a:pt x="183" y="388"/>
                  <a:pt x="183" y="388"/>
                </a:cubicBezTo>
                <a:cubicBezTo>
                  <a:pt x="183" y="389"/>
                  <a:pt x="182" y="390"/>
                  <a:pt x="181" y="390"/>
                </a:cubicBezTo>
                <a:cubicBezTo>
                  <a:pt x="181" y="390"/>
                  <a:pt x="181" y="390"/>
                  <a:pt x="181" y="390"/>
                </a:cubicBezTo>
                <a:cubicBezTo>
                  <a:pt x="181" y="390"/>
                  <a:pt x="181" y="390"/>
                  <a:pt x="181" y="390"/>
                </a:cubicBezTo>
                <a:close/>
                <a:moveTo>
                  <a:pt x="214" y="388"/>
                </a:moveTo>
                <a:cubicBezTo>
                  <a:pt x="214" y="386"/>
                  <a:pt x="215" y="385"/>
                  <a:pt x="216" y="385"/>
                </a:cubicBezTo>
                <a:cubicBezTo>
                  <a:pt x="216" y="385"/>
                  <a:pt x="216" y="385"/>
                  <a:pt x="216" y="385"/>
                </a:cubicBezTo>
                <a:cubicBezTo>
                  <a:pt x="217" y="385"/>
                  <a:pt x="218" y="386"/>
                  <a:pt x="218" y="387"/>
                </a:cubicBezTo>
                <a:cubicBezTo>
                  <a:pt x="218" y="387"/>
                  <a:pt x="218" y="387"/>
                  <a:pt x="218" y="387"/>
                </a:cubicBezTo>
                <a:cubicBezTo>
                  <a:pt x="219" y="388"/>
                  <a:pt x="218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7" y="389"/>
                  <a:pt x="217" y="389"/>
                  <a:pt x="217" y="389"/>
                </a:cubicBezTo>
                <a:cubicBezTo>
                  <a:pt x="216" y="389"/>
                  <a:pt x="216" y="389"/>
                  <a:pt x="216" y="389"/>
                </a:cubicBezTo>
                <a:cubicBezTo>
                  <a:pt x="216" y="389"/>
                  <a:pt x="216" y="389"/>
                  <a:pt x="216" y="389"/>
                </a:cubicBezTo>
                <a:cubicBezTo>
                  <a:pt x="215" y="389"/>
                  <a:pt x="214" y="389"/>
                  <a:pt x="214" y="388"/>
                </a:cubicBezTo>
                <a:close/>
                <a:moveTo>
                  <a:pt x="173" y="389"/>
                </a:moveTo>
                <a:cubicBezTo>
                  <a:pt x="172" y="389"/>
                  <a:pt x="171" y="388"/>
                  <a:pt x="171" y="387"/>
                </a:cubicBezTo>
                <a:cubicBezTo>
                  <a:pt x="171" y="387"/>
                  <a:pt x="171" y="387"/>
                  <a:pt x="171" y="387"/>
                </a:cubicBezTo>
                <a:cubicBezTo>
                  <a:pt x="171" y="386"/>
                  <a:pt x="173" y="385"/>
                  <a:pt x="174" y="385"/>
                </a:cubicBezTo>
                <a:cubicBezTo>
                  <a:pt x="174" y="385"/>
                  <a:pt x="174" y="385"/>
                  <a:pt x="174" y="385"/>
                </a:cubicBezTo>
                <a:cubicBezTo>
                  <a:pt x="175" y="385"/>
                  <a:pt x="176" y="386"/>
                  <a:pt x="176" y="388"/>
                </a:cubicBezTo>
                <a:cubicBezTo>
                  <a:pt x="176" y="388"/>
                  <a:pt x="176" y="388"/>
                  <a:pt x="176" y="388"/>
                </a:cubicBezTo>
                <a:cubicBezTo>
                  <a:pt x="175" y="389"/>
                  <a:pt x="175" y="389"/>
                  <a:pt x="173" y="389"/>
                </a:cubicBezTo>
                <a:cubicBezTo>
                  <a:pt x="173" y="389"/>
                  <a:pt x="173" y="389"/>
                  <a:pt x="173" y="389"/>
                </a:cubicBezTo>
                <a:cubicBezTo>
                  <a:pt x="173" y="389"/>
                  <a:pt x="173" y="389"/>
                  <a:pt x="173" y="389"/>
                </a:cubicBezTo>
                <a:close/>
                <a:moveTo>
                  <a:pt x="221" y="387"/>
                </a:moveTo>
                <a:cubicBezTo>
                  <a:pt x="221" y="386"/>
                  <a:pt x="222" y="385"/>
                  <a:pt x="223" y="384"/>
                </a:cubicBezTo>
                <a:cubicBezTo>
                  <a:pt x="223" y="384"/>
                  <a:pt x="223" y="384"/>
                  <a:pt x="223" y="384"/>
                </a:cubicBezTo>
                <a:cubicBezTo>
                  <a:pt x="224" y="384"/>
                  <a:pt x="225" y="385"/>
                  <a:pt x="226" y="386"/>
                </a:cubicBezTo>
                <a:cubicBezTo>
                  <a:pt x="226" y="386"/>
                  <a:pt x="226" y="386"/>
                  <a:pt x="226" y="386"/>
                </a:cubicBezTo>
                <a:cubicBezTo>
                  <a:pt x="226" y="387"/>
                  <a:pt x="225" y="388"/>
                  <a:pt x="224" y="389"/>
                </a:cubicBezTo>
                <a:cubicBezTo>
                  <a:pt x="224" y="389"/>
                  <a:pt x="224" y="389"/>
                  <a:pt x="224" y="389"/>
                </a:cubicBezTo>
                <a:cubicBezTo>
                  <a:pt x="224" y="389"/>
                  <a:pt x="224" y="389"/>
                  <a:pt x="223" y="389"/>
                </a:cubicBezTo>
                <a:cubicBezTo>
                  <a:pt x="223" y="389"/>
                  <a:pt x="223" y="389"/>
                  <a:pt x="223" y="389"/>
                </a:cubicBezTo>
                <a:cubicBezTo>
                  <a:pt x="222" y="389"/>
                  <a:pt x="222" y="388"/>
                  <a:pt x="221" y="387"/>
                </a:cubicBezTo>
                <a:close/>
                <a:moveTo>
                  <a:pt x="166" y="388"/>
                </a:moveTo>
                <a:cubicBezTo>
                  <a:pt x="165" y="388"/>
                  <a:pt x="164" y="387"/>
                  <a:pt x="164" y="386"/>
                </a:cubicBezTo>
                <a:cubicBezTo>
                  <a:pt x="164" y="386"/>
                  <a:pt x="164" y="386"/>
                  <a:pt x="164" y="386"/>
                </a:cubicBezTo>
                <a:cubicBezTo>
                  <a:pt x="164" y="385"/>
                  <a:pt x="165" y="384"/>
                  <a:pt x="167" y="384"/>
                </a:cubicBezTo>
                <a:cubicBezTo>
                  <a:pt x="167" y="384"/>
                  <a:pt x="167" y="384"/>
                  <a:pt x="167" y="384"/>
                </a:cubicBezTo>
                <a:cubicBezTo>
                  <a:pt x="168" y="384"/>
                  <a:pt x="169" y="386"/>
                  <a:pt x="168" y="387"/>
                </a:cubicBezTo>
                <a:cubicBezTo>
                  <a:pt x="168" y="387"/>
                  <a:pt x="168" y="387"/>
                  <a:pt x="168" y="387"/>
                </a:cubicBezTo>
                <a:cubicBezTo>
                  <a:pt x="168" y="388"/>
                  <a:pt x="167" y="389"/>
                  <a:pt x="166" y="389"/>
                </a:cubicBezTo>
                <a:cubicBezTo>
                  <a:pt x="166" y="389"/>
                  <a:pt x="166" y="389"/>
                  <a:pt x="166" y="389"/>
                </a:cubicBezTo>
                <a:cubicBezTo>
                  <a:pt x="166" y="389"/>
                  <a:pt x="166" y="389"/>
                  <a:pt x="166" y="388"/>
                </a:cubicBezTo>
                <a:close/>
                <a:moveTo>
                  <a:pt x="229" y="386"/>
                </a:moveTo>
                <a:cubicBezTo>
                  <a:pt x="228" y="384"/>
                  <a:pt x="229" y="383"/>
                  <a:pt x="230" y="383"/>
                </a:cubicBezTo>
                <a:cubicBezTo>
                  <a:pt x="230" y="383"/>
                  <a:pt x="230" y="383"/>
                  <a:pt x="230" y="383"/>
                </a:cubicBezTo>
                <a:cubicBezTo>
                  <a:pt x="231" y="383"/>
                  <a:pt x="232" y="384"/>
                  <a:pt x="233" y="385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3" y="386"/>
                  <a:pt x="232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1" y="387"/>
                  <a:pt x="231" y="387"/>
                  <a:pt x="231" y="387"/>
                </a:cubicBezTo>
                <a:cubicBezTo>
                  <a:pt x="230" y="387"/>
                  <a:pt x="229" y="387"/>
                  <a:pt x="229" y="386"/>
                </a:cubicBezTo>
                <a:close/>
                <a:moveTo>
                  <a:pt x="159" y="387"/>
                </a:moveTo>
                <a:cubicBezTo>
                  <a:pt x="159" y="387"/>
                  <a:pt x="159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ubicBezTo>
                  <a:pt x="158" y="387"/>
                  <a:pt x="157" y="386"/>
                  <a:pt x="157" y="385"/>
                </a:cubicBezTo>
                <a:cubicBezTo>
                  <a:pt x="157" y="385"/>
                  <a:pt x="157" y="385"/>
                  <a:pt x="157" y="385"/>
                </a:cubicBezTo>
                <a:cubicBezTo>
                  <a:pt x="157" y="384"/>
                  <a:pt x="158" y="383"/>
                  <a:pt x="160" y="383"/>
                </a:cubicBezTo>
                <a:cubicBezTo>
                  <a:pt x="160" y="383"/>
                  <a:pt x="160" y="383"/>
                  <a:pt x="160" y="383"/>
                </a:cubicBezTo>
                <a:cubicBezTo>
                  <a:pt x="161" y="383"/>
                  <a:pt x="161" y="384"/>
                  <a:pt x="161" y="386"/>
                </a:cubicBezTo>
                <a:cubicBezTo>
                  <a:pt x="161" y="386"/>
                  <a:pt x="161" y="386"/>
                  <a:pt x="161" y="386"/>
                </a:cubicBezTo>
                <a:cubicBezTo>
                  <a:pt x="161" y="387"/>
                  <a:pt x="160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ubicBezTo>
                  <a:pt x="159" y="387"/>
                  <a:pt x="159" y="387"/>
                  <a:pt x="159" y="387"/>
                </a:cubicBezTo>
                <a:close/>
                <a:moveTo>
                  <a:pt x="236" y="384"/>
                </a:moveTo>
                <a:cubicBezTo>
                  <a:pt x="235" y="383"/>
                  <a:pt x="236" y="382"/>
                  <a:pt x="237" y="382"/>
                </a:cubicBezTo>
                <a:cubicBezTo>
                  <a:pt x="237" y="382"/>
                  <a:pt x="237" y="382"/>
                  <a:pt x="237" y="382"/>
                </a:cubicBezTo>
                <a:cubicBezTo>
                  <a:pt x="238" y="381"/>
                  <a:pt x="239" y="382"/>
                  <a:pt x="240" y="383"/>
                </a:cubicBezTo>
                <a:cubicBezTo>
                  <a:pt x="240" y="383"/>
                  <a:pt x="240" y="383"/>
                  <a:pt x="240" y="383"/>
                </a:cubicBezTo>
                <a:cubicBezTo>
                  <a:pt x="240" y="384"/>
                  <a:pt x="239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8" y="386"/>
                  <a:pt x="238" y="386"/>
                  <a:pt x="238" y="386"/>
                </a:cubicBezTo>
                <a:cubicBezTo>
                  <a:pt x="237" y="386"/>
                  <a:pt x="236" y="385"/>
                  <a:pt x="236" y="384"/>
                </a:cubicBezTo>
                <a:close/>
                <a:moveTo>
                  <a:pt x="152" y="386"/>
                </a:moveTo>
                <a:cubicBezTo>
                  <a:pt x="151" y="386"/>
                  <a:pt x="150" y="384"/>
                  <a:pt x="150" y="383"/>
                </a:cubicBezTo>
                <a:cubicBezTo>
                  <a:pt x="150" y="383"/>
                  <a:pt x="150" y="383"/>
                  <a:pt x="150" y="383"/>
                </a:cubicBezTo>
                <a:cubicBezTo>
                  <a:pt x="150" y="382"/>
                  <a:pt x="151" y="381"/>
                  <a:pt x="153" y="382"/>
                </a:cubicBezTo>
                <a:cubicBezTo>
                  <a:pt x="153" y="382"/>
                  <a:pt x="153" y="382"/>
                  <a:pt x="153" y="382"/>
                </a:cubicBezTo>
                <a:cubicBezTo>
                  <a:pt x="154" y="382"/>
                  <a:pt x="154" y="383"/>
                  <a:pt x="154" y="384"/>
                </a:cubicBezTo>
                <a:cubicBezTo>
                  <a:pt x="154" y="384"/>
                  <a:pt x="154" y="384"/>
                  <a:pt x="154" y="384"/>
                </a:cubicBezTo>
                <a:cubicBezTo>
                  <a:pt x="154" y="385"/>
                  <a:pt x="153" y="386"/>
                  <a:pt x="152" y="386"/>
                </a:cubicBezTo>
                <a:cubicBezTo>
                  <a:pt x="152" y="386"/>
                  <a:pt x="152" y="386"/>
                  <a:pt x="152" y="386"/>
                </a:cubicBezTo>
                <a:cubicBezTo>
                  <a:pt x="152" y="386"/>
                  <a:pt x="152" y="386"/>
                  <a:pt x="152" y="386"/>
                </a:cubicBezTo>
                <a:close/>
                <a:moveTo>
                  <a:pt x="243" y="383"/>
                </a:moveTo>
                <a:cubicBezTo>
                  <a:pt x="242" y="381"/>
                  <a:pt x="243" y="380"/>
                  <a:pt x="244" y="380"/>
                </a:cubicBezTo>
                <a:cubicBezTo>
                  <a:pt x="244" y="380"/>
                  <a:pt x="244" y="380"/>
                  <a:pt x="244" y="380"/>
                </a:cubicBezTo>
                <a:cubicBezTo>
                  <a:pt x="245" y="380"/>
                  <a:pt x="246" y="380"/>
                  <a:pt x="247" y="382"/>
                </a:cubicBezTo>
                <a:cubicBezTo>
                  <a:pt x="247" y="382"/>
                  <a:pt x="247" y="382"/>
                  <a:pt x="247" y="382"/>
                </a:cubicBezTo>
                <a:cubicBezTo>
                  <a:pt x="247" y="383"/>
                  <a:pt x="246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4" y="384"/>
                  <a:pt x="243" y="384"/>
                  <a:pt x="243" y="383"/>
                </a:cubicBezTo>
                <a:close/>
                <a:moveTo>
                  <a:pt x="145" y="384"/>
                </a:moveTo>
                <a:cubicBezTo>
                  <a:pt x="145" y="384"/>
                  <a:pt x="145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ubicBezTo>
                  <a:pt x="143" y="384"/>
                  <a:pt x="143" y="383"/>
                  <a:pt x="143" y="381"/>
                </a:cubicBezTo>
                <a:cubicBezTo>
                  <a:pt x="143" y="381"/>
                  <a:pt x="143" y="381"/>
                  <a:pt x="143" y="381"/>
                </a:cubicBezTo>
                <a:cubicBezTo>
                  <a:pt x="143" y="380"/>
                  <a:pt x="145" y="380"/>
                  <a:pt x="146" y="380"/>
                </a:cubicBezTo>
                <a:cubicBezTo>
                  <a:pt x="146" y="380"/>
                  <a:pt x="146" y="380"/>
                  <a:pt x="146" y="380"/>
                </a:cubicBezTo>
                <a:cubicBezTo>
                  <a:pt x="147" y="380"/>
                  <a:pt x="147" y="381"/>
                  <a:pt x="147" y="383"/>
                </a:cubicBezTo>
                <a:cubicBezTo>
                  <a:pt x="147" y="383"/>
                  <a:pt x="147" y="383"/>
                  <a:pt x="147" y="383"/>
                </a:cubicBezTo>
                <a:cubicBezTo>
                  <a:pt x="147" y="383"/>
                  <a:pt x="146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ubicBezTo>
                  <a:pt x="145" y="384"/>
                  <a:pt x="145" y="384"/>
                  <a:pt x="145" y="384"/>
                </a:cubicBezTo>
                <a:close/>
                <a:moveTo>
                  <a:pt x="250" y="381"/>
                </a:moveTo>
                <a:cubicBezTo>
                  <a:pt x="249" y="380"/>
                  <a:pt x="250" y="378"/>
                  <a:pt x="251" y="378"/>
                </a:cubicBezTo>
                <a:cubicBezTo>
                  <a:pt x="251" y="378"/>
                  <a:pt x="251" y="378"/>
                  <a:pt x="251" y="378"/>
                </a:cubicBezTo>
                <a:cubicBezTo>
                  <a:pt x="252" y="378"/>
                  <a:pt x="253" y="378"/>
                  <a:pt x="254" y="379"/>
                </a:cubicBezTo>
                <a:cubicBezTo>
                  <a:pt x="254" y="379"/>
                  <a:pt x="254" y="379"/>
                  <a:pt x="254" y="379"/>
                </a:cubicBezTo>
                <a:cubicBezTo>
                  <a:pt x="254" y="381"/>
                  <a:pt x="253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2" y="382"/>
                  <a:pt x="252" y="382"/>
                  <a:pt x="252" y="382"/>
                </a:cubicBezTo>
                <a:cubicBezTo>
                  <a:pt x="251" y="382"/>
                  <a:pt x="250" y="382"/>
                  <a:pt x="250" y="381"/>
                </a:cubicBezTo>
                <a:close/>
                <a:moveTo>
                  <a:pt x="138" y="382"/>
                </a:moveTo>
                <a:cubicBezTo>
                  <a:pt x="136" y="382"/>
                  <a:pt x="136" y="380"/>
                  <a:pt x="136" y="379"/>
                </a:cubicBezTo>
                <a:cubicBezTo>
                  <a:pt x="136" y="379"/>
                  <a:pt x="136" y="379"/>
                  <a:pt x="136" y="379"/>
                </a:cubicBezTo>
                <a:cubicBezTo>
                  <a:pt x="136" y="378"/>
                  <a:pt x="138" y="378"/>
                  <a:pt x="139" y="378"/>
                </a:cubicBezTo>
                <a:cubicBezTo>
                  <a:pt x="139" y="378"/>
                  <a:pt x="139" y="378"/>
                  <a:pt x="139" y="378"/>
                </a:cubicBezTo>
                <a:cubicBezTo>
                  <a:pt x="140" y="378"/>
                  <a:pt x="141" y="379"/>
                  <a:pt x="140" y="381"/>
                </a:cubicBezTo>
                <a:cubicBezTo>
                  <a:pt x="140" y="381"/>
                  <a:pt x="140" y="381"/>
                  <a:pt x="140" y="381"/>
                </a:cubicBezTo>
                <a:cubicBezTo>
                  <a:pt x="140" y="382"/>
                  <a:pt x="139" y="382"/>
                  <a:pt x="138" y="382"/>
                </a:cubicBezTo>
                <a:cubicBezTo>
                  <a:pt x="138" y="382"/>
                  <a:pt x="138" y="382"/>
                  <a:pt x="138" y="382"/>
                </a:cubicBezTo>
                <a:cubicBezTo>
                  <a:pt x="138" y="382"/>
                  <a:pt x="138" y="382"/>
                  <a:pt x="138" y="382"/>
                </a:cubicBezTo>
                <a:close/>
                <a:moveTo>
                  <a:pt x="256" y="379"/>
                </a:moveTo>
                <a:cubicBezTo>
                  <a:pt x="256" y="377"/>
                  <a:pt x="257" y="376"/>
                  <a:pt x="258" y="376"/>
                </a:cubicBezTo>
                <a:cubicBezTo>
                  <a:pt x="258" y="376"/>
                  <a:pt x="258" y="376"/>
                  <a:pt x="258" y="376"/>
                </a:cubicBezTo>
                <a:cubicBezTo>
                  <a:pt x="259" y="375"/>
                  <a:pt x="260" y="376"/>
                  <a:pt x="260" y="377"/>
                </a:cubicBezTo>
                <a:cubicBezTo>
                  <a:pt x="260" y="377"/>
                  <a:pt x="260" y="377"/>
                  <a:pt x="260" y="377"/>
                </a:cubicBezTo>
                <a:cubicBezTo>
                  <a:pt x="261" y="378"/>
                  <a:pt x="260" y="379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9" y="380"/>
                  <a:pt x="259" y="380"/>
                  <a:pt x="259" y="380"/>
                </a:cubicBezTo>
                <a:cubicBezTo>
                  <a:pt x="258" y="380"/>
                  <a:pt x="257" y="379"/>
                  <a:pt x="256" y="379"/>
                </a:cubicBezTo>
                <a:close/>
                <a:moveTo>
                  <a:pt x="131" y="380"/>
                </a:moveTo>
                <a:cubicBezTo>
                  <a:pt x="129" y="379"/>
                  <a:pt x="129" y="378"/>
                  <a:pt x="129" y="377"/>
                </a:cubicBezTo>
                <a:cubicBezTo>
                  <a:pt x="129" y="377"/>
                  <a:pt x="129" y="377"/>
                  <a:pt x="129" y="377"/>
                </a:cubicBezTo>
                <a:cubicBezTo>
                  <a:pt x="130" y="376"/>
                  <a:pt x="131" y="375"/>
                  <a:pt x="132" y="376"/>
                </a:cubicBezTo>
                <a:cubicBezTo>
                  <a:pt x="132" y="376"/>
                  <a:pt x="132" y="376"/>
                  <a:pt x="132" y="376"/>
                </a:cubicBezTo>
                <a:cubicBezTo>
                  <a:pt x="133" y="376"/>
                  <a:pt x="134" y="377"/>
                  <a:pt x="133" y="378"/>
                </a:cubicBezTo>
                <a:cubicBezTo>
                  <a:pt x="133" y="378"/>
                  <a:pt x="133" y="378"/>
                  <a:pt x="133" y="378"/>
                </a:cubicBezTo>
                <a:cubicBezTo>
                  <a:pt x="133" y="379"/>
                  <a:pt x="132" y="380"/>
                  <a:pt x="131" y="380"/>
                </a:cubicBezTo>
                <a:cubicBezTo>
                  <a:pt x="131" y="380"/>
                  <a:pt x="131" y="380"/>
                  <a:pt x="131" y="380"/>
                </a:cubicBezTo>
                <a:cubicBezTo>
                  <a:pt x="131" y="380"/>
                  <a:pt x="131" y="380"/>
                  <a:pt x="131" y="380"/>
                </a:cubicBezTo>
                <a:close/>
                <a:moveTo>
                  <a:pt x="263" y="376"/>
                </a:moveTo>
                <a:cubicBezTo>
                  <a:pt x="263" y="375"/>
                  <a:pt x="263" y="374"/>
                  <a:pt x="264" y="373"/>
                </a:cubicBezTo>
                <a:cubicBezTo>
                  <a:pt x="264" y="373"/>
                  <a:pt x="264" y="373"/>
                  <a:pt x="264" y="373"/>
                </a:cubicBezTo>
                <a:cubicBezTo>
                  <a:pt x="266" y="373"/>
                  <a:pt x="267" y="373"/>
                  <a:pt x="267" y="375"/>
                </a:cubicBezTo>
                <a:cubicBezTo>
                  <a:pt x="267" y="375"/>
                  <a:pt x="267" y="375"/>
                  <a:pt x="267" y="375"/>
                </a:cubicBezTo>
                <a:cubicBezTo>
                  <a:pt x="268" y="376"/>
                  <a:pt x="267" y="377"/>
                  <a:pt x="266" y="377"/>
                </a:cubicBezTo>
                <a:cubicBezTo>
                  <a:pt x="266" y="377"/>
                  <a:pt x="266" y="377"/>
                  <a:pt x="266" y="377"/>
                </a:cubicBezTo>
                <a:cubicBezTo>
                  <a:pt x="266" y="377"/>
                  <a:pt x="266" y="377"/>
                  <a:pt x="265" y="377"/>
                </a:cubicBezTo>
                <a:cubicBezTo>
                  <a:pt x="265" y="377"/>
                  <a:pt x="265" y="377"/>
                  <a:pt x="265" y="377"/>
                </a:cubicBezTo>
                <a:cubicBezTo>
                  <a:pt x="264" y="377"/>
                  <a:pt x="264" y="377"/>
                  <a:pt x="263" y="376"/>
                </a:cubicBezTo>
                <a:close/>
                <a:moveTo>
                  <a:pt x="124" y="377"/>
                </a:moveTo>
                <a:cubicBezTo>
                  <a:pt x="123" y="377"/>
                  <a:pt x="122" y="375"/>
                  <a:pt x="123" y="374"/>
                </a:cubicBezTo>
                <a:cubicBezTo>
                  <a:pt x="123" y="374"/>
                  <a:pt x="123" y="374"/>
                  <a:pt x="123" y="374"/>
                </a:cubicBezTo>
                <a:cubicBezTo>
                  <a:pt x="123" y="373"/>
                  <a:pt x="124" y="373"/>
                  <a:pt x="125" y="373"/>
                </a:cubicBezTo>
                <a:cubicBezTo>
                  <a:pt x="125" y="373"/>
                  <a:pt x="125" y="373"/>
                  <a:pt x="125" y="373"/>
                </a:cubicBezTo>
                <a:cubicBezTo>
                  <a:pt x="126" y="374"/>
                  <a:pt x="127" y="375"/>
                  <a:pt x="126" y="376"/>
                </a:cubicBezTo>
                <a:cubicBezTo>
                  <a:pt x="126" y="376"/>
                  <a:pt x="126" y="376"/>
                  <a:pt x="126" y="376"/>
                </a:cubicBezTo>
                <a:cubicBezTo>
                  <a:pt x="126" y="377"/>
                  <a:pt x="125" y="377"/>
                  <a:pt x="125" y="377"/>
                </a:cubicBezTo>
                <a:cubicBezTo>
                  <a:pt x="125" y="377"/>
                  <a:pt x="125" y="377"/>
                  <a:pt x="125" y="377"/>
                </a:cubicBezTo>
                <a:cubicBezTo>
                  <a:pt x="124" y="377"/>
                  <a:pt x="124" y="377"/>
                  <a:pt x="124" y="377"/>
                </a:cubicBezTo>
                <a:close/>
                <a:moveTo>
                  <a:pt x="270" y="373"/>
                </a:moveTo>
                <a:cubicBezTo>
                  <a:pt x="270" y="372"/>
                  <a:pt x="270" y="371"/>
                  <a:pt x="271" y="371"/>
                </a:cubicBezTo>
                <a:cubicBezTo>
                  <a:pt x="271" y="371"/>
                  <a:pt x="271" y="371"/>
                  <a:pt x="271" y="371"/>
                </a:cubicBezTo>
                <a:cubicBezTo>
                  <a:pt x="272" y="370"/>
                  <a:pt x="273" y="371"/>
                  <a:pt x="274" y="372"/>
                </a:cubicBezTo>
                <a:cubicBezTo>
                  <a:pt x="274" y="372"/>
                  <a:pt x="274" y="372"/>
                  <a:pt x="274" y="372"/>
                </a:cubicBezTo>
                <a:cubicBezTo>
                  <a:pt x="274" y="373"/>
                  <a:pt x="274" y="374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3" y="375"/>
                  <a:pt x="273" y="375"/>
                  <a:pt x="273" y="375"/>
                </a:cubicBezTo>
                <a:cubicBezTo>
                  <a:pt x="272" y="375"/>
                  <a:pt x="272" y="375"/>
                  <a:pt x="272" y="375"/>
                </a:cubicBezTo>
                <a:cubicBezTo>
                  <a:pt x="272" y="375"/>
                  <a:pt x="272" y="375"/>
                  <a:pt x="272" y="375"/>
                </a:cubicBezTo>
                <a:cubicBezTo>
                  <a:pt x="271" y="375"/>
                  <a:pt x="270" y="374"/>
                  <a:pt x="270" y="373"/>
                </a:cubicBezTo>
                <a:close/>
                <a:moveTo>
                  <a:pt x="117" y="374"/>
                </a:moveTo>
                <a:cubicBezTo>
                  <a:pt x="116" y="374"/>
                  <a:pt x="115" y="373"/>
                  <a:pt x="116" y="372"/>
                </a:cubicBezTo>
                <a:cubicBezTo>
                  <a:pt x="116" y="372"/>
                  <a:pt x="116" y="372"/>
                  <a:pt x="116" y="372"/>
                </a:cubicBezTo>
                <a:cubicBezTo>
                  <a:pt x="116" y="370"/>
                  <a:pt x="118" y="370"/>
                  <a:pt x="119" y="370"/>
                </a:cubicBezTo>
                <a:cubicBezTo>
                  <a:pt x="119" y="370"/>
                  <a:pt x="119" y="370"/>
                  <a:pt x="119" y="370"/>
                </a:cubicBezTo>
                <a:cubicBezTo>
                  <a:pt x="120" y="371"/>
                  <a:pt x="120" y="372"/>
                  <a:pt x="120" y="373"/>
                </a:cubicBezTo>
                <a:cubicBezTo>
                  <a:pt x="120" y="373"/>
                  <a:pt x="120" y="373"/>
                  <a:pt x="120" y="373"/>
                </a:cubicBezTo>
                <a:cubicBezTo>
                  <a:pt x="119" y="374"/>
                  <a:pt x="119" y="375"/>
                  <a:pt x="118" y="375"/>
                </a:cubicBezTo>
                <a:cubicBezTo>
                  <a:pt x="118" y="375"/>
                  <a:pt x="118" y="375"/>
                  <a:pt x="118" y="375"/>
                </a:cubicBezTo>
                <a:cubicBezTo>
                  <a:pt x="118" y="375"/>
                  <a:pt x="117" y="374"/>
                  <a:pt x="117" y="374"/>
                </a:cubicBezTo>
                <a:close/>
                <a:moveTo>
                  <a:pt x="277" y="370"/>
                </a:moveTo>
                <a:cubicBezTo>
                  <a:pt x="276" y="369"/>
                  <a:pt x="276" y="368"/>
                  <a:pt x="278" y="368"/>
                </a:cubicBezTo>
                <a:cubicBezTo>
                  <a:pt x="278" y="368"/>
                  <a:pt x="278" y="368"/>
                  <a:pt x="278" y="368"/>
                </a:cubicBezTo>
                <a:cubicBezTo>
                  <a:pt x="279" y="367"/>
                  <a:pt x="280" y="368"/>
                  <a:pt x="280" y="369"/>
                </a:cubicBezTo>
                <a:cubicBezTo>
                  <a:pt x="280" y="369"/>
                  <a:pt x="280" y="369"/>
                  <a:pt x="280" y="369"/>
                </a:cubicBezTo>
                <a:cubicBezTo>
                  <a:pt x="281" y="370"/>
                  <a:pt x="280" y="371"/>
                  <a:pt x="279" y="371"/>
                </a:cubicBezTo>
                <a:cubicBezTo>
                  <a:pt x="279" y="371"/>
                  <a:pt x="279" y="371"/>
                  <a:pt x="279" y="371"/>
                </a:cubicBezTo>
                <a:cubicBezTo>
                  <a:pt x="279" y="372"/>
                  <a:pt x="279" y="372"/>
                  <a:pt x="278" y="372"/>
                </a:cubicBezTo>
                <a:cubicBezTo>
                  <a:pt x="278" y="372"/>
                  <a:pt x="278" y="372"/>
                  <a:pt x="278" y="372"/>
                </a:cubicBezTo>
                <a:cubicBezTo>
                  <a:pt x="278" y="372"/>
                  <a:pt x="277" y="371"/>
                  <a:pt x="277" y="370"/>
                </a:cubicBezTo>
                <a:close/>
                <a:moveTo>
                  <a:pt x="110" y="371"/>
                </a:moveTo>
                <a:cubicBezTo>
                  <a:pt x="109" y="371"/>
                  <a:pt x="109" y="370"/>
                  <a:pt x="109" y="368"/>
                </a:cubicBezTo>
                <a:cubicBezTo>
                  <a:pt x="109" y="368"/>
                  <a:pt x="109" y="368"/>
                  <a:pt x="109" y="368"/>
                </a:cubicBezTo>
                <a:cubicBezTo>
                  <a:pt x="110" y="367"/>
                  <a:pt x="111" y="367"/>
                  <a:pt x="112" y="367"/>
                </a:cubicBezTo>
                <a:cubicBezTo>
                  <a:pt x="112" y="367"/>
                  <a:pt x="112" y="367"/>
                  <a:pt x="112" y="367"/>
                </a:cubicBezTo>
                <a:cubicBezTo>
                  <a:pt x="113" y="368"/>
                  <a:pt x="114" y="369"/>
                  <a:pt x="113" y="370"/>
                </a:cubicBezTo>
                <a:cubicBezTo>
                  <a:pt x="113" y="370"/>
                  <a:pt x="113" y="370"/>
                  <a:pt x="113" y="370"/>
                </a:cubicBezTo>
                <a:cubicBezTo>
                  <a:pt x="113" y="371"/>
                  <a:pt x="112" y="371"/>
                  <a:pt x="111" y="371"/>
                </a:cubicBezTo>
                <a:cubicBezTo>
                  <a:pt x="111" y="371"/>
                  <a:pt x="111" y="371"/>
                  <a:pt x="111" y="371"/>
                </a:cubicBezTo>
                <a:cubicBezTo>
                  <a:pt x="111" y="371"/>
                  <a:pt x="111" y="371"/>
                  <a:pt x="110" y="371"/>
                </a:cubicBezTo>
                <a:close/>
                <a:moveTo>
                  <a:pt x="283" y="367"/>
                </a:moveTo>
                <a:cubicBezTo>
                  <a:pt x="282" y="366"/>
                  <a:pt x="283" y="365"/>
                  <a:pt x="284" y="364"/>
                </a:cubicBezTo>
                <a:cubicBezTo>
                  <a:pt x="284" y="364"/>
                  <a:pt x="284" y="364"/>
                  <a:pt x="284" y="364"/>
                </a:cubicBezTo>
                <a:cubicBezTo>
                  <a:pt x="285" y="364"/>
                  <a:pt x="286" y="364"/>
                  <a:pt x="287" y="365"/>
                </a:cubicBezTo>
                <a:cubicBezTo>
                  <a:pt x="287" y="365"/>
                  <a:pt x="287" y="365"/>
                  <a:pt x="287" y="365"/>
                </a:cubicBezTo>
                <a:cubicBezTo>
                  <a:pt x="287" y="366"/>
                  <a:pt x="287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6" y="368"/>
                  <a:pt x="286" y="368"/>
                </a:cubicBezTo>
                <a:cubicBezTo>
                  <a:pt x="286" y="368"/>
                  <a:pt x="285" y="368"/>
                  <a:pt x="285" y="368"/>
                </a:cubicBezTo>
                <a:cubicBezTo>
                  <a:pt x="285" y="368"/>
                  <a:pt x="285" y="368"/>
                  <a:pt x="285" y="368"/>
                </a:cubicBezTo>
                <a:cubicBezTo>
                  <a:pt x="284" y="368"/>
                  <a:pt x="283" y="368"/>
                  <a:pt x="283" y="367"/>
                </a:cubicBezTo>
                <a:close/>
                <a:moveTo>
                  <a:pt x="104" y="368"/>
                </a:moveTo>
                <a:cubicBezTo>
                  <a:pt x="103" y="367"/>
                  <a:pt x="102" y="366"/>
                  <a:pt x="103" y="365"/>
                </a:cubicBezTo>
                <a:cubicBezTo>
                  <a:pt x="103" y="365"/>
                  <a:pt x="103" y="365"/>
                  <a:pt x="103" y="365"/>
                </a:cubicBezTo>
                <a:cubicBezTo>
                  <a:pt x="103" y="364"/>
                  <a:pt x="105" y="364"/>
                  <a:pt x="106" y="364"/>
                </a:cubicBezTo>
                <a:cubicBezTo>
                  <a:pt x="106" y="364"/>
                  <a:pt x="106" y="364"/>
                  <a:pt x="106" y="364"/>
                </a:cubicBezTo>
                <a:cubicBezTo>
                  <a:pt x="107" y="365"/>
                  <a:pt x="107" y="366"/>
                  <a:pt x="107" y="367"/>
                </a:cubicBezTo>
                <a:cubicBezTo>
                  <a:pt x="107" y="367"/>
                  <a:pt x="107" y="367"/>
                  <a:pt x="107" y="367"/>
                </a:cubicBezTo>
                <a:cubicBezTo>
                  <a:pt x="106" y="368"/>
                  <a:pt x="106" y="368"/>
                  <a:pt x="105" y="368"/>
                </a:cubicBezTo>
                <a:cubicBezTo>
                  <a:pt x="105" y="368"/>
                  <a:pt x="105" y="368"/>
                  <a:pt x="105" y="368"/>
                </a:cubicBezTo>
                <a:cubicBezTo>
                  <a:pt x="104" y="368"/>
                  <a:pt x="104" y="368"/>
                  <a:pt x="104" y="368"/>
                </a:cubicBezTo>
                <a:close/>
                <a:moveTo>
                  <a:pt x="289" y="364"/>
                </a:moveTo>
                <a:cubicBezTo>
                  <a:pt x="289" y="363"/>
                  <a:pt x="289" y="362"/>
                  <a:pt x="290" y="361"/>
                </a:cubicBezTo>
                <a:cubicBezTo>
                  <a:pt x="290" y="361"/>
                  <a:pt x="290" y="361"/>
                  <a:pt x="290" y="361"/>
                </a:cubicBezTo>
                <a:cubicBezTo>
                  <a:pt x="291" y="360"/>
                  <a:pt x="292" y="361"/>
                  <a:pt x="293" y="362"/>
                </a:cubicBezTo>
                <a:cubicBezTo>
                  <a:pt x="293" y="362"/>
                  <a:pt x="293" y="362"/>
                  <a:pt x="293" y="362"/>
                </a:cubicBezTo>
                <a:cubicBezTo>
                  <a:pt x="294" y="363"/>
                  <a:pt x="293" y="364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2" y="365"/>
                </a:cubicBezTo>
                <a:cubicBezTo>
                  <a:pt x="292" y="365"/>
                  <a:pt x="292" y="365"/>
                  <a:pt x="291" y="365"/>
                </a:cubicBezTo>
                <a:cubicBezTo>
                  <a:pt x="291" y="365"/>
                  <a:pt x="291" y="365"/>
                  <a:pt x="291" y="365"/>
                </a:cubicBezTo>
                <a:cubicBezTo>
                  <a:pt x="290" y="365"/>
                  <a:pt x="290" y="365"/>
                  <a:pt x="289" y="364"/>
                </a:cubicBezTo>
                <a:close/>
                <a:moveTo>
                  <a:pt x="97" y="364"/>
                </a:moveTo>
                <a:cubicBezTo>
                  <a:pt x="96" y="364"/>
                  <a:pt x="96" y="363"/>
                  <a:pt x="97" y="362"/>
                </a:cubicBezTo>
                <a:cubicBezTo>
                  <a:pt x="97" y="362"/>
                  <a:pt x="97" y="362"/>
                  <a:pt x="97" y="362"/>
                </a:cubicBezTo>
                <a:cubicBezTo>
                  <a:pt x="97" y="361"/>
                  <a:pt x="99" y="360"/>
                  <a:pt x="100" y="361"/>
                </a:cubicBezTo>
                <a:cubicBezTo>
                  <a:pt x="100" y="361"/>
                  <a:pt x="100" y="361"/>
                  <a:pt x="100" y="361"/>
                </a:cubicBezTo>
                <a:cubicBezTo>
                  <a:pt x="101" y="361"/>
                  <a:pt x="101" y="363"/>
                  <a:pt x="100" y="364"/>
                </a:cubicBezTo>
                <a:cubicBezTo>
                  <a:pt x="100" y="364"/>
                  <a:pt x="100" y="364"/>
                  <a:pt x="100" y="364"/>
                </a:cubicBezTo>
                <a:cubicBezTo>
                  <a:pt x="100" y="364"/>
                  <a:pt x="99" y="365"/>
                  <a:pt x="98" y="365"/>
                </a:cubicBezTo>
                <a:cubicBezTo>
                  <a:pt x="98" y="365"/>
                  <a:pt x="98" y="365"/>
                  <a:pt x="98" y="365"/>
                </a:cubicBezTo>
                <a:cubicBezTo>
                  <a:pt x="98" y="365"/>
                  <a:pt x="98" y="365"/>
                  <a:pt x="97" y="364"/>
                </a:cubicBezTo>
                <a:close/>
                <a:moveTo>
                  <a:pt x="296" y="360"/>
                </a:moveTo>
                <a:cubicBezTo>
                  <a:pt x="295" y="359"/>
                  <a:pt x="295" y="358"/>
                  <a:pt x="296" y="357"/>
                </a:cubicBezTo>
                <a:cubicBezTo>
                  <a:pt x="296" y="357"/>
                  <a:pt x="296" y="357"/>
                  <a:pt x="296" y="357"/>
                </a:cubicBezTo>
                <a:cubicBezTo>
                  <a:pt x="297" y="357"/>
                  <a:pt x="299" y="357"/>
                  <a:pt x="299" y="358"/>
                </a:cubicBezTo>
                <a:cubicBezTo>
                  <a:pt x="299" y="358"/>
                  <a:pt x="299" y="358"/>
                  <a:pt x="299" y="358"/>
                </a:cubicBezTo>
                <a:cubicBezTo>
                  <a:pt x="300" y="359"/>
                  <a:pt x="299" y="360"/>
                  <a:pt x="299" y="361"/>
                </a:cubicBezTo>
                <a:cubicBezTo>
                  <a:pt x="299" y="361"/>
                  <a:pt x="299" y="361"/>
                  <a:pt x="299" y="361"/>
                </a:cubicBezTo>
                <a:cubicBezTo>
                  <a:pt x="298" y="361"/>
                  <a:pt x="298" y="361"/>
                  <a:pt x="297" y="361"/>
                </a:cubicBezTo>
                <a:cubicBezTo>
                  <a:pt x="297" y="361"/>
                  <a:pt x="297" y="361"/>
                  <a:pt x="297" y="361"/>
                </a:cubicBezTo>
                <a:cubicBezTo>
                  <a:pt x="297" y="361"/>
                  <a:pt x="296" y="361"/>
                  <a:pt x="296" y="360"/>
                </a:cubicBezTo>
                <a:close/>
                <a:moveTo>
                  <a:pt x="91" y="361"/>
                </a:moveTo>
                <a:cubicBezTo>
                  <a:pt x="90" y="360"/>
                  <a:pt x="90" y="359"/>
                  <a:pt x="91" y="358"/>
                </a:cubicBezTo>
                <a:cubicBezTo>
                  <a:pt x="91" y="358"/>
                  <a:pt x="91" y="358"/>
                  <a:pt x="91" y="358"/>
                </a:cubicBezTo>
                <a:cubicBezTo>
                  <a:pt x="91" y="357"/>
                  <a:pt x="92" y="356"/>
                  <a:pt x="93" y="357"/>
                </a:cubicBezTo>
                <a:cubicBezTo>
                  <a:pt x="93" y="357"/>
                  <a:pt x="93" y="357"/>
                  <a:pt x="93" y="357"/>
                </a:cubicBezTo>
                <a:cubicBezTo>
                  <a:pt x="94" y="358"/>
                  <a:pt x="95" y="359"/>
                  <a:pt x="94" y="360"/>
                </a:cubicBezTo>
                <a:cubicBezTo>
                  <a:pt x="94" y="360"/>
                  <a:pt x="94" y="360"/>
                  <a:pt x="94" y="360"/>
                </a:cubicBezTo>
                <a:cubicBezTo>
                  <a:pt x="94" y="361"/>
                  <a:pt x="93" y="361"/>
                  <a:pt x="92" y="361"/>
                </a:cubicBezTo>
                <a:cubicBezTo>
                  <a:pt x="92" y="361"/>
                  <a:pt x="92" y="361"/>
                  <a:pt x="92" y="361"/>
                </a:cubicBezTo>
                <a:cubicBezTo>
                  <a:pt x="92" y="361"/>
                  <a:pt x="92" y="361"/>
                  <a:pt x="91" y="361"/>
                </a:cubicBezTo>
                <a:close/>
                <a:moveTo>
                  <a:pt x="302" y="356"/>
                </a:moveTo>
                <a:cubicBezTo>
                  <a:pt x="301" y="355"/>
                  <a:pt x="301" y="354"/>
                  <a:pt x="302" y="353"/>
                </a:cubicBezTo>
                <a:cubicBezTo>
                  <a:pt x="302" y="353"/>
                  <a:pt x="302" y="353"/>
                  <a:pt x="302" y="353"/>
                </a:cubicBezTo>
                <a:cubicBezTo>
                  <a:pt x="303" y="353"/>
                  <a:pt x="305" y="353"/>
                  <a:pt x="305" y="354"/>
                </a:cubicBezTo>
                <a:cubicBezTo>
                  <a:pt x="305" y="354"/>
                  <a:pt x="305" y="354"/>
                  <a:pt x="305" y="354"/>
                </a:cubicBezTo>
                <a:cubicBezTo>
                  <a:pt x="306" y="355"/>
                  <a:pt x="306" y="356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5" y="357"/>
                  <a:pt x="305" y="357"/>
                  <a:pt x="305" y="357"/>
                </a:cubicBezTo>
                <a:cubicBezTo>
                  <a:pt x="304" y="357"/>
                  <a:pt x="304" y="357"/>
                  <a:pt x="303" y="357"/>
                </a:cubicBezTo>
                <a:cubicBezTo>
                  <a:pt x="303" y="357"/>
                  <a:pt x="303" y="357"/>
                  <a:pt x="303" y="357"/>
                </a:cubicBezTo>
                <a:cubicBezTo>
                  <a:pt x="303" y="357"/>
                  <a:pt x="302" y="357"/>
                  <a:pt x="302" y="356"/>
                </a:cubicBezTo>
                <a:close/>
                <a:moveTo>
                  <a:pt x="85" y="357"/>
                </a:moveTo>
                <a:cubicBezTo>
                  <a:pt x="84" y="356"/>
                  <a:pt x="84" y="355"/>
                  <a:pt x="85" y="354"/>
                </a:cubicBezTo>
                <a:cubicBezTo>
                  <a:pt x="85" y="354"/>
                  <a:pt x="85" y="354"/>
                  <a:pt x="85" y="354"/>
                </a:cubicBezTo>
                <a:cubicBezTo>
                  <a:pt x="85" y="353"/>
                  <a:pt x="86" y="352"/>
                  <a:pt x="87" y="353"/>
                </a:cubicBezTo>
                <a:cubicBezTo>
                  <a:pt x="87" y="353"/>
                  <a:pt x="87" y="353"/>
                  <a:pt x="87" y="353"/>
                </a:cubicBezTo>
                <a:cubicBezTo>
                  <a:pt x="88" y="354"/>
                  <a:pt x="89" y="355"/>
                  <a:pt x="88" y="356"/>
                </a:cubicBezTo>
                <a:cubicBezTo>
                  <a:pt x="88" y="356"/>
                  <a:pt x="88" y="356"/>
                  <a:pt x="88" y="356"/>
                </a:cubicBezTo>
                <a:cubicBezTo>
                  <a:pt x="88" y="357"/>
                  <a:pt x="87" y="357"/>
                  <a:pt x="86" y="357"/>
                </a:cubicBezTo>
                <a:cubicBezTo>
                  <a:pt x="86" y="357"/>
                  <a:pt x="86" y="357"/>
                  <a:pt x="86" y="357"/>
                </a:cubicBezTo>
                <a:cubicBezTo>
                  <a:pt x="86" y="357"/>
                  <a:pt x="85" y="357"/>
                  <a:pt x="85" y="357"/>
                </a:cubicBezTo>
                <a:close/>
                <a:moveTo>
                  <a:pt x="308" y="352"/>
                </a:moveTo>
                <a:cubicBezTo>
                  <a:pt x="307" y="351"/>
                  <a:pt x="307" y="350"/>
                  <a:pt x="308" y="349"/>
                </a:cubicBezTo>
                <a:cubicBezTo>
                  <a:pt x="308" y="349"/>
                  <a:pt x="308" y="349"/>
                  <a:pt x="308" y="349"/>
                </a:cubicBezTo>
                <a:cubicBezTo>
                  <a:pt x="309" y="349"/>
                  <a:pt x="310" y="349"/>
                  <a:pt x="311" y="350"/>
                </a:cubicBezTo>
                <a:cubicBezTo>
                  <a:pt x="311" y="350"/>
                  <a:pt x="311" y="350"/>
                  <a:pt x="311" y="350"/>
                </a:cubicBezTo>
                <a:cubicBezTo>
                  <a:pt x="312" y="351"/>
                  <a:pt x="312" y="352"/>
                  <a:pt x="311" y="353"/>
                </a:cubicBezTo>
                <a:cubicBezTo>
                  <a:pt x="311" y="353"/>
                  <a:pt x="311" y="353"/>
                  <a:pt x="311" y="353"/>
                </a:cubicBezTo>
                <a:cubicBezTo>
                  <a:pt x="310" y="353"/>
                  <a:pt x="310" y="353"/>
                  <a:pt x="309" y="353"/>
                </a:cubicBezTo>
                <a:cubicBezTo>
                  <a:pt x="309" y="353"/>
                  <a:pt x="309" y="353"/>
                  <a:pt x="309" y="353"/>
                </a:cubicBezTo>
                <a:cubicBezTo>
                  <a:pt x="309" y="353"/>
                  <a:pt x="308" y="353"/>
                  <a:pt x="308" y="352"/>
                </a:cubicBezTo>
                <a:close/>
                <a:moveTo>
                  <a:pt x="79" y="352"/>
                </a:moveTo>
                <a:cubicBezTo>
                  <a:pt x="78" y="352"/>
                  <a:pt x="78" y="350"/>
                  <a:pt x="79" y="349"/>
                </a:cubicBezTo>
                <a:cubicBezTo>
                  <a:pt x="79" y="349"/>
                  <a:pt x="79" y="349"/>
                  <a:pt x="79" y="349"/>
                </a:cubicBezTo>
                <a:cubicBezTo>
                  <a:pt x="79" y="348"/>
                  <a:pt x="81" y="348"/>
                  <a:pt x="82" y="349"/>
                </a:cubicBezTo>
                <a:cubicBezTo>
                  <a:pt x="82" y="349"/>
                  <a:pt x="82" y="349"/>
                  <a:pt x="82" y="349"/>
                </a:cubicBezTo>
                <a:cubicBezTo>
                  <a:pt x="83" y="350"/>
                  <a:pt x="83" y="351"/>
                  <a:pt x="82" y="352"/>
                </a:cubicBezTo>
                <a:cubicBezTo>
                  <a:pt x="82" y="352"/>
                  <a:pt x="82" y="352"/>
                  <a:pt x="82" y="352"/>
                </a:cubicBezTo>
                <a:cubicBezTo>
                  <a:pt x="82" y="353"/>
                  <a:pt x="81" y="353"/>
                  <a:pt x="80" y="353"/>
                </a:cubicBezTo>
                <a:cubicBezTo>
                  <a:pt x="80" y="353"/>
                  <a:pt x="80" y="353"/>
                  <a:pt x="80" y="353"/>
                </a:cubicBezTo>
                <a:cubicBezTo>
                  <a:pt x="80" y="353"/>
                  <a:pt x="80" y="353"/>
                  <a:pt x="79" y="352"/>
                </a:cubicBezTo>
                <a:close/>
                <a:moveTo>
                  <a:pt x="313" y="348"/>
                </a:moveTo>
                <a:cubicBezTo>
                  <a:pt x="313" y="347"/>
                  <a:pt x="313" y="346"/>
                  <a:pt x="314" y="345"/>
                </a:cubicBezTo>
                <a:cubicBezTo>
                  <a:pt x="314" y="345"/>
                  <a:pt x="314" y="345"/>
                  <a:pt x="314" y="345"/>
                </a:cubicBezTo>
                <a:cubicBezTo>
                  <a:pt x="315" y="344"/>
                  <a:pt x="316" y="344"/>
                  <a:pt x="317" y="345"/>
                </a:cubicBezTo>
                <a:cubicBezTo>
                  <a:pt x="317" y="345"/>
                  <a:pt x="317" y="345"/>
                  <a:pt x="317" y="345"/>
                </a:cubicBezTo>
                <a:cubicBezTo>
                  <a:pt x="317" y="346"/>
                  <a:pt x="317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8"/>
                  <a:pt x="316" y="348"/>
                  <a:pt x="316" y="348"/>
                </a:cubicBezTo>
                <a:cubicBezTo>
                  <a:pt x="316" y="349"/>
                  <a:pt x="315" y="349"/>
                  <a:pt x="315" y="349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14" y="349"/>
                  <a:pt x="314" y="348"/>
                  <a:pt x="313" y="348"/>
                </a:cubicBezTo>
                <a:close/>
                <a:moveTo>
                  <a:pt x="73" y="348"/>
                </a:moveTo>
                <a:cubicBezTo>
                  <a:pt x="72" y="347"/>
                  <a:pt x="72" y="346"/>
                  <a:pt x="73" y="345"/>
                </a:cubicBezTo>
                <a:cubicBezTo>
                  <a:pt x="73" y="345"/>
                  <a:pt x="73" y="345"/>
                  <a:pt x="73" y="345"/>
                </a:cubicBezTo>
                <a:cubicBezTo>
                  <a:pt x="74" y="344"/>
                  <a:pt x="75" y="344"/>
                  <a:pt x="76" y="345"/>
                </a:cubicBezTo>
                <a:cubicBezTo>
                  <a:pt x="76" y="345"/>
                  <a:pt x="76" y="345"/>
                  <a:pt x="76" y="345"/>
                </a:cubicBezTo>
                <a:cubicBezTo>
                  <a:pt x="77" y="345"/>
                  <a:pt x="77" y="347"/>
                  <a:pt x="76" y="348"/>
                </a:cubicBezTo>
                <a:cubicBezTo>
                  <a:pt x="76" y="348"/>
                  <a:pt x="76" y="348"/>
                  <a:pt x="76" y="348"/>
                </a:cubicBezTo>
                <a:cubicBezTo>
                  <a:pt x="76" y="348"/>
                  <a:pt x="75" y="348"/>
                  <a:pt x="75" y="348"/>
                </a:cubicBezTo>
                <a:cubicBezTo>
                  <a:pt x="75" y="348"/>
                  <a:pt x="75" y="348"/>
                  <a:pt x="75" y="348"/>
                </a:cubicBezTo>
                <a:cubicBezTo>
                  <a:pt x="74" y="348"/>
                  <a:pt x="74" y="348"/>
                  <a:pt x="73" y="348"/>
                </a:cubicBezTo>
                <a:close/>
                <a:moveTo>
                  <a:pt x="319" y="343"/>
                </a:moveTo>
                <a:cubicBezTo>
                  <a:pt x="318" y="343"/>
                  <a:pt x="318" y="341"/>
                  <a:pt x="319" y="340"/>
                </a:cubicBezTo>
                <a:cubicBezTo>
                  <a:pt x="319" y="340"/>
                  <a:pt x="319" y="340"/>
                  <a:pt x="319" y="340"/>
                </a:cubicBezTo>
                <a:cubicBezTo>
                  <a:pt x="320" y="340"/>
                  <a:pt x="321" y="340"/>
                  <a:pt x="322" y="341"/>
                </a:cubicBezTo>
                <a:cubicBezTo>
                  <a:pt x="322" y="341"/>
                  <a:pt x="322" y="341"/>
                  <a:pt x="322" y="341"/>
                </a:cubicBezTo>
                <a:cubicBezTo>
                  <a:pt x="323" y="342"/>
                  <a:pt x="323" y="343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2" y="344"/>
                  <a:pt x="322" y="344"/>
                </a:cubicBezTo>
                <a:cubicBezTo>
                  <a:pt x="322" y="344"/>
                  <a:pt x="321" y="344"/>
                  <a:pt x="321" y="344"/>
                </a:cubicBezTo>
                <a:cubicBezTo>
                  <a:pt x="321" y="344"/>
                  <a:pt x="321" y="344"/>
                  <a:pt x="321" y="344"/>
                </a:cubicBezTo>
                <a:cubicBezTo>
                  <a:pt x="320" y="344"/>
                  <a:pt x="319" y="344"/>
                  <a:pt x="319" y="343"/>
                </a:cubicBezTo>
                <a:close/>
                <a:moveTo>
                  <a:pt x="68" y="343"/>
                </a:moveTo>
                <a:cubicBezTo>
                  <a:pt x="67" y="342"/>
                  <a:pt x="67" y="341"/>
                  <a:pt x="68" y="340"/>
                </a:cubicBezTo>
                <a:cubicBezTo>
                  <a:pt x="68" y="340"/>
                  <a:pt x="68" y="340"/>
                  <a:pt x="68" y="340"/>
                </a:cubicBezTo>
                <a:cubicBezTo>
                  <a:pt x="68" y="339"/>
                  <a:pt x="70" y="339"/>
                  <a:pt x="70" y="340"/>
                </a:cubicBezTo>
                <a:cubicBezTo>
                  <a:pt x="70" y="340"/>
                  <a:pt x="70" y="340"/>
                  <a:pt x="70" y="340"/>
                </a:cubicBezTo>
                <a:cubicBezTo>
                  <a:pt x="71" y="341"/>
                  <a:pt x="71" y="342"/>
                  <a:pt x="71" y="343"/>
                </a:cubicBezTo>
                <a:cubicBezTo>
                  <a:pt x="71" y="343"/>
                  <a:pt x="71" y="343"/>
                  <a:pt x="71" y="343"/>
                </a:cubicBezTo>
                <a:cubicBezTo>
                  <a:pt x="70" y="344"/>
                  <a:pt x="70" y="344"/>
                  <a:pt x="69" y="344"/>
                </a:cubicBezTo>
                <a:cubicBezTo>
                  <a:pt x="69" y="344"/>
                  <a:pt x="69" y="344"/>
                  <a:pt x="69" y="344"/>
                </a:cubicBezTo>
                <a:cubicBezTo>
                  <a:pt x="69" y="344"/>
                  <a:pt x="68" y="344"/>
                  <a:pt x="68" y="343"/>
                </a:cubicBezTo>
                <a:close/>
                <a:moveTo>
                  <a:pt x="324" y="339"/>
                </a:moveTo>
                <a:cubicBezTo>
                  <a:pt x="324" y="338"/>
                  <a:pt x="324" y="336"/>
                  <a:pt x="325" y="336"/>
                </a:cubicBezTo>
                <a:cubicBezTo>
                  <a:pt x="325" y="336"/>
                  <a:pt x="325" y="336"/>
                  <a:pt x="325" y="336"/>
                </a:cubicBezTo>
                <a:cubicBezTo>
                  <a:pt x="325" y="335"/>
                  <a:pt x="327" y="335"/>
                  <a:pt x="328" y="336"/>
                </a:cubicBezTo>
                <a:cubicBezTo>
                  <a:pt x="328" y="336"/>
                  <a:pt x="328" y="336"/>
                  <a:pt x="328" y="336"/>
                </a:cubicBezTo>
                <a:cubicBezTo>
                  <a:pt x="328" y="337"/>
                  <a:pt x="328" y="338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7" y="339"/>
                </a:cubicBezTo>
                <a:cubicBezTo>
                  <a:pt x="327" y="339"/>
                  <a:pt x="327" y="339"/>
                  <a:pt x="326" y="339"/>
                </a:cubicBezTo>
                <a:cubicBezTo>
                  <a:pt x="326" y="339"/>
                  <a:pt x="326" y="339"/>
                  <a:pt x="326" y="339"/>
                </a:cubicBezTo>
                <a:cubicBezTo>
                  <a:pt x="325" y="339"/>
                  <a:pt x="325" y="339"/>
                  <a:pt x="324" y="339"/>
                </a:cubicBezTo>
                <a:close/>
                <a:moveTo>
                  <a:pt x="62" y="338"/>
                </a:moveTo>
                <a:cubicBezTo>
                  <a:pt x="62" y="338"/>
                  <a:pt x="62" y="338"/>
                  <a:pt x="62" y="338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61" y="338"/>
                  <a:pt x="61" y="336"/>
                  <a:pt x="62" y="335"/>
                </a:cubicBezTo>
                <a:cubicBezTo>
                  <a:pt x="62" y="335"/>
                  <a:pt x="62" y="335"/>
                  <a:pt x="62" y="335"/>
                </a:cubicBezTo>
                <a:cubicBezTo>
                  <a:pt x="63" y="335"/>
                  <a:pt x="64" y="334"/>
                  <a:pt x="65" y="335"/>
                </a:cubicBezTo>
                <a:cubicBezTo>
                  <a:pt x="65" y="335"/>
                  <a:pt x="65" y="335"/>
                  <a:pt x="65" y="335"/>
                </a:cubicBezTo>
                <a:cubicBezTo>
                  <a:pt x="66" y="336"/>
                  <a:pt x="66" y="337"/>
                  <a:pt x="65" y="338"/>
                </a:cubicBezTo>
                <a:cubicBezTo>
                  <a:pt x="65" y="338"/>
                  <a:pt x="65" y="338"/>
                  <a:pt x="65" y="338"/>
                </a:cubicBezTo>
                <a:cubicBezTo>
                  <a:pt x="65" y="339"/>
                  <a:pt x="64" y="339"/>
                  <a:pt x="64" y="339"/>
                </a:cubicBezTo>
                <a:cubicBezTo>
                  <a:pt x="64" y="339"/>
                  <a:pt x="64" y="339"/>
                  <a:pt x="64" y="339"/>
                </a:cubicBezTo>
                <a:cubicBezTo>
                  <a:pt x="63" y="339"/>
                  <a:pt x="63" y="339"/>
                  <a:pt x="62" y="338"/>
                </a:cubicBezTo>
                <a:close/>
                <a:moveTo>
                  <a:pt x="330" y="334"/>
                </a:moveTo>
                <a:cubicBezTo>
                  <a:pt x="329" y="333"/>
                  <a:pt x="329" y="332"/>
                  <a:pt x="330" y="331"/>
                </a:cubicBezTo>
                <a:cubicBezTo>
                  <a:pt x="330" y="331"/>
                  <a:pt x="330" y="331"/>
                  <a:pt x="330" y="331"/>
                </a:cubicBezTo>
                <a:cubicBezTo>
                  <a:pt x="331" y="330"/>
                  <a:pt x="332" y="330"/>
                  <a:pt x="333" y="331"/>
                </a:cubicBezTo>
                <a:cubicBezTo>
                  <a:pt x="333" y="331"/>
                  <a:pt x="333" y="331"/>
                  <a:pt x="333" y="331"/>
                </a:cubicBezTo>
                <a:cubicBezTo>
                  <a:pt x="334" y="332"/>
                  <a:pt x="334" y="333"/>
                  <a:pt x="333" y="334"/>
                </a:cubicBezTo>
                <a:cubicBezTo>
                  <a:pt x="333" y="334"/>
                  <a:pt x="333" y="334"/>
                  <a:pt x="333" y="334"/>
                </a:cubicBezTo>
                <a:cubicBezTo>
                  <a:pt x="332" y="334"/>
                  <a:pt x="332" y="334"/>
                  <a:pt x="331" y="334"/>
                </a:cubicBezTo>
                <a:cubicBezTo>
                  <a:pt x="331" y="334"/>
                  <a:pt x="331" y="334"/>
                  <a:pt x="331" y="334"/>
                </a:cubicBezTo>
                <a:cubicBezTo>
                  <a:pt x="331" y="334"/>
                  <a:pt x="330" y="334"/>
                  <a:pt x="330" y="334"/>
                </a:cubicBezTo>
                <a:close/>
                <a:moveTo>
                  <a:pt x="57" y="333"/>
                </a:moveTo>
                <a:cubicBezTo>
                  <a:pt x="56" y="332"/>
                  <a:pt x="56" y="331"/>
                  <a:pt x="57" y="330"/>
                </a:cubicBezTo>
                <a:cubicBezTo>
                  <a:pt x="57" y="330"/>
                  <a:pt x="57" y="330"/>
                  <a:pt x="57" y="330"/>
                </a:cubicBezTo>
                <a:cubicBezTo>
                  <a:pt x="58" y="329"/>
                  <a:pt x="59" y="329"/>
                  <a:pt x="60" y="330"/>
                </a:cubicBezTo>
                <a:cubicBezTo>
                  <a:pt x="60" y="330"/>
                  <a:pt x="60" y="330"/>
                  <a:pt x="60" y="330"/>
                </a:cubicBezTo>
                <a:cubicBezTo>
                  <a:pt x="61" y="331"/>
                  <a:pt x="61" y="332"/>
                  <a:pt x="60" y="333"/>
                </a:cubicBezTo>
                <a:cubicBezTo>
                  <a:pt x="60" y="333"/>
                  <a:pt x="60" y="333"/>
                  <a:pt x="60" y="333"/>
                </a:cubicBezTo>
                <a:cubicBezTo>
                  <a:pt x="60" y="334"/>
                  <a:pt x="59" y="334"/>
                  <a:pt x="59" y="334"/>
                </a:cubicBezTo>
                <a:cubicBezTo>
                  <a:pt x="59" y="334"/>
                  <a:pt x="59" y="334"/>
                  <a:pt x="59" y="334"/>
                </a:cubicBezTo>
                <a:cubicBezTo>
                  <a:pt x="58" y="334"/>
                  <a:pt x="57" y="334"/>
                  <a:pt x="57" y="333"/>
                </a:cubicBezTo>
                <a:close/>
                <a:moveTo>
                  <a:pt x="335" y="329"/>
                </a:moveTo>
                <a:cubicBezTo>
                  <a:pt x="334" y="328"/>
                  <a:pt x="334" y="326"/>
                  <a:pt x="335" y="326"/>
                </a:cubicBezTo>
                <a:cubicBezTo>
                  <a:pt x="335" y="326"/>
                  <a:pt x="335" y="326"/>
                  <a:pt x="335" y="326"/>
                </a:cubicBezTo>
                <a:cubicBezTo>
                  <a:pt x="335" y="325"/>
                  <a:pt x="337" y="325"/>
                  <a:pt x="338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9" y="326"/>
                  <a:pt x="339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8" y="328"/>
                  <a:pt x="338" y="328"/>
                  <a:pt x="338" y="328"/>
                </a:cubicBezTo>
                <a:cubicBezTo>
                  <a:pt x="337" y="329"/>
                  <a:pt x="337" y="329"/>
                  <a:pt x="336" y="329"/>
                </a:cubicBezTo>
                <a:cubicBezTo>
                  <a:pt x="336" y="329"/>
                  <a:pt x="336" y="329"/>
                  <a:pt x="336" y="329"/>
                </a:cubicBezTo>
                <a:cubicBezTo>
                  <a:pt x="336" y="329"/>
                  <a:pt x="335" y="329"/>
                  <a:pt x="335" y="329"/>
                </a:cubicBezTo>
                <a:close/>
                <a:moveTo>
                  <a:pt x="52" y="328"/>
                </a:moveTo>
                <a:cubicBezTo>
                  <a:pt x="52" y="328"/>
                  <a:pt x="52" y="328"/>
                  <a:pt x="52" y="328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51" y="327"/>
                  <a:pt x="51" y="326"/>
                  <a:pt x="52" y="325"/>
                </a:cubicBezTo>
                <a:cubicBezTo>
                  <a:pt x="52" y="325"/>
                  <a:pt x="52" y="325"/>
                  <a:pt x="52" y="325"/>
                </a:cubicBezTo>
                <a:cubicBezTo>
                  <a:pt x="53" y="324"/>
                  <a:pt x="54" y="324"/>
                  <a:pt x="55" y="325"/>
                </a:cubicBezTo>
                <a:cubicBezTo>
                  <a:pt x="55" y="325"/>
                  <a:pt x="55" y="325"/>
                  <a:pt x="55" y="325"/>
                </a:cubicBezTo>
                <a:cubicBezTo>
                  <a:pt x="56" y="326"/>
                  <a:pt x="56" y="327"/>
                  <a:pt x="55" y="328"/>
                </a:cubicBezTo>
                <a:cubicBezTo>
                  <a:pt x="55" y="328"/>
                  <a:pt x="55" y="328"/>
                  <a:pt x="55" y="328"/>
                </a:cubicBezTo>
                <a:cubicBezTo>
                  <a:pt x="55" y="329"/>
                  <a:pt x="54" y="329"/>
                  <a:pt x="54" y="329"/>
                </a:cubicBezTo>
                <a:cubicBezTo>
                  <a:pt x="54" y="329"/>
                  <a:pt x="54" y="329"/>
                  <a:pt x="54" y="329"/>
                </a:cubicBezTo>
                <a:cubicBezTo>
                  <a:pt x="53" y="329"/>
                  <a:pt x="52" y="329"/>
                  <a:pt x="52" y="328"/>
                </a:cubicBezTo>
                <a:close/>
                <a:moveTo>
                  <a:pt x="340" y="323"/>
                </a:moveTo>
                <a:cubicBezTo>
                  <a:pt x="339" y="323"/>
                  <a:pt x="339" y="321"/>
                  <a:pt x="339" y="320"/>
                </a:cubicBezTo>
                <a:cubicBezTo>
                  <a:pt x="339" y="320"/>
                  <a:pt x="339" y="320"/>
                  <a:pt x="339" y="320"/>
                </a:cubicBezTo>
                <a:cubicBezTo>
                  <a:pt x="340" y="319"/>
                  <a:pt x="342" y="319"/>
                  <a:pt x="342" y="320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3" y="321"/>
                  <a:pt x="343" y="322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3" y="323"/>
                  <a:pt x="343" y="323"/>
                  <a:pt x="343" y="323"/>
                </a:cubicBezTo>
                <a:cubicBezTo>
                  <a:pt x="342" y="324"/>
                  <a:pt x="342" y="324"/>
                  <a:pt x="341" y="324"/>
                </a:cubicBezTo>
                <a:cubicBezTo>
                  <a:pt x="341" y="324"/>
                  <a:pt x="341" y="324"/>
                  <a:pt x="341" y="324"/>
                </a:cubicBezTo>
                <a:cubicBezTo>
                  <a:pt x="341" y="324"/>
                  <a:pt x="340" y="324"/>
                  <a:pt x="340" y="323"/>
                </a:cubicBezTo>
                <a:close/>
                <a:moveTo>
                  <a:pt x="47" y="323"/>
                </a:moveTo>
                <a:cubicBezTo>
                  <a:pt x="47" y="323"/>
                  <a:pt x="47" y="323"/>
                  <a:pt x="47" y="323"/>
                </a:cubicBezTo>
                <a:cubicBezTo>
                  <a:pt x="47" y="323"/>
                  <a:pt x="47" y="323"/>
                  <a:pt x="47" y="323"/>
                </a:cubicBezTo>
                <a:cubicBezTo>
                  <a:pt x="46" y="322"/>
                  <a:pt x="46" y="320"/>
                  <a:pt x="47" y="320"/>
                </a:cubicBezTo>
                <a:cubicBezTo>
                  <a:pt x="47" y="320"/>
                  <a:pt x="47" y="320"/>
                  <a:pt x="47" y="320"/>
                </a:cubicBezTo>
                <a:cubicBezTo>
                  <a:pt x="48" y="319"/>
                  <a:pt x="50" y="319"/>
                  <a:pt x="50" y="320"/>
                </a:cubicBezTo>
                <a:cubicBezTo>
                  <a:pt x="50" y="320"/>
                  <a:pt x="50" y="320"/>
                  <a:pt x="50" y="320"/>
                </a:cubicBezTo>
                <a:cubicBezTo>
                  <a:pt x="51" y="321"/>
                  <a:pt x="51" y="322"/>
                  <a:pt x="50" y="323"/>
                </a:cubicBezTo>
                <a:cubicBezTo>
                  <a:pt x="50" y="323"/>
                  <a:pt x="50" y="323"/>
                  <a:pt x="50" y="323"/>
                </a:cubicBezTo>
                <a:cubicBezTo>
                  <a:pt x="50" y="323"/>
                  <a:pt x="49" y="323"/>
                  <a:pt x="49" y="323"/>
                </a:cubicBezTo>
                <a:cubicBezTo>
                  <a:pt x="49" y="323"/>
                  <a:pt x="49" y="323"/>
                  <a:pt x="49" y="323"/>
                </a:cubicBezTo>
                <a:cubicBezTo>
                  <a:pt x="48" y="323"/>
                  <a:pt x="48" y="323"/>
                  <a:pt x="47" y="323"/>
                </a:cubicBezTo>
                <a:close/>
                <a:moveTo>
                  <a:pt x="344" y="318"/>
                </a:moveTo>
                <a:cubicBezTo>
                  <a:pt x="343" y="317"/>
                  <a:pt x="343" y="316"/>
                  <a:pt x="344" y="315"/>
                </a:cubicBezTo>
                <a:cubicBezTo>
                  <a:pt x="344" y="315"/>
                  <a:pt x="344" y="315"/>
                  <a:pt x="344" y="315"/>
                </a:cubicBezTo>
                <a:cubicBezTo>
                  <a:pt x="345" y="314"/>
                  <a:pt x="346" y="314"/>
                  <a:pt x="347" y="314"/>
                </a:cubicBezTo>
                <a:cubicBezTo>
                  <a:pt x="347" y="314"/>
                  <a:pt x="347" y="314"/>
                  <a:pt x="347" y="314"/>
                </a:cubicBezTo>
                <a:cubicBezTo>
                  <a:pt x="348" y="315"/>
                  <a:pt x="348" y="317"/>
                  <a:pt x="347" y="317"/>
                </a:cubicBezTo>
                <a:cubicBezTo>
                  <a:pt x="347" y="317"/>
                  <a:pt x="347" y="317"/>
                  <a:pt x="347" y="317"/>
                </a:cubicBezTo>
                <a:cubicBezTo>
                  <a:pt x="347" y="318"/>
                  <a:pt x="346" y="318"/>
                  <a:pt x="346" y="318"/>
                </a:cubicBezTo>
                <a:cubicBezTo>
                  <a:pt x="346" y="318"/>
                  <a:pt x="346" y="318"/>
                  <a:pt x="346" y="318"/>
                </a:cubicBezTo>
                <a:cubicBezTo>
                  <a:pt x="345" y="318"/>
                  <a:pt x="345" y="318"/>
                  <a:pt x="344" y="318"/>
                </a:cubicBezTo>
                <a:close/>
                <a:moveTo>
                  <a:pt x="42" y="317"/>
                </a:moveTo>
                <a:cubicBezTo>
                  <a:pt x="42" y="316"/>
                  <a:pt x="42" y="315"/>
                  <a:pt x="43" y="314"/>
                </a:cubicBezTo>
                <a:cubicBezTo>
                  <a:pt x="43" y="314"/>
                  <a:pt x="43" y="314"/>
                  <a:pt x="43" y="314"/>
                </a:cubicBezTo>
                <a:cubicBezTo>
                  <a:pt x="44" y="313"/>
                  <a:pt x="45" y="313"/>
                  <a:pt x="46" y="314"/>
                </a:cubicBezTo>
                <a:cubicBezTo>
                  <a:pt x="46" y="314"/>
                  <a:pt x="46" y="314"/>
                  <a:pt x="46" y="314"/>
                </a:cubicBezTo>
                <a:cubicBezTo>
                  <a:pt x="47" y="315"/>
                  <a:pt x="46" y="317"/>
                  <a:pt x="45" y="317"/>
                </a:cubicBezTo>
                <a:cubicBezTo>
                  <a:pt x="45" y="317"/>
                  <a:pt x="45" y="317"/>
                  <a:pt x="45" y="317"/>
                </a:cubicBezTo>
                <a:cubicBezTo>
                  <a:pt x="45" y="318"/>
                  <a:pt x="45" y="318"/>
                  <a:pt x="44" y="318"/>
                </a:cubicBezTo>
                <a:cubicBezTo>
                  <a:pt x="44" y="318"/>
                  <a:pt x="44" y="318"/>
                  <a:pt x="44" y="318"/>
                </a:cubicBezTo>
                <a:cubicBezTo>
                  <a:pt x="44" y="318"/>
                  <a:pt x="43" y="318"/>
                  <a:pt x="42" y="317"/>
                </a:cubicBezTo>
                <a:close/>
                <a:moveTo>
                  <a:pt x="349" y="312"/>
                </a:moveTo>
                <a:cubicBezTo>
                  <a:pt x="348" y="311"/>
                  <a:pt x="348" y="310"/>
                  <a:pt x="348" y="309"/>
                </a:cubicBezTo>
                <a:cubicBezTo>
                  <a:pt x="348" y="309"/>
                  <a:pt x="348" y="309"/>
                  <a:pt x="348" y="309"/>
                </a:cubicBezTo>
                <a:cubicBezTo>
                  <a:pt x="349" y="308"/>
                  <a:pt x="350" y="308"/>
                  <a:pt x="351" y="309"/>
                </a:cubicBezTo>
                <a:cubicBezTo>
                  <a:pt x="351" y="309"/>
                  <a:pt x="351" y="309"/>
                  <a:pt x="351" y="309"/>
                </a:cubicBezTo>
                <a:cubicBezTo>
                  <a:pt x="352" y="309"/>
                  <a:pt x="352" y="311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2" y="312"/>
                  <a:pt x="352" y="312"/>
                  <a:pt x="352" y="312"/>
                </a:cubicBezTo>
                <a:cubicBezTo>
                  <a:pt x="351" y="312"/>
                  <a:pt x="351" y="313"/>
                  <a:pt x="350" y="313"/>
                </a:cubicBezTo>
                <a:cubicBezTo>
                  <a:pt x="350" y="313"/>
                  <a:pt x="350" y="313"/>
                  <a:pt x="350" y="313"/>
                </a:cubicBezTo>
                <a:cubicBezTo>
                  <a:pt x="350" y="313"/>
                  <a:pt x="349" y="312"/>
                  <a:pt x="349" y="312"/>
                </a:cubicBezTo>
                <a:close/>
                <a:moveTo>
                  <a:pt x="38" y="311"/>
                </a:moveTo>
                <a:cubicBezTo>
                  <a:pt x="37" y="310"/>
                  <a:pt x="38" y="309"/>
                  <a:pt x="38" y="308"/>
                </a:cubicBezTo>
                <a:cubicBezTo>
                  <a:pt x="38" y="308"/>
                  <a:pt x="38" y="308"/>
                  <a:pt x="38" y="308"/>
                </a:cubicBezTo>
                <a:cubicBezTo>
                  <a:pt x="39" y="308"/>
                  <a:pt x="41" y="308"/>
                  <a:pt x="41" y="309"/>
                </a:cubicBezTo>
                <a:cubicBezTo>
                  <a:pt x="41" y="309"/>
                  <a:pt x="41" y="309"/>
                  <a:pt x="41" y="309"/>
                </a:cubicBezTo>
                <a:cubicBezTo>
                  <a:pt x="42" y="310"/>
                  <a:pt x="42" y="311"/>
                  <a:pt x="41" y="312"/>
                </a:cubicBezTo>
                <a:cubicBezTo>
                  <a:pt x="41" y="312"/>
                  <a:pt x="41" y="312"/>
                  <a:pt x="41" y="312"/>
                </a:cubicBezTo>
                <a:cubicBezTo>
                  <a:pt x="41" y="312"/>
                  <a:pt x="40" y="312"/>
                  <a:pt x="40" y="312"/>
                </a:cubicBezTo>
                <a:cubicBezTo>
                  <a:pt x="40" y="312"/>
                  <a:pt x="40" y="312"/>
                  <a:pt x="40" y="312"/>
                </a:cubicBezTo>
                <a:cubicBezTo>
                  <a:pt x="39" y="312"/>
                  <a:pt x="38" y="312"/>
                  <a:pt x="38" y="311"/>
                </a:cubicBezTo>
                <a:close/>
                <a:moveTo>
                  <a:pt x="353" y="306"/>
                </a:moveTo>
                <a:cubicBezTo>
                  <a:pt x="352" y="306"/>
                  <a:pt x="352" y="304"/>
                  <a:pt x="353" y="303"/>
                </a:cubicBezTo>
                <a:cubicBezTo>
                  <a:pt x="353" y="303"/>
                  <a:pt x="353" y="303"/>
                  <a:pt x="353" y="303"/>
                </a:cubicBezTo>
                <a:cubicBezTo>
                  <a:pt x="353" y="302"/>
                  <a:pt x="355" y="302"/>
                  <a:pt x="355" y="303"/>
                </a:cubicBezTo>
                <a:cubicBezTo>
                  <a:pt x="355" y="303"/>
                  <a:pt x="355" y="303"/>
                  <a:pt x="355" y="303"/>
                </a:cubicBezTo>
                <a:cubicBezTo>
                  <a:pt x="356" y="303"/>
                  <a:pt x="357" y="305"/>
                  <a:pt x="356" y="306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6" y="306"/>
                  <a:pt x="355" y="307"/>
                  <a:pt x="354" y="307"/>
                </a:cubicBezTo>
                <a:cubicBezTo>
                  <a:pt x="354" y="307"/>
                  <a:pt x="354" y="307"/>
                  <a:pt x="354" y="307"/>
                </a:cubicBezTo>
                <a:cubicBezTo>
                  <a:pt x="354" y="307"/>
                  <a:pt x="353" y="307"/>
                  <a:pt x="353" y="306"/>
                </a:cubicBezTo>
                <a:close/>
                <a:moveTo>
                  <a:pt x="34" y="305"/>
                </a:moveTo>
                <a:cubicBezTo>
                  <a:pt x="33" y="304"/>
                  <a:pt x="33" y="303"/>
                  <a:pt x="34" y="302"/>
                </a:cubicBezTo>
                <a:cubicBezTo>
                  <a:pt x="34" y="302"/>
                  <a:pt x="34" y="302"/>
                  <a:pt x="34" y="302"/>
                </a:cubicBezTo>
                <a:cubicBezTo>
                  <a:pt x="35" y="302"/>
                  <a:pt x="37" y="302"/>
                  <a:pt x="37" y="303"/>
                </a:cubicBezTo>
                <a:cubicBezTo>
                  <a:pt x="37" y="303"/>
                  <a:pt x="37" y="303"/>
                  <a:pt x="37" y="303"/>
                </a:cubicBezTo>
                <a:cubicBezTo>
                  <a:pt x="38" y="304"/>
                  <a:pt x="38" y="305"/>
                  <a:pt x="37" y="306"/>
                </a:cubicBezTo>
                <a:cubicBezTo>
                  <a:pt x="37" y="306"/>
                  <a:pt x="37" y="306"/>
                  <a:pt x="37" y="306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36" y="306"/>
                  <a:pt x="36" y="306"/>
                  <a:pt x="36" y="306"/>
                </a:cubicBezTo>
                <a:cubicBezTo>
                  <a:pt x="35" y="306"/>
                  <a:pt x="34" y="306"/>
                  <a:pt x="34" y="305"/>
                </a:cubicBezTo>
                <a:close/>
                <a:moveTo>
                  <a:pt x="357" y="300"/>
                </a:moveTo>
                <a:cubicBezTo>
                  <a:pt x="356" y="300"/>
                  <a:pt x="356" y="298"/>
                  <a:pt x="356" y="297"/>
                </a:cubicBezTo>
                <a:cubicBezTo>
                  <a:pt x="356" y="297"/>
                  <a:pt x="356" y="297"/>
                  <a:pt x="356" y="297"/>
                </a:cubicBezTo>
                <a:cubicBezTo>
                  <a:pt x="357" y="296"/>
                  <a:pt x="358" y="296"/>
                  <a:pt x="359" y="297"/>
                </a:cubicBezTo>
                <a:cubicBezTo>
                  <a:pt x="359" y="297"/>
                  <a:pt x="359" y="297"/>
                  <a:pt x="359" y="297"/>
                </a:cubicBezTo>
                <a:cubicBezTo>
                  <a:pt x="360" y="297"/>
                  <a:pt x="361" y="299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60" y="300"/>
                  <a:pt x="360" y="300"/>
                </a:cubicBezTo>
                <a:cubicBezTo>
                  <a:pt x="360" y="300"/>
                  <a:pt x="359" y="301"/>
                  <a:pt x="358" y="301"/>
                </a:cubicBezTo>
                <a:cubicBezTo>
                  <a:pt x="358" y="301"/>
                  <a:pt x="358" y="301"/>
                  <a:pt x="358" y="301"/>
                </a:cubicBezTo>
                <a:cubicBezTo>
                  <a:pt x="358" y="301"/>
                  <a:pt x="357" y="300"/>
                  <a:pt x="357" y="300"/>
                </a:cubicBezTo>
                <a:close/>
                <a:moveTo>
                  <a:pt x="30" y="299"/>
                </a:moveTo>
                <a:cubicBezTo>
                  <a:pt x="30" y="299"/>
                  <a:pt x="30" y="299"/>
                  <a:pt x="30" y="299"/>
                </a:cubicBezTo>
                <a:cubicBezTo>
                  <a:pt x="30" y="299"/>
                  <a:pt x="30" y="299"/>
                  <a:pt x="30" y="299"/>
                </a:cubicBezTo>
                <a:cubicBezTo>
                  <a:pt x="29" y="298"/>
                  <a:pt x="29" y="297"/>
                  <a:pt x="30" y="296"/>
                </a:cubicBezTo>
                <a:cubicBezTo>
                  <a:pt x="30" y="296"/>
                  <a:pt x="30" y="296"/>
                  <a:pt x="30" y="296"/>
                </a:cubicBezTo>
                <a:cubicBezTo>
                  <a:pt x="31" y="296"/>
                  <a:pt x="33" y="296"/>
                  <a:pt x="33" y="297"/>
                </a:cubicBezTo>
                <a:cubicBezTo>
                  <a:pt x="33" y="297"/>
                  <a:pt x="33" y="297"/>
                  <a:pt x="33" y="297"/>
                </a:cubicBezTo>
                <a:cubicBezTo>
                  <a:pt x="34" y="298"/>
                  <a:pt x="34" y="299"/>
                  <a:pt x="33" y="300"/>
                </a:cubicBezTo>
                <a:cubicBezTo>
                  <a:pt x="33" y="300"/>
                  <a:pt x="33" y="300"/>
                  <a:pt x="33" y="300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32" y="300"/>
                  <a:pt x="32" y="300"/>
                  <a:pt x="32" y="300"/>
                </a:cubicBezTo>
                <a:cubicBezTo>
                  <a:pt x="31" y="300"/>
                  <a:pt x="30" y="300"/>
                  <a:pt x="30" y="299"/>
                </a:cubicBezTo>
                <a:close/>
                <a:moveTo>
                  <a:pt x="361" y="294"/>
                </a:moveTo>
                <a:cubicBezTo>
                  <a:pt x="360" y="294"/>
                  <a:pt x="360" y="292"/>
                  <a:pt x="360" y="291"/>
                </a:cubicBezTo>
                <a:cubicBezTo>
                  <a:pt x="360" y="291"/>
                  <a:pt x="360" y="291"/>
                  <a:pt x="360" y="291"/>
                </a:cubicBezTo>
                <a:cubicBezTo>
                  <a:pt x="361" y="290"/>
                  <a:pt x="362" y="290"/>
                  <a:pt x="363" y="290"/>
                </a:cubicBezTo>
                <a:cubicBezTo>
                  <a:pt x="363" y="290"/>
                  <a:pt x="363" y="290"/>
                  <a:pt x="363" y="290"/>
                </a:cubicBezTo>
                <a:cubicBezTo>
                  <a:pt x="364" y="291"/>
                  <a:pt x="364" y="292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4" y="293"/>
                  <a:pt x="364" y="293"/>
                  <a:pt x="364" y="293"/>
                </a:cubicBezTo>
                <a:cubicBezTo>
                  <a:pt x="363" y="294"/>
                  <a:pt x="363" y="294"/>
                  <a:pt x="362" y="294"/>
                </a:cubicBezTo>
                <a:cubicBezTo>
                  <a:pt x="362" y="294"/>
                  <a:pt x="362" y="294"/>
                  <a:pt x="362" y="294"/>
                </a:cubicBezTo>
                <a:cubicBezTo>
                  <a:pt x="362" y="294"/>
                  <a:pt x="361" y="294"/>
                  <a:pt x="361" y="294"/>
                </a:cubicBezTo>
                <a:close/>
                <a:moveTo>
                  <a:pt x="26" y="293"/>
                </a:moveTo>
                <a:cubicBezTo>
                  <a:pt x="25" y="292"/>
                  <a:pt x="26" y="291"/>
                  <a:pt x="27" y="290"/>
                </a:cubicBezTo>
                <a:cubicBezTo>
                  <a:pt x="27" y="290"/>
                  <a:pt x="27" y="290"/>
                  <a:pt x="27" y="290"/>
                </a:cubicBezTo>
                <a:cubicBezTo>
                  <a:pt x="28" y="289"/>
                  <a:pt x="29" y="290"/>
                  <a:pt x="30" y="291"/>
                </a:cubicBezTo>
                <a:cubicBezTo>
                  <a:pt x="30" y="291"/>
                  <a:pt x="30" y="291"/>
                  <a:pt x="30" y="291"/>
                </a:cubicBezTo>
                <a:cubicBezTo>
                  <a:pt x="30" y="292"/>
                  <a:pt x="30" y="293"/>
                  <a:pt x="29" y="294"/>
                </a:cubicBezTo>
                <a:cubicBezTo>
                  <a:pt x="29" y="294"/>
                  <a:pt x="29" y="294"/>
                  <a:pt x="29" y="294"/>
                </a:cubicBezTo>
                <a:cubicBezTo>
                  <a:pt x="29" y="294"/>
                  <a:pt x="28" y="294"/>
                  <a:pt x="28" y="294"/>
                </a:cubicBezTo>
                <a:cubicBezTo>
                  <a:pt x="28" y="294"/>
                  <a:pt x="28" y="294"/>
                  <a:pt x="28" y="294"/>
                </a:cubicBezTo>
                <a:cubicBezTo>
                  <a:pt x="27" y="294"/>
                  <a:pt x="26" y="294"/>
                  <a:pt x="26" y="293"/>
                </a:cubicBezTo>
                <a:close/>
                <a:moveTo>
                  <a:pt x="365" y="288"/>
                </a:moveTo>
                <a:cubicBezTo>
                  <a:pt x="364" y="287"/>
                  <a:pt x="363" y="286"/>
                  <a:pt x="364" y="285"/>
                </a:cubicBezTo>
                <a:cubicBezTo>
                  <a:pt x="364" y="285"/>
                  <a:pt x="364" y="285"/>
                  <a:pt x="364" y="285"/>
                </a:cubicBezTo>
                <a:cubicBezTo>
                  <a:pt x="364" y="284"/>
                  <a:pt x="366" y="284"/>
                  <a:pt x="367" y="284"/>
                </a:cubicBezTo>
                <a:cubicBezTo>
                  <a:pt x="367" y="284"/>
                  <a:pt x="367" y="284"/>
                  <a:pt x="367" y="284"/>
                </a:cubicBezTo>
                <a:cubicBezTo>
                  <a:pt x="368" y="285"/>
                  <a:pt x="368" y="286"/>
                  <a:pt x="367" y="287"/>
                </a:cubicBezTo>
                <a:cubicBezTo>
                  <a:pt x="367" y="287"/>
                  <a:pt x="367" y="287"/>
                  <a:pt x="367" y="287"/>
                </a:cubicBezTo>
                <a:cubicBezTo>
                  <a:pt x="367" y="288"/>
                  <a:pt x="366" y="288"/>
                  <a:pt x="366" y="288"/>
                </a:cubicBezTo>
                <a:cubicBezTo>
                  <a:pt x="366" y="288"/>
                  <a:pt x="366" y="288"/>
                  <a:pt x="366" y="288"/>
                </a:cubicBezTo>
                <a:cubicBezTo>
                  <a:pt x="365" y="288"/>
                  <a:pt x="365" y="288"/>
                  <a:pt x="365" y="288"/>
                </a:cubicBezTo>
                <a:close/>
                <a:moveTo>
                  <a:pt x="23" y="287"/>
                </a:moveTo>
                <a:cubicBezTo>
                  <a:pt x="22" y="286"/>
                  <a:pt x="22" y="284"/>
                  <a:pt x="23" y="284"/>
                </a:cubicBezTo>
                <a:cubicBezTo>
                  <a:pt x="23" y="284"/>
                  <a:pt x="23" y="284"/>
                  <a:pt x="23" y="284"/>
                </a:cubicBezTo>
                <a:cubicBezTo>
                  <a:pt x="24" y="283"/>
                  <a:pt x="26" y="284"/>
                  <a:pt x="26" y="285"/>
                </a:cubicBezTo>
                <a:cubicBezTo>
                  <a:pt x="26" y="285"/>
                  <a:pt x="26" y="285"/>
                  <a:pt x="26" y="285"/>
                </a:cubicBezTo>
                <a:cubicBezTo>
                  <a:pt x="27" y="286"/>
                  <a:pt x="26" y="287"/>
                  <a:pt x="25" y="287"/>
                </a:cubicBezTo>
                <a:cubicBezTo>
                  <a:pt x="25" y="287"/>
                  <a:pt x="25" y="287"/>
                  <a:pt x="25" y="287"/>
                </a:cubicBezTo>
                <a:cubicBezTo>
                  <a:pt x="25" y="288"/>
                  <a:pt x="25" y="288"/>
                  <a:pt x="24" y="288"/>
                </a:cubicBezTo>
                <a:cubicBezTo>
                  <a:pt x="24" y="288"/>
                  <a:pt x="24" y="288"/>
                  <a:pt x="24" y="288"/>
                </a:cubicBezTo>
                <a:cubicBezTo>
                  <a:pt x="24" y="288"/>
                  <a:pt x="23" y="287"/>
                  <a:pt x="23" y="287"/>
                </a:cubicBezTo>
                <a:close/>
                <a:moveTo>
                  <a:pt x="368" y="281"/>
                </a:moveTo>
                <a:cubicBezTo>
                  <a:pt x="367" y="281"/>
                  <a:pt x="366" y="280"/>
                  <a:pt x="367" y="279"/>
                </a:cubicBezTo>
                <a:cubicBezTo>
                  <a:pt x="367" y="279"/>
                  <a:pt x="367" y="279"/>
                  <a:pt x="367" y="279"/>
                </a:cubicBezTo>
                <a:cubicBezTo>
                  <a:pt x="367" y="278"/>
                  <a:pt x="369" y="277"/>
                  <a:pt x="370" y="278"/>
                </a:cubicBezTo>
                <a:cubicBezTo>
                  <a:pt x="370" y="278"/>
                  <a:pt x="370" y="278"/>
                  <a:pt x="370" y="278"/>
                </a:cubicBezTo>
                <a:cubicBezTo>
                  <a:pt x="371" y="278"/>
                  <a:pt x="371" y="279"/>
                  <a:pt x="371" y="280"/>
                </a:cubicBezTo>
                <a:cubicBezTo>
                  <a:pt x="371" y="280"/>
                  <a:pt x="371" y="280"/>
                  <a:pt x="371" y="280"/>
                </a:cubicBezTo>
                <a:cubicBezTo>
                  <a:pt x="370" y="281"/>
                  <a:pt x="370" y="282"/>
                  <a:pt x="369" y="282"/>
                </a:cubicBezTo>
                <a:cubicBezTo>
                  <a:pt x="369" y="282"/>
                  <a:pt x="369" y="282"/>
                  <a:pt x="369" y="282"/>
                </a:cubicBezTo>
                <a:cubicBezTo>
                  <a:pt x="369" y="282"/>
                  <a:pt x="368" y="282"/>
                  <a:pt x="368" y="281"/>
                </a:cubicBezTo>
                <a:close/>
                <a:moveTo>
                  <a:pt x="19" y="280"/>
                </a:moveTo>
                <a:cubicBezTo>
                  <a:pt x="19" y="279"/>
                  <a:pt x="19" y="278"/>
                  <a:pt x="20" y="277"/>
                </a:cubicBezTo>
                <a:cubicBezTo>
                  <a:pt x="20" y="277"/>
                  <a:pt x="20" y="277"/>
                  <a:pt x="20" y="277"/>
                </a:cubicBezTo>
                <a:cubicBezTo>
                  <a:pt x="21" y="277"/>
                  <a:pt x="23" y="277"/>
                  <a:pt x="23" y="278"/>
                </a:cubicBezTo>
                <a:cubicBezTo>
                  <a:pt x="23" y="278"/>
                  <a:pt x="23" y="278"/>
                  <a:pt x="23" y="278"/>
                </a:cubicBezTo>
                <a:cubicBezTo>
                  <a:pt x="24" y="279"/>
                  <a:pt x="23" y="281"/>
                  <a:pt x="22" y="281"/>
                </a:cubicBezTo>
                <a:cubicBezTo>
                  <a:pt x="22" y="281"/>
                  <a:pt x="22" y="281"/>
                  <a:pt x="22" y="281"/>
                </a:cubicBezTo>
                <a:cubicBezTo>
                  <a:pt x="22" y="281"/>
                  <a:pt x="21" y="281"/>
                  <a:pt x="21" y="281"/>
                </a:cubicBezTo>
                <a:cubicBezTo>
                  <a:pt x="21" y="281"/>
                  <a:pt x="21" y="281"/>
                  <a:pt x="21" y="281"/>
                </a:cubicBezTo>
                <a:cubicBezTo>
                  <a:pt x="20" y="281"/>
                  <a:pt x="20" y="281"/>
                  <a:pt x="19" y="280"/>
                </a:cubicBezTo>
                <a:close/>
                <a:moveTo>
                  <a:pt x="371" y="275"/>
                </a:moveTo>
                <a:cubicBezTo>
                  <a:pt x="370" y="274"/>
                  <a:pt x="369" y="273"/>
                  <a:pt x="370" y="272"/>
                </a:cubicBezTo>
                <a:cubicBezTo>
                  <a:pt x="370" y="272"/>
                  <a:pt x="370" y="272"/>
                  <a:pt x="370" y="272"/>
                </a:cubicBezTo>
                <a:cubicBezTo>
                  <a:pt x="370" y="271"/>
                  <a:pt x="372" y="271"/>
                  <a:pt x="373" y="271"/>
                </a:cubicBezTo>
                <a:cubicBezTo>
                  <a:pt x="373" y="271"/>
                  <a:pt x="373" y="271"/>
                  <a:pt x="373" y="271"/>
                </a:cubicBezTo>
                <a:cubicBezTo>
                  <a:pt x="374" y="272"/>
                  <a:pt x="374" y="273"/>
                  <a:pt x="374" y="274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3" y="275"/>
                  <a:pt x="373" y="275"/>
                  <a:pt x="372" y="275"/>
                </a:cubicBezTo>
                <a:cubicBezTo>
                  <a:pt x="372" y="275"/>
                  <a:pt x="372" y="275"/>
                  <a:pt x="372" y="275"/>
                </a:cubicBezTo>
                <a:cubicBezTo>
                  <a:pt x="372" y="275"/>
                  <a:pt x="371" y="275"/>
                  <a:pt x="371" y="275"/>
                </a:cubicBezTo>
                <a:close/>
                <a:moveTo>
                  <a:pt x="16" y="273"/>
                </a:moveTo>
                <a:cubicBezTo>
                  <a:pt x="16" y="272"/>
                  <a:pt x="16" y="271"/>
                  <a:pt x="17" y="271"/>
                </a:cubicBezTo>
                <a:cubicBezTo>
                  <a:pt x="17" y="271"/>
                  <a:pt x="17" y="271"/>
                  <a:pt x="17" y="271"/>
                </a:cubicBezTo>
                <a:cubicBezTo>
                  <a:pt x="18" y="270"/>
                  <a:pt x="20" y="271"/>
                  <a:pt x="20" y="272"/>
                </a:cubicBezTo>
                <a:cubicBezTo>
                  <a:pt x="20" y="272"/>
                  <a:pt x="20" y="272"/>
                  <a:pt x="20" y="272"/>
                </a:cubicBezTo>
                <a:cubicBezTo>
                  <a:pt x="21" y="273"/>
                  <a:pt x="20" y="274"/>
                  <a:pt x="19" y="275"/>
                </a:cubicBezTo>
                <a:cubicBezTo>
                  <a:pt x="19" y="275"/>
                  <a:pt x="19" y="275"/>
                  <a:pt x="19" y="275"/>
                </a:cubicBezTo>
                <a:cubicBezTo>
                  <a:pt x="19" y="275"/>
                  <a:pt x="18" y="275"/>
                  <a:pt x="18" y="275"/>
                </a:cubicBezTo>
                <a:cubicBezTo>
                  <a:pt x="18" y="275"/>
                  <a:pt x="18" y="275"/>
                  <a:pt x="18" y="275"/>
                </a:cubicBezTo>
                <a:cubicBezTo>
                  <a:pt x="17" y="275"/>
                  <a:pt x="17" y="274"/>
                  <a:pt x="16" y="273"/>
                </a:cubicBezTo>
                <a:close/>
                <a:moveTo>
                  <a:pt x="374" y="268"/>
                </a:moveTo>
                <a:cubicBezTo>
                  <a:pt x="373" y="268"/>
                  <a:pt x="372" y="267"/>
                  <a:pt x="373" y="266"/>
                </a:cubicBezTo>
                <a:cubicBezTo>
                  <a:pt x="373" y="266"/>
                  <a:pt x="373" y="266"/>
                  <a:pt x="373" y="266"/>
                </a:cubicBezTo>
                <a:cubicBezTo>
                  <a:pt x="373" y="264"/>
                  <a:pt x="374" y="264"/>
                  <a:pt x="375" y="264"/>
                </a:cubicBezTo>
                <a:cubicBezTo>
                  <a:pt x="375" y="264"/>
                  <a:pt x="375" y="264"/>
                  <a:pt x="375" y="264"/>
                </a:cubicBezTo>
                <a:cubicBezTo>
                  <a:pt x="377" y="265"/>
                  <a:pt x="377" y="266"/>
                  <a:pt x="377" y="267"/>
                </a:cubicBezTo>
                <a:cubicBezTo>
                  <a:pt x="377" y="267"/>
                  <a:pt x="377" y="267"/>
                  <a:pt x="377" y="267"/>
                </a:cubicBezTo>
                <a:cubicBezTo>
                  <a:pt x="376" y="268"/>
                  <a:pt x="375" y="268"/>
                  <a:pt x="375" y="268"/>
                </a:cubicBezTo>
                <a:cubicBezTo>
                  <a:pt x="375" y="268"/>
                  <a:pt x="375" y="268"/>
                  <a:pt x="375" y="268"/>
                </a:cubicBezTo>
                <a:cubicBezTo>
                  <a:pt x="374" y="268"/>
                  <a:pt x="374" y="268"/>
                  <a:pt x="374" y="268"/>
                </a:cubicBezTo>
                <a:close/>
                <a:moveTo>
                  <a:pt x="13" y="267"/>
                </a:moveTo>
                <a:cubicBezTo>
                  <a:pt x="13" y="267"/>
                  <a:pt x="13" y="267"/>
                  <a:pt x="13" y="267"/>
                </a:cubicBezTo>
                <a:cubicBezTo>
                  <a:pt x="13" y="267"/>
                  <a:pt x="13" y="267"/>
                  <a:pt x="13" y="267"/>
                </a:cubicBezTo>
                <a:cubicBezTo>
                  <a:pt x="13" y="266"/>
                  <a:pt x="13" y="264"/>
                  <a:pt x="15" y="264"/>
                </a:cubicBezTo>
                <a:cubicBezTo>
                  <a:pt x="15" y="264"/>
                  <a:pt x="15" y="264"/>
                  <a:pt x="15" y="264"/>
                </a:cubicBezTo>
                <a:cubicBezTo>
                  <a:pt x="16" y="264"/>
                  <a:pt x="17" y="264"/>
                  <a:pt x="17" y="265"/>
                </a:cubicBezTo>
                <a:cubicBezTo>
                  <a:pt x="17" y="265"/>
                  <a:pt x="17" y="265"/>
                  <a:pt x="17" y="265"/>
                </a:cubicBezTo>
                <a:cubicBezTo>
                  <a:pt x="18" y="266"/>
                  <a:pt x="17" y="267"/>
                  <a:pt x="16" y="268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16" y="268"/>
                  <a:pt x="16" y="268"/>
                  <a:pt x="15" y="268"/>
                </a:cubicBezTo>
                <a:cubicBezTo>
                  <a:pt x="15" y="268"/>
                  <a:pt x="15" y="268"/>
                  <a:pt x="15" y="268"/>
                </a:cubicBezTo>
                <a:cubicBezTo>
                  <a:pt x="15" y="268"/>
                  <a:pt x="14" y="268"/>
                  <a:pt x="13" y="267"/>
                </a:cubicBezTo>
                <a:close/>
                <a:moveTo>
                  <a:pt x="376" y="262"/>
                </a:moveTo>
                <a:cubicBezTo>
                  <a:pt x="375" y="261"/>
                  <a:pt x="375" y="260"/>
                  <a:pt x="375" y="259"/>
                </a:cubicBezTo>
                <a:cubicBezTo>
                  <a:pt x="375" y="259"/>
                  <a:pt x="375" y="259"/>
                  <a:pt x="375" y="259"/>
                </a:cubicBezTo>
                <a:cubicBezTo>
                  <a:pt x="376" y="258"/>
                  <a:pt x="377" y="257"/>
                  <a:pt x="378" y="258"/>
                </a:cubicBezTo>
                <a:cubicBezTo>
                  <a:pt x="378" y="258"/>
                  <a:pt x="378" y="258"/>
                  <a:pt x="378" y="258"/>
                </a:cubicBezTo>
                <a:cubicBezTo>
                  <a:pt x="379" y="258"/>
                  <a:pt x="380" y="259"/>
                  <a:pt x="379" y="260"/>
                </a:cubicBezTo>
                <a:cubicBezTo>
                  <a:pt x="379" y="260"/>
                  <a:pt x="379" y="260"/>
                  <a:pt x="379" y="260"/>
                </a:cubicBezTo>
                <a:cubicBezTo>
                  <a:pt x="379" y="261"/>
                  <a:pt x="378" y="262"/>
                  <a:pt x="377" y="262"/>
                </a:cubicBezTo>
                <a:cubicBezTo>
                  <a:pt x="377" y="262"/>
                  <a:pt x="377" y="262"/>
                  <a:pt x="377" y="262"/>
                </a:cubicBezTo>
                <a:cubicBezTo>
                  <a:pt x="377" y="262"/>
                  <a:pt x="377" y="262"/>
                  <a:pt x="376" y="262"/>
                </a:cubicBezTo>
                <a:close/>
                <a:moveTo>
                  <a:pt x="11" y="260"/>
                </a:moveTo>
                <a:cubicBezTo>
                  <a:pt x="10" y="259"/>
                  <a:pt x="11" y="258"/>
                  <a:pt x="12" y="257"/>
                </a:cubicBezTo>
                <a:cubicBezTo>
                  <a:pt x="12" y="257"/>
                  <a:pt x="12" y="257"/>
                  <a:pt x="12" y="257"/>
                </a:cubicBezTo>
                <a:cubicBezTo>
                  <a:pt x="13" y="257"/>
                  <a:pt x="14" y="257"/>
                  <a:pt x="15" y="258"/>
                </a:cubicBezTo>
                <a:cubicBezTo>
                  <a:pt x="15" y="258"/>
                  <a:pt x="15" y="258"/>
                  <a:pt x="15" y="258"/>
                </a:cubicBezTo>
                <a:cubicBezTo>
                  <a:pt x="15" y="260"/>
                  <a:pt x="15" y="261"/>
                  <a:pt x="14" y="261"/>
                </a:cubicBezTo>
                <a:cubicBezTo>
                  <a:pt x="14" y="261"/>
                  <a:pt x="14" y="261"/>
                  <a:pt x="14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13" y="261"/>
                  <a:pt x="13" y="261"/>
                  <a:pt x="13" y="261"/>
                </a:cubicBezTo>
                <a:cubicBezTo>
                  <a:pt x="12" y="261"/>
                  <a:pt x="11" y="261"/>
                  <a:pt x="11" y="260"/>
                </a:cubicBezTo>
                <a:close/>
                <a:moveTo>
                  <a:pt x="379" y="255"/>
                </a:moveTo>
                <a:cubicBezTo>
                  <a:pt x="378" y="254"/>
                  <a:pt x="377" y="253"/>
                  <a:pt x="377" y="252"/>
                </a:cubicBezTo>
                <a:cubicBezTo>
                  <a:pt x="377" y="252"/>
                  <a:pt x="377" y="252"/>
                  <a:pt x="377" y="252"/>
                </a:cubicBezTo>
                <a:cubicBezTo>
                  <a:pt x="378" y="251"/>
                  <a:pt x="379" y="250"/>
                  <a:pt x="380" y="251"/>
                </a:cubicBezTo>
                <a:cubicBezTo>
                  <a:pt x="380" y="251"/>
                  <a:pt x="380" y="251"/>
                  <a:pt x="380" y="251"/>
                </a:cubicBezTo>
                <a:cubicBezTo>
                  <a:pt x="381" y="251"/>
                  <a:pt x="382" y="252"/>
                  <a:pt x="381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1" y="254"/>
                  <a:pt x="380" y="255"/>
                  <a:pt x="379" y="255"/>
                </a:cubicBezTo>
                <a:cubicBezTo>
                  <a:pt x="379" y="255"/>
                  <a:pt x="379" y="255"/>
                  <a:pt x="379" y="255"/>
                </a:cubicBezTo>
                <a:cubicBezTo>
                  <a:pt x="379" y="255"/>
                  <a:pt x="379" y="255"/>
                  <a:pt x="379" y="255"/>
                </a:cubicBezTo>
                <a:close/>
                <a:moveTo>
                  <a:pt x="9" y="253"/>
                </a:moveTo>
                <a:cubicBezTo>
                  <a:pt x="9" y="253"/>
                  <a:pt x="9" y="253"/>
                  <a:pt x="9" y="253"/>
                </a:cubicBezTo>
                <a:cubicBezTo>
                  <a:pt x="9" y="253"/>
                  <a:pt x="9" y="253"/>
                  <a:pt x="9" y="253"/>
                </a:cubicBezTo>
                <a:cubicBezTo>
                  <a:pt x="8" y="252"/>
                  <a:pt x="9" y="251"/>
                  <a:pt x="10" y="250"/>
                </a:cubicBezTo>
                <a:cubicBezTo>
                  <a:pt x="10" y="250"/>
                  <a:pt x="10" y="250"/>
                  <a:pt x="10" y="250"/>
                </a:cubicBezTo>
                <a:cubicBezTo>
                  <a:pt x="11" y="250"/>
                  <a:pt x="12" y="251"/>
                  <a:pt x="13" y="252"/>
                </a:cubicBezTo>
                <a:cubicBezTo>
                  <a:pt x="13" y="252"/>
                  <a:pt x="13" y="252"/>
                  <a:pt x="13" y="252"/>
                </a:cubicBezTo>
                <a:cubicBezTo>
                  <a:pt x="13" y="253"/>
                  <a:pt x="12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1" y="254"/>
                  <a:pt x="11" y="254"/>
                  <a:pt x="11" y="254"/>
                </a:cubicBezTo>
                <a:cubicBezTo>
                  <a:pt x="10" y="254"/>
                  <a:pt x="9" y="254"/>
                  <a:pt x="9" y="253"/>
                </a:cubicBezTo>
                <a:close/>
                <a:moveTo>
                  <a:pt x="381" y="248"/>
                </a:moveTo>
                <a:cubicBezTo>
                  <a:pt x="380" y="247"/>
                  <a:pt x="379" y="246"/>
                  <a:pt x="379" y="245"/>
                </a:cubicBezTo>
                <a:cubicBezTo>
                  <a:pt x="379" y="245"/>
                  <a:pt x="379" y="245"/>
                  <a:pt x="379" y="245"/>
                </a:cubicBezTo>
                <a:cubicBezTo>
                  <a:pt x="380" y="244"/>
                  <a:pt x="381" y="243"/>
                  <a:pt x="382" y="244"/>
                </a:cubicBezTo>
                <a:cubicBezTo>
                  <a:pt x="382" y="244"/>
                  <a:pt x="382" y="244"/>
                  <a:pt x="382" y="244"/>
                </a:cubicBezTo>
                <a:cubicBezTo>
                  <a:pt x="383" y="244"/>
                  <a:pt x="384" y="245"/>
                  <a:pt x="384" y="246"/>
                </a:cubicBezTo>
                <a:cubicBezTo>
                  <a:pt x="384" y="246"/>
                  <a:pt x="384" y="246"/>
                  <a:pt x="384" y="246"/>
                </a:cubicBezTo>
                <a:cubicBezTo>
                  <a:pt x="383" y="247"/>
                  <a:pt x="382" y="248"/>
                  <a:pt x="381" y="248"/>
                </a:cubicBezTo>
                <a:cubicBezTo>
                  <a:pt x="381" y="248"/>
                  <a:pt x="381" y="248"/>
                  <a:pt x="381" y="248"/>
                </a:cubicBezTo>
                <a:cubicBezTo>
                  <a:pt x="381" y="248"/>
                  <a:pt x="381" y="248"/>
                  <a:pt x="381" y="248"/>
                </a:cubicBezTo>
                <a:close/>
                <a:moveTo>
                  <a:pt x="7" y="246"/>
                </a:moveTo>
                <a:cubicBezTo>
                  <a:pt x="6" y="245"/>
                  <a:pt x="7" y="244"/>
                  <a:pt x="8" y="243"/>
                </a:cubicBezTo>
                <a:cubicBezTo>
                  <a:pt x="8" y="243"/>
                  <a:pt x="8" y="243"/>
                  <a:pt x="8" y="243"/>
                </a:cubicBezTo>
                <a:cubicBezTo>
                  <a:pt x="9" y="243"/>
                  <a:pt x="10" y="244"/>
                  <a:pt x="11" y="245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1" y="246"/>
                  <a:pt x="10" y="247"/>
                  <a:pt x="9" y="247"/>
                </a:cubicBezTo>
                <a:cubicBezTo>
                  <a:pt x="9" y="247"/>
                  <a:pt x="9" y="247"/>
                  <a:pt x="9" y="247"/>
                </a:cubicBezTo>
                <a:cubicBezTo>
                  <a:pt x="9" y="247"/>
                  <a:pt x="9" y="248"/>
                  <a:pt x="9" y="248"/>
                </a:cubicBezTo>
                <a:cubicBezTo>
                  <a:pt x="9" y="248"/>
                  <a:pt x="9" y="248"/>
                  <a:pt x="9" y="248"/>
                </a:cubicBezTo>
                <a:cubicBezTo>
                  <a:pt x="8" y="248"/>
                  <a:pt x="7" y="247"/>
                  <a:pt x="7" y="246"/>
                </a:cubicBezTo>
                <a:close/>
                <a:moveTo>
                  <a:pt x="383" y="241"/>
                </a:moveTo>
                <a:cubicBezTo>
                  <a:pt x="382" y="241"/>
                  <a:pt x="381" y="239"/>
                  <a:pt x="381" y="238"/>
                </a:cubicBezTo>
                <a:cubicBezTo>
                  <a:pt x="381" y="238"/>
                  <a:pt x="381" y="238"/>
                  <a:pt x="381" y="238"/>
                </a:cubicBezTo>
                <a:cubicBezTo>
                  <a:pt x="381" y="237"/>
                  <a:pt x="383" y="236"/>
                  <a:pt x="384" y="237"/>
                </a:cubicBezTo>
                <a:cubicBezTo>
                  <a:pt x="384" y="237"/>
                  <a:pt x="384" y="237"/>
                  <a:pt x="384" y="237"/>
                </a:cubicBezTo>
                <a:cubicBezTo>
                  <a:pt x="385" y="237"/>
                  <a:pt x="386" y="238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39"/>
                  <a:pt x="385" y="239"/>
                  <a:pt x="385" y="239"/>
                </a:cubicBezTo>
                <a:cubicBezTo>
                  <a:pt x="385" y="240"/>
                  <a:pt x="384" y="241"/>
                  <a:pt x="383" y="241"/>
                </a:cubicBezTo>
                <a:cubicBezTo>
                  <a:pt x="383" y="241"/>
                  <a:pt x="383" y="241"/>
                  <a:pt x="383" y="241"/>
                </a:cubicBezTo>
                <a:cubicBezTo>
                  <a:pt x="383" y="241"/>
                  <a:pt x="383" y="241"/>
                  <a:pt x="383" y="241"/>
                </a:cubicBezTo>
                <a:close/>
                <a:moveTo>
                  <a:pt x="5" y="239"/>
                </a:moveTo>
                <a:cubicBezTo>
                  <a:pt x="5" y="238"/>
                  <a:pt x="5" y="237"/>
                  <a:pt x="6" y="236"/>
                </a:cubicBezTo>
                <a:cubicBezTo>
                  <a:pt x="6" y="236"/>
                  <a:pt x="6" y="236"/>
                  <a:pt x="6" y="236"/>
                </a:cubicBezTo>
                <a:cubicBezTo>
                  <a:pt x="8" y="236"/>
                  <a:pt x="9" y="237"/>
                  <a:pt x="9" y="238"/>
                </a:cubicBezTo>
                <a:cubicBezTo>
                  <a:pt x="9" y="238"/>
                  <a:pt x="9" y="238"/>
                  <a:pt x="9" y="238"/>
                </a:cubicBezTo>
                <a:cubicBezTo>
                  <a:pt x="9" y="239"/>
                  <a:pt x="8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7" y="240"/>
                  <a:pt x="7" y="240"/>
                  <a:pt x="7" y="240"/>
                </a:cubicBezTo>
                <a:cubicBezTo>
                  <a:pt x="6" y="240"/>
                  <a:pt x="5" y="240"/>
                  <a:pt x="5" y="239"/>
                </a:cubicBezTo>
                <a:close/>
                <a:moveTo>
                  <a:pt x="384" y="234"/>
                </a:moveTo>
                <a:cubicBezTo>
                  <a:pt x="383" y="234"/>
                  <a:pt x="382" y="232"/>
                  <a:pt x="383" y="231"/>
                </a:cubicBezTo>
                <a:cubicBezTo>
                  <a:pt x="383" y="231"/>
                  <a:pt x="383" y="231"/>
                  <a:pt x="383" y="231"/>
                </a:cubicBezTo>
                <a:cubicBezTo>
                  <a:pt x="383" y="230"/>
                  <a:pt x="384" y="229"/>
                  <a:pt x="385" y="230"/>
                </a:cubicBezTo>
                <a:cubicBezTo>
                  <a:pt x="385" y="230"/>
                  <a:pt x="385" y="230"/>
                  <a:pt x="385" y="230"/>
                </a:cubicBezTo>
                <a:cubicBezTo>
                  <a:pt x="386" y="230"/>
                  <a:pt x="387" y="231"/>
                  <a:pt x="387" y="232"/>
                </a:cubicBezTo>
                <a:cubicBezTo>
                  <a:pt x="387" y="232"/>
                  <a:pt x="387" y="232"/>
                  <a:pt x="387" y="232"/>
                </a:cubicBezTo>
                <a:cubicBezTo>
                  <a:pt x="387" y="233"/>
                  <a:pt x="386" y="234"/>
                  <a:pt x="385" y="234"/>
                </a:cubicBezTo>
                <a:cubicBezTo>
                  <a:pt x="385" y="234"/>
                  <a:pt x="385" y="234"/>
                  <a:pt x="385" y="234"/>
                </a:cubicBezTo>
                <a:cubicBezTo>
                  <a:pt x="385" y="234"/>
                  <a:pt x="384" y="234"/>
                  <a:pt x="384" y="234"/>
                </a:cubicBezTo>
                <a:close/>
                <a:moveTo>
                  <a:pt x="3" y="232"/>
                </a:moveTo>
                <a:cubicBezTo>
                  <a:pt x="3" y="231"/>
                  <a:pt x="4" y="229"/>
                  <a:pt x="5" y="229"/>
                </a:cubicBezTo>
                <a:cubicBezTo>
                  <a:pt x="5" y="229"/>
                  <a:pt x="5" y="229"/>
                  <a:pt x="5" y="229"/>
                </a:cubicBezTo>
                <a:cubicBezTo>
                  <a:pt x="6" y="229"/>
                  <a:pt x="7" y="230"/>
                  <a:pt x="7" y="231"/>
                </a:cubicBezTo>
                <a:cubicBezTo>
                  <a:pt x="7" y="231"/>
                  <a:pt x="7" y="231"/>
                  <a:pt x="7" y="231"/>
                </a:cubicBezTo>
                <a:cubicBezTo>
                  <a:pt x="8" y="232"/>
                  <a:pt x="7" y="233"/>
                  <a:pt x="6" y="233"/>
                </a:cubicBezTo>
                <a:cubicBezTo>
                  <a:pt x="6" y="233"/>
                  <a:pt x="6" y="233"/>
                  <a:pt x="6" y="233"/>
                </a:cubicBezTo>
                <a:cubicBezTo>
                  <a:pt x="6" y="233"/>
                  <a:pt x="6" y="233"/>
                  <a:pt x="5" y="233"/>
                </a:cubicBezTo>
                <a:cubicBezTo>
                  <a:pt x="5" y="233"/>
                  <a:pt x="5" y="233"/>
                  <a:pt x="5" y="233"/>
                </a:cubicBezTo>
                <a:cubicBezTo>
                  <a:pt x="4" y="233"/>
                  <a:pt x="3" y="233"/>
                  <a:pt x="3" y="232"/>
                </a:cubicBezTo>
                <a:close/>
                <a:moveTo>
                  <a:pt x="386" y="227"/>
                </a:moveTo>
                <a:cubicBezTo>
                  <a:pt x="384" y="226"/>
                  <a:pt x="384" y="225"/>
                  <a:pt x="384" y="224"/>
                </a:cubicBezTo>
                <a:cubicBezTo>
                  <a:pt x="384" y="224"/>
                  <a:pt x="384" y="224"/>
                  <a:pt x="384" y="224"/>
                </a:cubicBezTo>
                <a:cubicBezTo>
                  <a:pt x="384" y="223"/>
                  <a:pt x="385" y="222"/>
                  <a:pt x="386" y="222"/>
                </a:cubicBezTo>
                <a:cubicBezTo>
                  <a:pt x="386" y="222"/>
                  <a:pt x="386" y="222"/>
                  <a:pt x="386" y="222"/>
                </a:cubicBezTo>
                <a:cubicBezTo>
                  <a:pt x="387" y="223"/>
                  <a:pt x="388" y="224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5"/>
                  <a:pt x="388" y="225"/>
                  <a:pt x="388" y="225"/>
                </a:cubicBezTo>
                <a:cubicBezTo>
                  <a:pt x="388" y="226"/>
                  <a:pt x="387" y="227"/>
                  <a:pt x="386" y="227"/>
                </a:cubicBezTo>
                <a:cubicBezTo>
                  <a:pt x="386" y="227"/>
                  <a:pt x="386" y="227"/>
                  <a:pt x="386" y="227"/>
                </a:cubicBezTo>
                <a:cubicBezTo>
                  <a:pt x="386" y="227"/>
                  <a:pt x="386" y="227"/>
                  <a:pt x="386" y="227"/>
                </a:cubicBezTo>
                <a:close/>
                <a:moveTo>
                  <a:pt x="2" y="225"/>
                </a:moveTo>
                <a:cubicBezTo>
                  <a:pt x="2" y="223"/>
                  <a:pt x="3" y="222"/>
                  <a:pt x="4" y="222"/>
                </a:cubicBezTo>
                <a:cubicBezTo>
                  <a:pt x="4" y="222"/>
                  <a:pt x="4" y="222"/>
                  <a:pt x="4" y="222"/>
                </a:cubicBezTo>
                <a:cubicBezTo>
                  <a:pt x="5" y="222"/>
                  <a:pt x="6" y="223"/>
                  <a:pt x="6" y="224"/>
                </a:cubicBezTo>
                <a:cubicBezTo>
                  <a:pt x="6" y="224"/>
                  <a:pt x="6" y="224"/>
                  <a:pt x="6" y="224"/>
                </a:cubicBezTo>
                <a:cubicBezTo>
                  <a:pt x="6" y="225"/>
                  <a:pt x="6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4" y="226"/>
                  <a:pt x="4" y="226"/>
                  <a:pt x="4" y="226"/>
                </a:cubicBezTo>
                <a:cubicBezTo>
                  <a:pt x="3" y="226"/>
                  <a:pt x="2" y="226"/>
                  <a:pt x="2" y="225"/>
                </a:cubicBezTo>
                <a:close/>
                <a:moveTo>
                  <a:pt x="387" y="219"/>
                </a:moveTo>
                <a:cubicBezTo>
                  <a:pt x="385" y="219"/>
                  <a:pt x="385" y="218"/>
                  <a:pt x="385" y="217"/>
                </a:cubicBezTo>
                <a:cubicBezTo>
                  <a:pt x="385" y="217"/>
                  <a:pt x="385" y="217"/>
                  <a:pt x="385" y="217"/>
                </a:cubicBezTo>
                <a:cubicBezTo>
                  <a:pt x="385" y="216"/>
                  <a:pt x="386" y="215"/>
                  <a:pt x="387" y="215"/>
                </a:cubicBezTo>
                <a:cubicBezTo>
                  <a:pt x="387" y="215"/>
                  <a:pt x="387" y="215"/>
                  <a:pt x="387" y="215"/>
                </a:cubicBezTo>
                <a:cubicBezTo>
                  <a:pt x="388" y="215"/>
                  <a:pt x="389" y="216"/>
                  <a:pt x="389" y="218"/>
                </a:cubicBezTo>
                <a:cubicBezTo>
                  <a:pt x="389" y="218"/>
                  <a:pt x="389" y="218"/>
                  <a:pt x="389" y="218"/>
                </a:cubicBezTo>
                <a:cubicBezTo>
                  <a:pt x="389" y="219"/>
                  <a:pt x="388" y="220"/>
                  <a:pt x="387" y="220"/>
                </a:cubicBezTo>
                <a:cubicBezTo>
                  <a:pt x="387" y="220"/>
                  <a:pt x="387" y="220"/>
                  <a:pt x="387" y="220"/>
                </a:cubicBezTo>
                <a:cubicBezTo>
                  <a:pt x="387" y="220"/>
                  <a:pt x="387" y="220"/>
                  <a:pt x="387" y="219"/>
                </a:cubicBezTo>
                <a:close/>
                <a:moveTo>
                  <a:pt x="1" y="217"/>
                </a:moveTo>
                <a:cubicBezTo>
                  <a:pt x="1" y="216"/>
                  <a:pt x="2" y="215"/>
                  <a:pt x="3" y="215"/>
                </a:cubicBezTo>
                <a:cubicBezTo>
                  <a:pt x="3" y="215"/>
                  <a:pt x="3" y="215"/>
                  <a:pt x="3" y="215"/>
                </a:cubicBezTo>
                <a:cubicBezTo>
                  <a:pt x="4" y="215"/>
                  <a:pt x="5" y="216"/>
                  <a:pt x="5" y="217"/>
                </a:cubicBezTo>
                <a:cubicBezTo>
                  <a:pt x="5" y="217"/>
                  <a:pt x="5" y="217"/>
                  <a:pt x="5" y="217"/>
                </a:cubicBezTo>
                <a:cubicBezTo>
                  <a:pt x="5" y="218"/>
                  <a:pt x="5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3" y="219"/>
                  <a:pt x="3" y="219"/>
                  <a:pt x="3" y="219"/>
                </a:cubicBezTo>
                <a:cubicBezTo>
                  <a:pt x="2" y="219"/>
                  <a:pt x="1" y="218"/>
                  <a:pt x="1" y="217"/>
                </a:cubicBezTo>
                <a:close/>
                <a:moveTo>
                  <a:pt x="387" y="212"/>
                </a:moveTo>
                <a:cubicBezTo>
                  <a:pt x="386" y="212"/>
                  <a:pt x="385" y="211"/>
                  <a:pt x="385" y="210"/>
                </a:cubicBezTo>
                <a:cubicBezTo>
                  <a:pt x="385" y="210"/>
                  <a:pt x="385" y="210"/>
                  <a:pt x="385" y="210"/>
                </a:cubicBezTo>
                <a:cubicBezTo>
                  <a:pt x="386" y="209"/>
                  <a:pt x="387" y="208"/>
                  <a:pt x="388" y="208"/>
                </a:cubicBezTo>
                <a:cubicBezTo>
                  <a:pt x="388" y="208"/>
                  <a:pt x="388" y="208"/>
                  <a:pt x="388" y="208"/>
                </a:cubicBezTo>
                <a:cubicBezTo>
                  <a:pt x="389" y="208"/>
                  <a:pt x="390" y="209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0"/>
                  <a:pt x="390" y="210"/>
                  <a:pt x="390" y="210"/>
                </a:cubicBezTo>
                <a:cubicBezTo>
                  <a:pt x="390" y="211"/>
                  <a:pt x="389" y="212"/>
                  <a:pt x="388" y="212"/>
                </a:cubicBezTo>
                <a:cubicBezTo>
                  <a:pt x="388" y="212"/>
                  <a:pt x="388" y="212"/>
                  <a:pt x="388" y="212"/>
                </a:cubicBezTo>
                <a:cubicBezTo>
                  <a:pt x="387" y="212"/>
                  <a:pt x="387" y="212"/>
                  <a:pt x="387" y="212"/>
                </a:cubicBezTo>
                <a:close/>
                <a:moveTo>
                  <a:pt x="0" y="210"/>
                </a:moveTo>
                <a:cubicBezTo>
                  <a:pt x="0" y="209"/>
                  <a:pt x="1" y="208"/>
                  <a:pt x="2" y="208"/>
                </a:cubicBezTo>
                <a:cubicBezTo>
                  <a:pt x="2" y="208"/>
                  <a:pt x="2" y="208"/>
                  <a:pt x="2" y="208"/>
                </a:cubicBezTo>
                <a:cubicBezTo>
                  <a:pt x="4" y="208"/>
                  <a:pt x="5" y="209"/>
                  <a:pt x="5" y="210"/>
                </a:cubicBezTo>
                <a:cubicBezTo>
                  <a:pt x="5" y="210"/>
                  <a:pt x="5" y="210"/>
                  <a:pt x="5" y="210"/>
                </a:cubicBezTo>
                <a:cubicBezTo>
                  <a:pt x="5" y="211"/>
                  <a:pt x="4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2"/>
                  <a:pt x="1" y="211"/>
                  <a:pt x="0" y="210"/>
                </a:cubicBezTo>
                <a:close/>
                <a:moveTo>
                  <a:pt x="388" y="205"/>
                </a:moveTo>
                <a:cubicBezTo>
                  <a:pt x="387" y="205"/>
                  <a:pt x="386" y="204"/>
                  <a:pt x="386" y="203"/>
                </a:cubicBezTo>
                <a:cubicBezTo>
                  <a:pt x="386" y="203"/>
                  <a:pt x="386" y="203"/>
                  <a:pt x="386" y="203"/>
                </a:cubicBezTo>
                <a:cubicBezTo>
                  <a:pt x="386" y="202"/>
                  <a:pt x="387" y="201"/>
                  <a:pt x="388" y="201"/>
                </a:cubicBezTo>
                <a:cubicBezTo>
                  <a:pt x="388" y="201"/>
                  <a:pt x="388" y="201"/>
                  <a:pt x="388" y="201"/>
                </a:cubicBezTo>
                <a:cubicBezTo>
                  <a:pt x="389" y="201"/>
                  <a:pt x="390" y="202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3"/>
                  <a:pt x="390" y="203"/>
                  <a:pt x="390" y="203"/>
                </a:cubicBezTo>
                <a:cubicBezTo>
                  <a:pt x="390" y="204"/>
                  <a:pt x="389" y="205"/>
                  <a:pt x="388" y="205"/>
                </a:cubicBezTo>
                <a:cubicBezTo>
                  <a:pt x="388" y="205"/>
                  <a:pt x="388" y="205"/>
                  <a:pt x="388" y="205"/>
                </a:cubicBezTo>
                <a:cubicBezTo>
                  <a:pt x="388" y="205"/>
                  <a:pt x="388" y="205"/>
                  <a:pt x="388" y="205"/>
                </a:cubicBezTo>
                <a:close/>
                <a:moveTo>
                  <a:pt x="0" y="203"/>
                </a:moveTo>
                <a:cubicBezTo>
                  <a:pt x="0" y="202"/>
                  <a:pt x="1" y="201"/>
                  <a:pt x="2" y="201"/>
                </a:cubicBezTo>
                <a:cubicBezTo>
                  <a:pt x="2" y="201"/>
                  <a:pt x="2" y="201"/>
                  <a:pt x="2" y="201"/>
                </a:cubicBezTo>
                <a:cubicBezTo>
                  <a:pt x="3" y="200"/>
                  <a:pt x="4" y="201"/>
                  <a:pt x="4" y="203"/>
                </a:cubicBezTo>
                <a:cubicBezTo>
                  <a:pt x="4" y="203"/>
                  <a:pt x="4" y="203"/>
                  <a:pt x="4" y="203"/>
                </a:cubicBezTo>
                <a:cubicBezTo>
                  <a:pt x="4" y="204"/>
                  <a:pt x="3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2" y="205"/>
                  <a:pt x="2" y="205"/>
                  <a:pt x="2" y="205"/>
                </a:cubicBezTo>
                <a:cubicBezTo>
                  <a:pt x="1" y="205"/>
                  <a:pt x="0" y="204"/>
                  <a:pt x="0" y="203"/>
                </a:cubicBezTo>
                <a:close/>
                <a:moveTo>
                  <a:pt x="388" y="198"/>
                </a:moveTo>
                <a:cubicBezTo>
                  <a:pt x="387" y="198"/>
                  <a:pt x="386" y="197"/>
                  <a:pt x="386" y="196"/>
                </a:cubicBezTo>
                <a:cubicBezTo>
                  <a:pt x="386" y="196"/>
                  <a:pt x="386" y="196"/>
                  <a:pt x="386" y="196"/>
                </a:cubicBezTo>
                <a:cubicBezTo>
                  <a:pt x="386" y="195"/>
                  <a:pt x="387" y="194"/>
                  <a:pt x="388" y="194"/>
                </a:cubicBezTo>
                <a:cubicBezTo>
                  <a:pt x="388" y="194"/>
                  <a:pt x="388" y="194"/>
                  <a:pt x="388" y="194"/>
                </a:cubicBezTo>
                <a:cubicBezTo>
                  <a:pt x="389" y="194"/>
                  <a:pt x="390" y="195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7"/>
                  <a:pt x="389" y="198"/>
                  <a:pt x="388" y="198"/>
                </a:cubicBezTo>
                <a:cubicBezTo>
                  <a:pt x="388" y="198"/>
                  <a:pt x="388" y="198"/>
                  <a:pt x="388" y="198"/>
                </a:cubicBezTo>
                <a:cubicBezTo>
                  <a:pt x="388" y="198"/>
                  <a:pt x="388" y="198"/>
                  <a:pt x="388" y="198"/>
                </a:cubicBezTo>
                <a:close/>
                <a:moveTo>
                  <a:pt x="2" y="198"/>
                </a:moveTo>
                <a:cubicBezTo>
                  <a:pt x="1" y="198"/>
                  <a:pt x="0" y="197"/>
                  <a:pt x="0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4"/>
                  <a:pt x="1" y="193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3" y="193"/>
                  <a:pt x="4" y="194"/>
                  <a:pt x="4" y="195"/>
                </a:cubicBezTo>
                <a:cubicBezTo>
                  <a:pt x="4" y="195"/>
                  <a:pt x="4" y="195"/>
                  <a:pt x="4" y="195"/>
                </a:cubicBezTo>
                <a:cubicBezTo>
                  <a:pt x="4" y="197"/>
                  <a:pt x="3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lose/>
                <a:moveTo>
                  <a:pt x="390" y="196"/>
                </a:move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ubicBezTo>
                  <a:pt x="390" y="196"/>
                  <a:pt x="390" y="196"/>
                  <a:pt x="390" y="196"/>
                </a:cubicBezTo>
                <a:close/>
                <a:moveTo>
                  <a:pt x="386" y="189"/>
                </a:moveTo>
                <a:cubicBezTo>
                  <a:pt x="386" y="187"/>
                  <a:pt x="387" y="186"/>
                  <a:pt x="388" y="186"/>
                </a:cubicBezTo>
                <a:cubicBezTo>
                  <a:pt x="388" y="186"/>
                  <a:pt x="388" y="186"/>
                  <a:pt x="388" y="186"/>
                </a:cubicBezTo>
                <a:cubicBezTo>
                  <a:pt x="389" y="186"/>
                  <a:pt x="390" y="187"/>
                  <a:pt x="390" y="188"/>
                </a:cubicBezTo>
                <a:cubicBezTo>
                  <a:pt x="390" y="188"/>
                  <a:pt x="390" y="188"/>
                  <a:pt x="390" y="188"/>
                </a:cubicBezTo>
                <a:cubicBezTo>
                  <a:pt x="390" y="190"/>
                  <a:pt x="389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8" y="191"/>
                  <a:pt x="388" y="191"/>
                  <a:pt x="388" y="191"/>
                </a:cubicBezTo>
                <a:cubicBezTo>
                  <a:pt x="387" y="191"/>
                  <a:pt x="386" y="190"/>
                  <a:pt x="386" y="189"/>
                </a:cubicBezTo>
                <a:close/>
                <a:moveTo>
                  <a:pt x="2" y="190"/>
                </a:moveTo>
                <a:cubicBezTo>
                  <a:pt x="1" y="190"/>
                  <a:pt x="0" y="189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7"/>
                  <a:pt x="1" y="186"/>
                  <a:pt x="2" y="186"/>
                </a:cubicBezTo>
                <a:cubicBezTo>
                  <a:pt x="2" y="186"/>
                  <a:pt x="2" y="186"/>
                  <a:pt x="2" y="186"/>
                </a:cubicBezTo>
                <a:cubicBezTo>
                  <a:pt x="3" y="186"/>
                  <a:pt x="4" y="187"/>
                  <a:pt x="4" y="188"/>
                </a:cubicBezTo>
                <a:cubicBezTo>
                  <a:pt x="4" y="188"/>
                  <a:pt x="4" y="188"/>
                  <a:pt x="4" y="188"/>
                </a:cubicBezTo>
                <a:cubicBezTo>
                  <a:pt x="4" y="189"/>
                  <a:pt x="3" y="190"/>
                  <a:pt x="2" y="190"/>
                </a:cubicBezTo>
                <a:cubicBezTo>
                  <a:pt x="2" y="190"/>
                  <a:pt x="2" y="190"/>
                  <a:pt x="2" y="190"/>
                </a:cubicBezTo>
                <a:cubicBezTo>
                  <a:pt x="2" y="190"/>
                  <a:pt x="2" y="190"/>
                  <a:pt x="2" y="190"/>
                </a:cubicBezTo>
                <a:close/>
                <a:moveTo>
                  <a:pt x="385" y="181"/>
                </a:moveTo>
                <a:cubicBezTo>
                  <a:pt x="385" y="180"/>
                  <a:pt x="386" y="179"/>
                  <a:pt x="387" y="179"/>
                </a:cubicBezTo>
                <a:cubicBezTo>
                  <a:pt x="387" y="179"/>
                  <a:pt x="387" y="179"/>
                  <a:pt x="387" y="179"/>
                </a:cubicBezTo>
                <a:cubicBezTo>
                  <a:pt x="389" y="179"/>
                  <a:pt x="390" y="180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1"/>
                  <a:pt x="390" y="181"/>
                  <a:pt x="390" y="181"/>
                </a:cubicBezTo>
                <a:cubicBezTo>
                  <a:pt x="390" y="182"/>
                  <a:pt x="389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8" y="183"/>
                  <a:pt x="388" y="183"/>
                  <a:pt x="388" y="183"/>
                </a:cubicBezTo>
                <a:cubicBezTo>
                  <a:pt x="386" y="183"/>
                  <a:pt x="386" y="183"/>
                  <a:pt x="385" y="181"/>
                </a:cubicBezTo>
                <a:close/>
                <a:moveTo>
                  <a:pt x="2" y="183"/>
                </a:moveTo>
                <a:cubicBezTo>
                  <a:pt x="1" y="183"/>
                  <a:pt x="0" y="182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1"/>
                  <a:pt x="0" y="181"/>
                  <a:pt x="0" y="181"/>
                </a:cubicBezTo>
                <a:cubicBezTo>
                  <a:pt x="1" y="180"/>
                  <a:pt x="2" y="179"/>
                  <a:pt x="3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4" y="179"/>
                  <a:pt x="5" y="180"/>
                  <a:pt x="5" y="181"/>
                </a:cubicBezTo>
                <a:cubicBezTo>
                  <a:pt x="5" y="181"/>
                  <a:pt x="5" y="181"/>
                  <a:pt x="5" y="181"/>
                </a:cubicBezTo>
                <a:cubicBezTo>
                  <a:pt x="5" y="182"/>
                  <a:pt x="4" y="183"/>
                  <a:pt x="3" y="183"/>
                </a:cubicBezTo>
                <a:cubicBezTo>
                  <a:pt x="3" y="183"/>
                  <a:pt x="3" y="183"/>
                  <a:pt x="3" y="183"/>
                </a:cubicBezTo>
                <a:cubicBezTo>
                  <a:pt x="3" y="183"/>
                  <a:pt x="2" y="183"/>
                  <a:pt x="2" y="183"/>
                </a:cubicBezTo>
                <a:close/>
                <a:moveTo>
                  <a:pt x="385" y="174"/>
                </a:moveTo>
                <a:cubicBezTo>
                  <a:pt x="385" y="173"/>
                  <a:pt x="386" y="172"/>
                  <a:pt x="387" y="172"/>
                </a:cubicBezTo>
                <a:cubicBezTo>
                  <a:pt x="387" y="172"/>
                  <a:pt x="387" y="172"/>
                  <a:pt x="387" y="172"/>
                </a:cubicBezTo>
                <a:cubicBezTo>
                  <a:pt x="388" y="172"/>
                  <a:pt x="389" y="173"/>
                  <a:pt x="389" y="174"/>
                </a:cubicBezTo>
                <a:cubicBezTo>
                  <a:pt x="389" y="174"/>
                  <a:pt x="389" y="174"/>
                  <a:pt x="389" y="174"/>
                </a:cubicBezTo>
                <a:cubicBezTo>
                  <a:pt x="389" y="175"/>
                  <a:pt x="388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7" y="176"/>
                  <a:pt x="387" y="176"/>
                  <a:pt x="387" y="176"/>
                </a:cubicBezTo>
                <a:cubicBezTo>
                  <a:pt x="386" y="176"/>
                  <a:pt x="385" y="175"/>
                  <a:pt x="385" y="174"/>
                </a:cubicBezTo>
                <a:close/>
                <a:moveTo>
                  <a:pt x="3" y="176"/>
                </a:moveTo>
                <a:cubicBezTo>
                  <a:pt x="2" y="176"/>
                  <a:pt x="1" y="175"/>
                  <a:pt x="1" y="174"/>
                </a:cubicBezTo>
                <a:cubicBezTo>
                  <a:pt x="1" y="174"/>
                  <a:pt x="1" y="174"/>
                  <a:pt x="1" y="174"/>
                </a:cubicBezTo>
                <a:cubicBezTo>
                  <a:pt x="1" y="172"/>
                  <a:pt x="2" y="172"/>
                  <a:pt x="3" y="172"/>
                </a:cubicBezTo>
                <a:cubicBezTo>
                  <a:pt x="3" y="172"/>
                  <a:pt x="3" y="172"/>
                  <a:pt x="3" y="172"/>
                </a:cubicBezTo>
                <a:cubicBezTo>
                  <a:pt x="5" y="172"/>
                  <a:pt x="5" y="173"/>
                  <a:pt x="5" y="174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5"/>
                  <a:pt x="4" y="176"/>
                  <a:pt x="3" y="176"/>
                </a:cubicBezTo>
                <a:cubicBezTo>
                  <a:pt x="3" y="176"/>
                  <a:pt x="3" y="176"/>
                  <a:pt x="3" y="176"/>
                </a:cubicBezTo>
                <a:cubicBezTo>
                  <a:pt x="3" y="176"/>
                  <a:pt x="3" y="176"/>
                  <a:pt x="3" y="176"/>
                </a:cubicBezTo>
                <a:close/>
                <a:moveTo>
                  <a:pt x="384" y="167"/>
                </a:moveTo>
                <a:cubicBezTo>
                  <a:pt x="384" y="166"/>
                  <a:pt x="385" y="165"/>
                  <a:pt x="386" y="165"/>
                </a:cubicBezTo>
                <a:cubicBezTo>
                  <a:pt x="386" y="165"/>
                  <a:pt x="386" y="165"/>
                  <a:pt x="386" y="165"/>
                </a:cubicBezTo>
                <a:cubicBezTo>
                  <a:pt x="387" y="165"/>
                  <a:pt x="388" y="166"/>
                  <a:pt x="388" y="167"/>
                </a:cubicBezTo>
                <a:cubicBezTo>
                  <a:pt x="388" y="167"/>
                  <a:pt x="388" y="167"/>
                  <a:pt x="388" y="167"/>
                </a:cubicBezTo>
                <a:cubicBezTo>
                  <a:pt x="388" y="168"/>
                  <a:pt x="387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6" y="169"/>
                  <a:pt x="386" y="169"/>
                  <a:pt x="386" y="169"/>
                </a:cubicBezTo>
                <a:cubicBezTo>
                  <a:pt x="385" y="169"/>
                  <a:pt x="384" y="168"/>
                  <a:pt x="384" y="167"/>
                </a:cubicBezTo>
                <a:close/>
                <a:moveTo>
                  <a:pt x="4" y="169"/>
                </a:moveTo>
                <a:cubicBezTo>
                  <a:pt x="3" y="169"/>
                  <a:pt x="2" y="167"/>
                  <a:pt x="2" y="166"/>
                </a:cubicBezTo>
                <a:cubicBezTo>
                  <a:pt x="2" y="166"/>
                  <a:pt x="2" y="166"/>
                  <a:pt x="2" y="166"/>
                </a:cubicBezTo>
                <a:cubicBezTo>
                  <a:pt x="2" y="165"/>
                  <a:pt x="3" y="164"/>
                  <a:pt x="5" y="165"/>
                </a:cubicBezTo>
                <a:cubicBezTo>
                  <a:pt x="5" y="165"/>
                  <a:pt x="5" y="165"/>
                  <a:pt x="5" y="165"/>
                </a:cubicBezTo>
                <a:cubicBezTo>
                  <a:pt x="6" y="165"/>
                  <a:pt x="6" y="166"/>
                  <a:pt x="6" y="167"/>
                </a:cubicBezTo>
                <a:cubicBezTo>
                  <a:pt x="6" y="167"/>
                  <a:pt x="6" y="167"/>
                  <a:pt x="6" y="167"/>
                </a:cubicBezTo>
                <a:cubicBezTo>
                  <a:pt x="6" y="168"/>
                  <a:pt x="5" y="169"/>
                  <a:pt x="4" y="169"/>
                </a:cubicBezTo>
                <a:cubicBezTo>
                  <a:pt x="4" y="169"/>
                  <a:pt x="4" y="169"/>
                  <a:pt x="4" y="169"/>
                </a:cubicBezTo>
                <a:cubicBezTo>
                  <a:pt x="4" y="169"/>
                  <a:pt x="4" y="169"/>
                  <a:pt x="4" y="169"/>
                </a:cubicBezTo>
                <a:close/>
                <a:moveTo>
                  <a:pt x="383" y="160"/>
                </a:moveTo>
                <a:cubicBezTo>
                  <a:pt x="383" y="160"/>
                  <a:pt x="383" y="160"/>
                  <a:pt x="383" y="160"/>
                </a:cubicBezTo>
                <a:cubicBezTo>
                  <a:pt x="383" y="159"/>
                  <a:pt x="383" y="158"/>
                  <a:pt x="384" y="158"/>
                </a:cubicBezTo>
                <a:cubicBezTo>
                  <a:pt x="384" y="158"/>
                  <a:pt x="384" y="158"/>
                  <a:pt x="384" y="158"/>
                </a:cubicBezTo>
                <a:cubicBezTo>
                  <a:pt x="386" y="158"/>
                  <a:pt x="387" y="158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59"/>
                  <a:pt x="387" y="159"/>
                  <a:pt x="387" y="159"/>
                </a:cubicBezTo>
                <a:cubicBezTo>
                  <a:pt x="387" y="161"/>
                  <a:pt x="386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5" y="162"/>
                  <a:pt x="385" y="162"/>
                  <a:pt x="385" y="162"/>
                </a:cubicBezTo>
                <a:cubicBezTo>
                  <a:pt x="384" y="162"/>
                  <a:pt x="383" y="161"/>
                  <a:pt x="383" y="160"/>
                </a:cubicBezTo>
                <a:close/>
                <a:moveTo>
                  <a:pt x="5" y="162"/>
                </a:moveTo>
                <a:cubicBezTo>
                  <a:pt x="4" y="161"/>
                  <a:pt x="3" y="160"/>
                  <a:pt x="3" y="159"/>
                </a:cubicBezTo>
                <a:cubicBezTo>
                  <a:pt x="3" y="159"/>
                  <a:pt x="3" y="159"/>
                  <a:pt x="3" y="159"/>
                </a:cubicBezTo>
                <a:cubicBezTo>
                  <a:pt x="4" y="158"/>
                  <a:pt x="5" y="157"/>
                  <a:pt x="6" y="157"/>
                </a:cubicBezTo>
                <a:cubicBezTo>
                  <a:pt x="6" y="157"/>
                  <a:pt x="6" y="157"/>
                  <a:pt x="6" y="157"/>
                </a:cubicBezTo>
                <a:cubicBezTo>
                  <a:pt x="7" y="158"/>
                  <a:pt x="8" y="159"/>
                  <a:pt x="7" y="160"/>
                </a:cubicBezTo>
                <a:cubicBezTo>
                  <a:pt x="7" y="160"/>
                  <a:pt x="7" y="160"/>
                  <a:pt x="7" y="160"/>
                </a:cubicBezTo>
                <a:cubicBezTo>
                  <a:pt x="7" y="161"/>
                  <a:pt x="6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ubicBezTo>
                  <a:pt x="5" y="162"/>
                  <a:pt x="5" y="162"/>
                  <a:pt x="5" y="162"/>
                </a:cubicBezTo>
                <a:close/>
                <a:moveTo>
                  <a:pt x="381" y="153"/>
                </a:moveTo>
                <a:cubicBezTo>
                  <a:pt x="381" y="152"/>
                  <a:pt x="382" y="151"/>
                  <a:pt x="383" y="151"/>
                </a:cubicBezTo>
                <a:cubicBezTo>
                  <a:pt x="383" y="151"/>
                  <a:pt x="383" y="151"/>
                  <a:pt x="383" y="151"/>
                </a:cubicBezTo>
                <a:cubicBezTo>
                  <a:pt x="384" y="150"/>
                  <a:pt x="385" y="151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5" y="152"/>
                  <a:pt x="385" y="152"/>
                  <a:pt x="385" y="152"/>
                </a:cubicBezTo>
                <a:cubicBezTo>
                  <a:pt x="386" y="153"/>
                  <a:pt x="385" y="155"/>
                  <a:pt x="384" y="155"/>
                </a:cubicBezTo>
                <a:cubicBezTo>
                  <a:pt x="384" y="155"/>
                  <a:pt x="384" y="155"/>
                  <a:pt x="384" y="155"/>
                </a:cubicBezTo>
                <a:cubicBezTo>
                  <a:pt x="384" y="155"/>
                  <a:pt x="383" y="155"/>
                  <a:pt x="383" y="155"/>
                </a:cubicBezTo>
                <a:cubicBezTo>
                  <a:pt x="383" y="155"/>
                  <a:pt x="383" y="155"/>
                  <a:pt x="383" y="155"/>
                </a:cubicBezTo>
                <a:cubicBezTo>
                  <a:pt x="382" y="155"/>
                  <a:pt x="381" y="154"/>
                  <a:pt x="381" y="153"/>
                </a:cubicBezTo>
                <a:close/>
                <a:moveTo>
                  <a:pt x="6" y="155"/>
                </a:moveTo>
                <a:cubicBezTo>
                  <a:pt x="5" y="154"/>
                  <a:pt x="5" y="153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1"/>
                  <a:pt x="6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cubicBezTo>
                  <a:pt x="8" y="151"/>
                  <a:pt x="9" y="152"/>
                  <a:pt x="9" y="153"/>
                </a:cubicBezTo>
                <a:cubicBezTo>
                  <a:pt x="9" y="153"/>
                  <a:pt x="9" y="153"/>
                  <a:pt x="9" y="153"/>
                </a:cubicBezTo>
                <a:cubicBezTo>
                  <a:pt x="9" y="154"/>
                  <a:pt x="8" y="155"/>
                  <a:pt x="7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7" y="155"/>
                  <a:pt x="7" y="155"/>
                  <a:pt x="6" y="155"/>
                </a:cubicBezTo>
                <a:close/>
                <a:moveTo>
                  <a:pt x="380" y="146"/>
                </a:moveTo>
                <a:cubicBezTo>
                  <a:pt x="379" y="145"/>
                  <a:pt x="380" y="144"/>
                  <a:pt x="381" y="144"/>
                </a:cubicBezTo>
                <a:cubicBezTo>
                  <a:pt x="381" y="144"/>
                  <a:pt x="381" y="144"/>
                  <a:pt x="381" y="144"/>
                </a:cubicBezTo>
                <a:cubicBezTo>
                  <a:pt x="382" y="143"/>
                  <a:pt x="383" y="144"/>
                  <a:pt x="384" y="145"/>
                </a:cubicBezTo>
                <a:cubicBezTo>
                  <a:pt x="384" y="145"/>
                  <a:pt x="384" y="145"/>
                  <a:pt x="384" y="145"/>
                </a:cubicBezTo>
                <a:cubicBezTo>
                  <a:pt x="384" y="146"/>
                  <a:pt x="383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2" y="148"/>
                  <a:pt x="382" y="148"/>
                  <a:pt x="382" y="148"/>
                </a:cubicBezTo>
                <a:cubicBezTo>
                  <a:pt x="381" y="148"/>
                  <a:pt x="380" y="147"/>
                  <a:pt x="380" y="146"/>
                </a:cubicBezTo>
                <a:close/>
                <a:moveTo>
                  <a:pt x="8" y="147"/>
                </a:moveTo>
                <a:cubicBezTo>
                  <a:pt x="7" y="147"/>
                  <a:pt x="6" y="146"/>
                  <a:pt x="7" y="145"/>
                </a:cubicBezTo>
                <a:cubicBezTo>
                  <a:pt x="7" y="145"/>
                  <a:pt x="7" y="145"/>
                  <a:pt x="7" y="145"/>
                </a:cubicBezTo>
                <a:cubicBezTo>
                  <a:pt x="7" y="144"/>
                  <a:pt x="8" y="143"/>
                  <a:pt x="9" y="143"/>
                </a:cubicBezTo>
                <a:cubicBezTo>
                  <a:pt x="9" y="143"/>
                  <a:pt x="9" y="143"/>
                  <a:pt x="9" y="143"/>
                </a:cubicBezTo>
                <a:cubicBezTo>
                  <a:pt x="10" y="144"/>
                  <a:pt x="11" y="145"/>
                  <a:pt x="11" y="146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10" y="147"/>
                  <a:pt x="10" y="148"/>
                  <a:pt x="9" y="148"/>
                </a:cubicBezTo>
                <a:cubicBezTo>
                  <a:pt x="9" y="148"/>
                  <a:pt x="9" y="148"/>
                  <a:pt x="9" y="148"/>
                </a:cubicBezTo>
                <a:cubicBezTo>
                  <a:pt x="8" y="148"/>
                  <a:pt x="8" y="148"/>
                  <a:pt x="8" y="147"/>
                </a:cubicBezTo>
                <a:close/>
                <a:moveTo>
                  <a:pt x="378" y="139"/>
                </a:moveTo>
                <a:cubicBezTo>
                  <a:pt x="377" y="138"/>
                  <a:pt x="378" y="137"/>
                  <a:pt x="379" y="137"/>
                </a:cubicBezTo>
                <a:cubicBezTo>
                  <a:pt x="379" y="137"/>
                  <a:pt x="379" y="137"/>
                  <a:pt x="379" y="137"/>
                </a:cubicBezTo>
                <a:cubicBezTo>
                  <a:pt x="380" y="136"/>
                  <a:pt x="381" y="137"/>
                  <a:pt x="382" y="138"/>
                </a:cubicBezTo>
                <a:cubicBezTo>
                  <a:pt x="382" y="138"/>
                  <a:pt x="382" y="138"/>
                  <a:pt x="382" y="138"/>
                </a:cubicBezTo>
                <a:cubicBezTo>
                  <a:pt x="382" y="139"/>
                  <a:pt x="381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80" y="141"/>
                  <a:pt x="380" y="141"/>
                  <a:pt x="380" y="141"/>
                </a:cubicBezTo>
                <a:cubicBezTo>
                  <a:pt x="379" y="141"/>
                  <a:pt x="378" y="140"/>
                  <a:pt x="378" y="139"/>
                </a:cubicBezTo>
                <a:close/>
                <a:moveTo>
                  <a:pt x="10" y="141"/>
                </a:moveTo>
                <a:cubicBezTo>
                  <a:pt x="9" y="140"/>
                  <a:pt x="8" y="139"/>
                  <a:pt x="9" y="138"/>
                </a:cubicBezTo>
                <a:cubicBezTo>
                  <a:pt x="9" y="138"/>
                  <a:pt x="9" y="138"/>
                  <a:pt x="9" y="138"/>
                </a:cubicBezTo>
                <a:cubicBezTo>
                  <a:pt x="9" y="137"/>
                  <a:pt x="10" y="136"/>
                  <a:pt x="11" y="136"/>
                </a:cubicBezTo>
                <a:cubicBezTo>
                  <a:pt x="11" y="136"/>
                  <a:pt x="11" y="136"/>
                  <a:pt x="11" y="136"/>
                </a:cubicBezTo>
                <a:cubicBezTo>
                  <a:pt x="12" y="137"/>
                  <a:pt x="13" y="138"/>
                  <a:pt x="13" y="139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2" y="140"/>
                  <a:pt x="12" y="141"/>
                  <a:pt x="11" y="141"/>
                </a:cubicBezTo>
                <a:cubicBezTo>
                  <a:pt x="11" y="141"/>
                  <a:pt x="11" y="141"/>
                  <a:pt x="11" y="141"/>
                </a:cubicBezTo>
                <a:cubicBezTo>
                  <a:pt x="10" y="141"/>
                  <a:pt x="10" y="141"/>
                  <a:pt x="10" y="141"/>
                </a:cubicBezTo>
                <a:close/>
                <a:moveTo>
                  <a:pt x="375" y="133"/>
                </a:moveTo>
                <a:cubicBezTo>
                  <a:pt x="375" y="132"/>
                  <a:pt x="376" y="130"/>
                  <a:pt x="377" y="130"/>
                </a:cubicBezTo>
                <a:cubicBezTo>
                  <a:pt x="377" y="130"/>
                  <a:pt x="377" y="130"/>
                  <a:pt x="377" y="130"/>
                </a:cubicBezTo>
                <a:cubicBezTo>
                  <a:pt x="378" y="130"/>
                  <a:pt x="379" y="130"/>
                  <a:pt x="379" y="131"/>
                </a:cubicBezTo>
                <a:cubicBezTo>
                  <a:pt x="379" y="131"/>
                  <a:pt x="379" y="131"/>
                  <a:pt x="379" y="131"/>
                </a:cubicBezTo>
                <a:cubicBezTo>
                  <a:pt x="380" y="132"/>
                  <a:pt x="379" y="134"/>
                  <a:pt x="378" y="134"/>
                </a:cubicBezTo>
                <a:cubicBezTo>
                  <a:pt x="378" y="134"/>
                  <a:pt x="378" y="134"/>
                  <a:pt x="378" y="134"/>
                </a:cubicBezTo>
                <a:cubicBezTo>
                  <a:pt x="378" y="134"/>
                  <a:pt x="378" y="134"/>
                  <a:pt x="377" y="134"/>
                </a:cubicBezTo>
                <a:cubicBezTo>
                  <a:pt x="377" y="134"/>
                  <a:pt x="377" y="134"/>
                  <a:pt x="377" y="134"/>
                </a:cubicBezTo>
                <a:cubicBezTo>
                  <a:pt x="376" y="134"/>
                  <a:pt x="376" y="134"/>
                  <a:pt x="375" y="133"/>
                </a:cubicBezTo>
                <a:close/>
                <a:moveTo>
                  <a:pt x="12" y="134"/>
                </a:moveTo>
                <a:cubicBezTo>
                  <a:pt x="11" y="133"/>
                  <a:pt x="11" y="132"/>
                  <a:pt x="11" y="131"/>
                </a:cubicBezTo>
                <a:cubicBezTo>
                  <a:pt x="11" y="131"/>
                  <a:pt x="11" y="131"/>
                  <a:pt x="11" y="131"/>
                </a:cubicBezTo>
                <a:cubicBezTo>
                  <a:pt x="11" y="130"/>
                  <a:pt x="12" y="129"/>
                  <a:pt x="14" y="130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5" y="130"/>
                  <a:pt x="15" y="131"/>
                  <a:pt x="15" y="132"/>
                </a:cubicBezTo>
                <a:cubicBezTo>
                  <a:pt x="15" y="132"/>
                  <a:pt x="15" y="132"/>
                  <a:pt x="15" y="132"/>
                </a:cubicBezTo>
                <a:cubicBezTo>
                  <a:pt x="15" y="133"/>
                  <a:pt x="14" y="134"/>
                  <a:pt x="13" y="134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3" y="134"/>
                  <a:pt x="12" y="134"/>
                  <a:pt x="12" y="134"/>
                </a:cubicBezTo>
                <a:close/>
                <a:moveTo>
                  <a:pt x="373" y="126"/>
                </a:moveTo>
                <a:cubicBezTo>
                  <a:pt x="372" y="125"/>
                  <a:pt x="373" y="124"/>
                  <a:pt x="374" y="123"/>
                </a:cubicBezTo>
                <a:cubicBezTo>
                  <a:pt x="374" y="123"/>
                  <a:pt x="374" y="123"/>
                  <a:pt x="374" y="123"/>
                </a:cubicBezTo>
                <a:cubicBezTo>
                  <a:pt x="375" y="123"/>
                  <a:pt x="376" y="123"/>
                  <a:pt x="377" y="124"/>
                </a:cubicBezTo>
                <a:cubicBezTo>
                  <a:pt x="377" y="124"/>
                  <a:pt x="377" y="124"/>
                  <a:pt x="377" y="124"/>
                </a:cubicBezTo>
                <a:cubicBezTo>
                  <a:pt x="377" y="126"/>
                  <a:pt x="377" y="127"/>
                  <a:pt x="376" y="127"/>
                </a:cubicBezTo>
                <a:cubicBezTo>
                  <a:pt x="376" y="127"/>
                  <a:pt x="376" y="127"/>
                  <a:pt x="376" y="127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5" y="127"/>
                  <a:pt x="375" y="127"/>
                  <a:pt x="375" y="127"/>
                </a:cubicBezTo>
                <a:cubicBezTo>
                  <a:pt x="374" y="127"/>
                  <a:pt x="373" y="127"/>
                  <a:pt x="373" y="126"/>
                </a:cubicBezTo>
                <a:close/>
                <a:moveTo>
                  <a:pt x="15" y="127"/>
                </a:moveTo>
                <a:cubicBezTo>
                  <a:pt x="14" y="126"/>
                  <a:pt x="13" y="125"/>
                  <a:pt x="1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4" y="123"/>
                  <a:pt x="15" y="122"/>
                  <a:pt x="16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7" y="123"/>
                  <a:pt x="18" y="125"/>
                  <a:pt x="17" y="126"/>
                </a:cubicBezTo>
                <a:cubicBezTo>
                  <a:pt x="17" y="126"/>
                  <a:pt x="17" y="126"/>
                  <a:pt x="17" y="126"/>
                </a:cubicBezTo>
                <a:cubicBezTo>
                  <a:pt x="17" y="126"/>
                  <a:pt x="16" y="127"/>
                  <a:pt x="15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15" y="127"/>
                  <a:pt x="15" y="127"/>
                  <a:pt x="15" y="127"/>
                </a:cubicBezTo>
                <a:close/>
                <a:moveTo>
                  <a:pt x="370" y="119"/>
                </a:moveTo>
                <a:cubicBezTo>
                  <a:pt x="370" y="118"/>
                  <a:pt x="370" y="117"/>
                  <a:pt x="371" y="117"/>
                </a:cubicBezTo>
                <a:cubicBezTo>
                  <a:pt x="371" y="117"/>
                  <a:pt x="371" y="117"/>
                  <a:pt x="371" y="117"/>
                </a:cubicBezTo>
                <a:cubicBezTo>
                  <a:pt x="372" y="116"/>
                  <a:pt x="374" y="117"/>
                  <a:pt x="374" y="118"/>
                </a:cubicBezTo>
                <a:cubicBezTo>
                  <a:pt x="374" y="118"/>
                  <a:pt x="374" y="118"/>
                  <a:pt x="374" y="118"/>
                </a:cubicBezTo>
                <a:cubicBezTo>
                  <a:pt x="375" y="119"/>
                  <a:pt x="374" y="120"/>
                  <a:pt x="373" y="121"/>
                </a:cubicBezTo>
                <a:cubicBezTo>
                  <a:pt x="373" y="121"/>
                  <a:pt x="373" y="121"/>
                  <a:pt x="373" y="121"/>
                </a:cubicBezTo>
                <a:cubicBezTo>
                  <a:pt x="373" y="121"/>
                  <a:pt x="372" y="121"/>
                  <a:pt x="372" y="121"/>
                </a:cubicBezTo>
                <a:cubicBezTo>
                  <a:pt x="372" y="121"/>
                  <a:pt x="372" y="121"/>
                  <a:pt x="372" y="121"/>
                </a:cubicBezTo>
                <a:cubicBezTo>
                  <a:pt x="371" y="121"/>
                  <a:pt x="371" y="120"/>
                  <a:pt x="370" y="119"/>
                </a:cubicBezTo>
                <a:close/>
                <a:moveTo>
                  <a:pt x="17" y="120"/>
                </a:moveTo>
                <a:cubicBezTo>
                  <a:pt x="16" y="120"/>
                  <a:pt x="16" y="118"/>
                  <a:pt x="16" y="117"/>
                </a:cubicBezTo>
                <a:cubicBezTo>
                  <a:pt x="16" y="117"/>
                  <a:pt x="16" y="117"/>
                  <a:pt x="16" y="117"/>
                </a:cubicBezTo>
                <a:cubicBezTo>
                  <a:pt x="17" y="116"/>
                  <a:pt x="18" y="116"/>
                  <a:pt x="19" y="116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0" y="117"/>
                  <a:pt x="21" y="118"/>
                  <a:pt x="20" y="119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20" y="120"/>
                  <a:pt x="19" y="120"/>
                  <a:pt x="18" y="120"/>
                </a:cubicBezTo>
                <a:cubicBezTo>
                  <a:pt x="18" y="120"/>
                  <a:pt x="18" y="120"/>
                  <a:pt x="18" y="120"/>
                </a:cubicBezTo>
                <a:cubicBezTo>
                  <a:pt x="18" y="120"/>
                  <a:pt x="18" y="120"/>
                  <a:pt x="17" y="120"/>
                </a:cubicBezTo>
                <a:close/>
                <a:moveTo>
                  <a:pt x="367" y="113"/>
                </a:moveTo>
                <a:cubicBezTo>
                  <a:pt x="367" y="112"/>
                  <a:pt x="367" y="111"/>
                  <a:pt x="368" y="110"/>
                </a:cubicBezTo>
                <a:cubicBezTo>
                  <a:pt x="368" y="110"/>
                  <a:pt x="368" y="110"/>
                  <a:pt x="368" y="110"/>
                </a:cubicBezTo>
                <a:cubicBezTo>
                  <a:pt x="369" y="110"/>
                  <a:pt x="370" y="110"/>
                  <a:pt x="371" y="111"/>
                </a:cubicBezTo>
                <a:cubicBezTo>
                  <a:pt x="371" y="111"/>
                  <a:pt x="371" y="111"/>
                  <a:pt x="371" y="111"/>
                </a:cubicBezTo>
                <a:cubicBezTo>
                  <a:pt x="372" y="112"/>
                  <a:pt x="371" y="113"/>
                  <a:pt x="370" y="114"/>
                </a:cubicBezTo>
                <a:cubicBezTo>
                  <a:pt x="370" y="114"/>
                  <a:pt x="370" y="114"/>
                  <a:pt x="370" y="114"/>
                </a:cubicBezTo>
                <a:cubicBezTo>
                  <a:pt x="370" y="114"/>
                  <a:pt x="369" y="114"/>
                  <a:pt x="369" y="114"/>
                </a:cubicBezTo>
                <a:cubicBezTo>
                  <a:pt x="369" y="114"/>
                  <a:pt x="369" y="114"/>
                  <a:pt x="369" y="114"/>
                </a:cubicBezTo>
                <a:cubicBezTo>
                  <a:pt x="368" y="114"/>
                  <a:pt x="368" y="114"/>
                  <a:pt x="367" y="113"/>
                </a:cubicBezTo>
                <a:close/>
                <a:moveTo>
                  <a:pt x="20" y="114"/>
                </a:moveTo>
                <a:cubicBezTo>
                  <a:pt x="19" y="113"/>
                  <a:pt x="19" y="112"/>
                  <a:pt x="19" y="111"/>
                </a:cubicBezTo>
                <a:cubicBezTo>
                  <a:pt x="19" y="111"/>
                  <a:pt x="19" y="111"/>
                  <a:pt x="19" y="111"/>
                </a:cubicBezTo>
                <a:cubicBezTo>
                  <a:pt x="20" y="110"/>
                  <a:pt x="21" y="109"/>
                  <a:pt x="22" y="110"/>
                </a:cubicBezTo>
                <a:cubicBezTo>
                  <a:pt x="22" y="110"/>
                  <a:pt x="22" y="110"/>
                  <a:pt x="22" y="110"/>
                </a:cubicBezTo>
                <a:cubicBezTo>
                  <a:pt x="23" y="110"/>
                  <a:pt x="24" y="111"/>
                  <a:pt x="23" y="113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3" y="113"/>
                  <a:pt x="22" y="114"/>
                  <a:pt x="21" y="114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1" y="114"/>
                  <a:pt x="21" y="114"/>
                  <a:pt x="20" y="114"/>
                </a:cubicBezTo>
                <a:close/>
                <a:moveTo>
                  <a:pt x="364" y="107"/>
                </a:moveTo>
                <a:cubicBezTo>
                  <a:pt x="363" y="106"/>
                  <a:pt x="364" y="104"/>
                  <a:pt x="365" y="104"/>
                </a:cubicBezTo>
                <a:cubicBezTo>
                  <a:pt x="365" y="104"/>
                  <a:pt x="365" y="104"/>
                  <a:pt x="365" y="104"/>
                </a:cubicBezTo>
                <a:cubicBezTo>
                  <a:pt x="366" y="103"/>
                  <a:pt x="367" y="104"/>
                  <a:pt x="368" y="105"/>
                </a:cubicBezTo>
                <a:cubicBezTo>
                  <a:pt x="368" y="105"/>
                  <a:pt x="368" y="105"/>
                  <a:pt x="368" y="105"/>
                </a:cubicBezTo>
                <a:cubicBezTo>
                  <a:pt x="368" y="106"/>
                  <a:pt x="368" y="107"/>
                  <a:pt x="367" y="107"/>
                </a:cubicBezTo>
                <a:cubicBezTo>
                  <a:pt x="367" y="107"/>
                  <a:pt x="367" y="107"/>
                  <a:pt x="367" y="107"/>
                </a:cubicBezTo>
                <a:cubicBezTo>
                  <a:pt x="367" y="108"/>
                  <a:pt x="366" y="108"/>
                  <a:pt x="366" y="108"/>
                </a:cubicBezTo>
                <a:cubicBezTo>
                  <a:pt x="366" y="108"/>
                  <a:pt x="366" y="108"/>
                  <a:pt x="366" y="108"/>
                </a:cubicBezTo>
                <a:cubicBezTo>
                  <a:pt x="365" y="108"/>
                  <a:pt x="364" y="107"/>
                  <a:pt x="364" y="107"/>
                </a:cubicBezTo>
                <a:close/>
                <a:moveTo>
                  <a:pt x="24" y="107"/>
                </a:moveTo>
                <a:cubicBezTo>
                  <a:pt x="22" y="106"/>
                  <a:pt x="22" y="105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3" y="103"/>
                  <a:pt x="24" y="103"/>
                  <a:pt x="26" y="103"/>
                </a:cubicBezTo>
                <a:cubicBezTo>
                  <a:pt x="26" y="103"/>
                  <a:pt x="26" y="103"/>
                  <a:pt x="26" y="103"/>
                </a:cubicBezTo>
                <a:cubicBezTo>
                  <a:pt x="27" y="104"/>
                  <a:pt x="27" y="105"/>
                  <a:pt x="26" y="106"/>
                </a:cubicBezTo>
                <a:cubicBezTo>
                  <a:pt x="26" y="106"/>
                  <a:pt x="26" y="106"/>
                  <a:pt x="26" y="106"/>
                </a:cubicBezTo>
                <a:cubicBezTo>
                  <a:pt x="26" y="107"/>
                  <a:pt x="25" y="107"/>
                  <a:pt x="25" y="107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24" y="107"/>
                  <a:pt x="24" y="107"/>
                  <a:pt x="24" y="107"/>
                </a:cubicBezTo>
                <a:close/>
                <a:moveTo>
                  <a:pt x="361" y="100"/>
                </a:moveTo>
                <a:cubicBezTo>
                  <a:pt x="360" y="99"/>
                  <a:pt x="360" y="98"/>
                  <a:pt x="361" y="97"/>
                </a:cubicBezTo>
                <a:cubicBezTo>
                  <a:pt x="361" y="97"/>
                  <a:pt x="361" y="97"/>
                  <a:pt x="361" y="97"/>
                </a:cubicBezTo>
                <a:cubicBezTo>
                  <a:pt x="362" y="97"/>
                  <a:pt x="364" y="97"/>
                  <a:pt x="364" y="98"/>
                </a:cubicBezTo>
                <a:cubicBezTo>
                  <a:pt x="364" y="98"/>
                  <a:pt x="364" y="98"/>
                  <a:pt x="364" y="98"/>
                </a:cubicBezTo>
                <a:cubicBezTo>
                  <a:pt x="365" y="99"/>
                  <a:pt x="364" y="101"/>
                  <a:pt x="363" y="101"/>
                </a:cubicBezTo>
                <a:cubicBezTo>
                  <a:pt x="363" y="101"/>
                  <a:pt x="363" y="101"/>
                  <a:pt x="363" y="101"/>
                </a:cubicBezTo>
                <a:cubicBezTo>
                  <a:pt x="363" y="101"/>
                  <a:pt x="363" y="101"/>
                  <a:pt x="362" y="101"/>
                </a:cubicBezTo>
                <a:cubicBezTo>
                  <a:pt x="362" y="101"/>
                  <a:pt x="362" y="101"/>
                  <a:pt x="362" y="101"/>
                </a:cubicBezTo>
                <a:cubicBezTo>
                  <a:pt x="362" y="101"/>
                  <a:pt x="361" y="101"/>
                  <a:pt x="361" y="100"/>
                </a:cubicBezTo>
                <a:close/>
                <a:moveTo>
                  <a:pt x="27" y="101"/>
                </a:moveTo>
                <a:cubicBezTo>
                  <a:pt x="26" y="100"/>
                  <a:pt x="26" y="99"/>
                  <a:pt x="26" y="98"/>
                </a:cubicBezTo>
                <a:cubicBezTo>
                  <a:pt x="26" y="98"/>
                  <a:pt x="26" y="98"/>
                  <a:pt x="26" y="98"/>
                </a:cubicBezTo>
                <a:cubicBezTo>
                  <a:pt x="27" y="97"/>
                  <a:pt x="28" y="96"/>
                  <a:pt x="29" y="97"/>
                </a:cubicBezTo>
                <a:cubicBezTo>
                  <a:pt x="29" y="97"/>
                  <a:pt x="29" y="97"/>
                  <a:pt x="29" y="97"/>
                </a:cubicBezTo>
                <a:cubicBezTo>
                  <a:pt x="30" y="98"/>
                  <a:pt x="30" y="99"/>
                  <a:pt x="30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9" y="101"/>
                  <a:pt x="29" y="101"/>
                  <a:pt x="28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28" y="101"/>
                  <a:pt x="27" y="101"/>
                  <a:pt x="27" y="101"/>
                </a:cubicBezTo>
                <a:close/>
                <a:moveTo>
                  <a:pt x="357" y="94"/>
                </a:moveTo>
                <a:cubicBezTo>
                  <a:pt x="357" y="94"/>
                  <a:pt x="357" y="94"/>
                  <a:pt x="357" y="94"/>
                </a:cubicBezTo>
                <a:cubicBezTo>
                  <a:pt x="356" y="93"/>
                  <a:pt x="357" y="92"/>
                  <a:pt x="358" y="91"/>
                </a:cubicBezTo>
                <a:cubicBezTo>
                  <a:pt x="358" y="91"/>
                  <a:pt x="358" y="91"/>
                  <a:pt x="358" y="91"/>
                </a:cubicBezTo>
                <a:cubicBezTo>
                  <a:pt x="359" y="91"/>
                  <a:pt x="360" y="91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0" y="92"/>
                  <a:pt x="360" y="92"/>
                  <a:pt x="360" y="92"/>
                </a:cubicBezTo>
                <a:cubicBezTo>
                  <a:pt x="361" y="93"/>
                  <a:pt x="361" y="94"/>
                  <a:pt x="360" y="95"/>
                </a:cubicBezTo>
                <a:cubicBezTo>
                  <a:pt x="360" y="95"/>
                  <a:pt x="360" y="95"/>
                  <a:pt x="360" y="95"/>
                </a:cubicBezTo>
                <a:cubicBezTo>
                  <a:pt x="359" y="95"/>
                  <a:pt x="359" y="95"/>
                  <a:pt x="359" y="95"/>
                </a:cubicBezTo>
                <a:cubicBezTo>
                  <a:pt x="359" y="95"/>
                  <a:pt x="359" y="95"/>
                  <a:pt x="359" y="95"/>
                </a:cubicBezTo>
                <a:cubicBezTo>
                  <a:pt x="358" y="95"/>
                  <a:pt x="357" y="95"/>
                  <a:pt x="357" y="94"/>
                </a:cubicBezTo>
                <a:close/>
                <a:moveTo>
                  <a:pt x="31" y="94"/>
                </a:moveTo>
                <a:cubicBezTo>
                  <a:pt x="30" y="94"/>
                  <a:pt x="29" y="93"/>
                  <a:pt x="30" y="92"/>
                </a:cubicBezTo>
                <a:cubicBezTo>
                  <a:pt x="30" y="92"/>
                  <a:pt x="30" y="92"/>
                  <a:pt x="30" y="92"/>
                </a:cubicBezTo>
                <a:cubicBezTo>
                  <a:pt x="31" y="91"/>
                  <a:pt x="32" y="90"/>
                  <a:pt x="33" y="91"/>
                </a:cubicBezTo>
                <a:cubicBezTo>
                  <a:pt x="33" y="91"/>
                  <a:pt x="33" y="91"/>
                  <a:pt x="33" y="91"/>
                </a:cubicBezTo>
                <a:cubicBezTo>
                  <a:pt x="34" y="91"/>
                  <a:pt x="34" y="93"/>
                  <a:pt x="34" y="94"/>
                </a:cubicBezTo>
                <a:cubicBezTo>
                  <a:pt x="34" y="94"/>
                  <a:pt x="34" y="94"/>
                  <a:pt x="34" y="94"/>
                </a:cubicBezTo>
                <a:cubicBezTo>
                  <a:pt x="33" y="94"/>
                  <a:pt x="32" y="95"/>
                  <a:pt x="32" y="95"/>
                </a:cubicBezTo>
                <a:cubicBezTo>
                  <a:pt x="32" y="95"/>
                  <a:pt x="32" y="95"/>
                  <a:pt x="32" y="95"/>
                </a:cubicBezTo>
                <a:cubicBezTo>
                  <a:pt x="31" y="95"/>
                  <a:pt x="31" y="95"/>
                  <a:pt x="31" y="94"/>
                </a:cubicBezTo>
                <a:close/>
                <a:moveTo>
                  <a:pt x="353" y="88"/>
                </a:moveTo>
                <a:cubicBezTo>
                  <a:pt x="353" y="88"/>
                  <a:pt x="353" y="88"/>
                  <a:pt x="353" y="88"/>
                </a:cubicBezTo>
                <a:cubicBezTo>
                  <a:pt x="352" y="87"/>
                  <a:pt x="353" y="86"/>
                  <a:pt x="353" y="85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354" y="85"/>
                  <a:pt x="356" y="85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6" y="86"/>
                  <a:pt x="356" y="86"/>
                  <a:pt x="356" y="86"/>
                </a:cubicBezTo>
                <a:cubicBezTo>
                  <a:pt x="357" y="87"/>
                  <a:pt x="357" y="88"/>
                  <a:pt x="356" y="89"/>
                </a:cubicBezTo>
                <a:cubicBezTo>
                  <a:pt x="356" y="89"/>
                  <a:pt x="356" y="89"/>
                  <a:pt x="356" y="89"/>
                </a:cubicBezTo>
                <a:cubicBezTo>
                  <a:pt x="356" y="89"/>
                  <a:pt x="355" y="89"/>
                  <a:pt x="355" y="89"/>
                </a:cubicBezTo>
                <a:cubicBezTo>
                  <a:pt x="355" y="89"/>
                  <a:pt x="355" y="89"/>
                  <a:pt x="355" y="89"/>
                </a:cubicBezTo>
                <a:cubicBezTo>
                  <a:pt x="354" y="89"/>
                  <a:pt x="353" y="89"/>
                  <a:pt x="353" y="88"/>
                </a:cubicBezTo>
                <a:close/>
                <a:moveTo>
                  <a:pt x="35" y="88"/>
                </a:moveTo>
                <a:cubicBezTo>
                  <a:pt x="34" y="88"/>
                  <a:pt x="33" y="86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5" y="84"/>
                  <a:pt x="36" y="84"/>
                  <a:pt x="37" y="85"/>
                </a:cubicBezTo>
                <a:cubicBezTo>
                  <a:pt x="37" y="85"/>
                  <a:pt x="37" y="85"/>
                  <a:pt x="37" y="85"/>
                </a:cubicBezTo>
                <a:cubicBezTo>
                  <a:pt x="38" y="86"/>
                  <a:pt x="38" y="87"/>
                  <a:pt x="38" y="88"/>
                </a:cubicBezTo>
                <a:cubicBezTo>
                  <a:pt x="38" y="88"/>
                  <a:pt x="38" y="88"/>
                  <a:pt x="38" y="88"/>
                </a:cubicBezTo>
                <a:cubicBezTo>
                  <a:pt x="37" y="88"/>
                  <a:pt x="36" y="89"/>
                  <a:pt x="36" y="89"/>
                </a:cubicBezTo>
                <a:cubicBezTo>
                  <a:pt x="36" y="89"/>
                  <a:pt x="36" y="89"/>
                  <a:pt x="36" y="89"/>
                </a:cubicBezTo>
                <a:cubicBezTo>
                  <a:pt x="35" y="89"/>
                  <a:pt x="35" y="89"/>
                  <a:pt x="35" y="88"/>
                </a:cubicBezTo>
                <a:close/>
                <a:moveTo>
                  <a:pt x="349" y="82"/>
                </a:moveTo>
                <a:cubicBezTo>
                  <a:pt x="348" y="82"/>
                  <a:pt x="348" y="80"/>
                  <a:pt x="349" y="79"/>
                </a:cubicBezTo>
                <a:cubicBezTo>
                  <a:pt x="349" y="79"/>
                  <a:pt x="349" y="79"/>
                  <a:pt x="349" y="79"/>
                </a:cubicBezTo>
                <a:cubicBezTo>
                  <a:pt x="350" y="79"/>
                  <a:pt x="352" y="79"/>
                  <a:pt x="35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3" y="81"/>
                  <a:pt x="353" y="82"/>
                  <a:pt x="352" y="83"/>
                </a:cubicBezTo>
                <a:cubicBezTo>
                  <a:pt x="352" y="83"/>
                  <a:pt x="352" y="83"/>
                  <a:pt x="352" y="83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1" y="83"/>
                  <a:pt x="351" y="83"/>
                  <a:pt x="351" y="83"/>
                </a:cubicBezTo>
                <a:cubicBezTo>
                  <a:pt x="350" y="83"/>
                  <a:pt x="349" y="83"/>
                  <a:pt x="349" y="82"/>
                </a:cubicBezTo>
                <a:close/>
                <a:moveTo>
                  <a:pt x="39" y="82"/>
                </a:moveTo>
                <a:cubicBezTo>
                  <a:pt x="38" y="82"/>
                  <a:pt x="38" y="80"/>
                  <a:pt x="38" y="79"/>
                </a:cubicBezTo>
                <a:cubicBezTo>
                  <a:pt x="38" y="79"/>
                  <a:pt x="38" y="79"/>
                  <a:pt x="38" y="79"/>
                </a:cubicBezTo>
                <a:cubicBezTo>
                  <a:pt x="39" y="79"/>
                  <a:pt x="40" y="78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2" y="80"/>
                  <a:pt x="42" y="81"/>
                  <a:pt x="42" y="82"/>
                </a:cubicBezTo>
                <a:cubicBezTo>
                  <a:pt x="42" y="82"/>
                  <a:pt x="42" y="82"/>
                  <a:pt x="42" y="82"/>
                </a:cubicBezTo>
                <a:cubicBezTo>
                  <a:pt x="41" y="83"/>
                  <a:pt x="41" y="83"/>
                  <a:pt x="40" y="83"/>
                </a:cubicBezTo>
                <a:cubicBezTo>
                  <a:pt x="40" y="83"/>
                  <a:pt x="40" y="83"/>
                  <a:pt x="40" y="83"/>
                </a:cubicBezTo>
                <a:cubicBezTo>
                  <a:pt x="40" y="83"/>
                  <a:pt x="39" y="83"/>
                  <a:pt x="39" y="82"/>
                </a:cubicBezTo>
                <a:close/>
                <a:moveTo>
                  <a:pt x="344" y="77"/>
                </a:moveTo>
                <a:cubicBezTo>
                  <a:pt x="344" y="76"/>
                  <a:pt x="344" y="75"/>
                  <a:pt x="345" y="74"/>
                </a:cubicBezTo>
                <a:cubicBezTo>
                  <a:pt x="345" y="74"/>
                  <a:pt x="345" y="74"/>
                  <a:pt x="345" y="74"/>
                </a:cubicBezTo>
                <a:cubicBezTo>
                  <a:pt x="346" y="73"/>
                  <a:pt x="347" y="73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8" y="74"/>
                  <a:pt x="348" y="74"/>
                  <a:pt x="348" y="74"/>
                </a:cubicBezTo>
                <a:cubicBezTo>
                  <a:pt x="349" y="75"/>
                  <a:pt x="348" y="76"/>
                  <a:pt x="347" y="77"/>
                </a:cubicBezTo>
                <a:cubicBezTo>
                  <a:pt x="347" y="77"/>
                  <a:pt x="347" y="77"/>
                  <a:pt x="347" y="77"/>
                </a:cubicBezTo>
                <a:cubicBezTo>
                  <a:pt x="347" y="77"/>
                  <a:pt x="347" y="78"/>
                  <a:pt x="346" y="78"/>
                </a:cubicBezTo>
                <a:cubicBezTo>
                  <a:pt x="346" y="78"/>
                  <a:pt x="346" y="78"/>
                  <a:pt x="346" y="78"/>
                </a:cubicBezTo>
                <a:cubicBezTo>
                  <a:pt x="346" y="78"/>
                  <a:pt x="345" y="77"/>
                  <a:pt x="344" y="77"/>
                </a:cubicBezTo>
                <a:close/>
                <a:moveTo>
                  <a:pt x="43" y="77"/>
                </a:moveTo>
                <a:cubicBezTo>
                  <a:pt x="42" y="76"/>
                  <a:pt x="42" y="75"/>
                  <a:pt x="43" y="74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3"/>
                  <a:pt x="45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7" y="74"/>
                  <a:pt x="47" y="75"/>
                  <a:pt x="46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7"/>
                  <a:pt x="45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44" y="77"/>
                  <a:pt x="43" y="77"/>
                  <a:pt x="43" y="77"/>
                </a:cubicBezTo>
                <a:close/>
                <a:moveTo>
                  <a:pt x="340" y="71"/>
                </a:moveTo>
                <a:cubicBezTo>
                  <a:pt x="339" y="70"/>
                  <a:pt x="339" y="69"/>
                  <a:pt x="340" y="68"/>
                </a:cubicBezTo>
                <a:cubicBezTo>
                  <a:pt x="340" y="68"/>
                  <a:pt x="340" y="68"/>
                  <a:pt x="340" y="68"/>
                </a:cubicBezTo>
                <a:cubicBezTo>
                  <a:pt x="341" y="68"/>
                  <a:pt x="342" y="68"/>
                  <a:pt x="343" y="69"/>
                </a:cubicBezTo>
                <a:cubicBezTo>
                  <a:pt x="343" y="69"/>
                  <a:pt x="343" y="69"/>
                  <a:pt x="343" y="69"/>
                </a:cubicBezTo>
                <a:cubicBezTo>
                  <a:pt x="344" y="69"/>
                  <a:pt x="344" y="71"/>
                  <a:pt x="343" y="72"/>
                </a:cubicBezTo>
                <a:cubicBezTo>
                  <a:pt x="343" y="72"/>
                  <a:pt x="343" y="72"/>
                  <a:pt x="343" y="72"/>
                </a:cubicBezTo>
                <a:cubicBezTo>
                  <a:pt x="343" y="72"/>
                  <a:pt x="342" y="72"/>
                  <a:pt x="342" y="72"/>
                </a:cubicBezTo>
                <a:cubicBezTo>
                  <a:pt x="342" y="72"/>
                  <a:pt x="342" y="72"/>
                  <a:pt x="342" y="72"/>
                </a:cubicBezTo>
                <a:cubicBezTo>
                  <a:pt x="341" y="72"/>
                  <a:pt x="340" y="72"/>
                  <a:pt x="340" y="71"/>
                </a:cubicBezTo>
                <a:close/>
                <a:moveTo>
                  <a:pt x="48" y="71"/>
                </a:moveTo>
                <a:cubicBezTo>
                  <a:pt x="47" y="70"/>
                  <a:pt x="47" y="69"/>
                  <a:pt x="47" y="68"/>
                </a:cubicBezTo>
                <a:cubicBezTo>
                  <a:pt x="47" y="68"/>
                  <a:pt x="47" y="68"/>
                  <a:pt x="47" y="68"/>
                </a:cubicBezTo>
                <a:cubicBezTo>
                  <a:pt x="48" y="67"/>
                  <a:pt x="49" y="67"/>
                  <a:pt x="50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69"/>
                  <a:pt x="51" y="70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0" y="71"/>
                  <a:pt x="50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8" y="72"/>
                  <a:pt x="48" y="71"/>
                  <a:pt x="48" y="71"/>
                </a:cubicBezTo>
                <a:close/>
                <a:moveTo>
                  <a:pt x="335" y="66"/>
                </a:moveTo>
                <a:cubicBezTo>
                  <a:pt x="334" y="65"/>
                  <a:pt x="334" y="64"/>
                  <a:pt x="335" y="63"/>
                </a:cubicBezTo>
                <a:cubicBezTo>
                  <a:pt x="335" y="63"/>
                  <a:pt x="335" y="63"/>
                  <a:pt x="335" y="63"/>
                </a:cubicBezTo>
                <a:cubicBezTo>
                  <a:pt x="336" y="62"/>
                  <a:pt x="338" y="62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8" y="63"/>
                  <a:pt x="338" y="63"/>
                  <a:pt x="338" y="63"/>
                </a:cubicBezTo>
                <a:cubicBezTo>
                  <a:pt x="339" y="64"/>
                  <a:pt x="339" y="65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7" y="67"/>
                  <a:pt x="337" y="67"/>
                </a:cubicBezTo>
                <a:cubicBezTo>
                  <a:pt x="337" y="67"/>
                  <a:pt x="337" y="67"/>
                  <a:pt x="337" y="67"/>
                </a:cubicBezTo>
                <a:cubicBezTo>
                  <a:pt x="336" y="67"/>
                  <a:pt x="336" y="66"/>
                  <a:pt x="335" y="66"/>
                </a:cubicBezTo>
                <a:close/>
                <a:moveTo>
                  <a:pt x="52" y="66"/>
                </a:moveTo>
                <a:cubicBezTo>
                  <a:pt x="51" y="65"/>
                  <a:pt x="51" y="64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3" y="62"/>
                  <a:pt x="54" y="62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6" y="63"/>
                  <a:pt x="56" y="65"/>
                  <a:pt x="55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5" y="66"/>
                  <a:pt x="54" y="66"/>
                  <a:pt x="54" y="66"/>
                </a:cubicBezTo>
                <a:cubicBezTo>
                  <a:pt x="54" y="66"/>
                  <a:pt x="54" y="66"/>
                  <a:pt x="54" y="66"/>
                </a:cubicBezTo>
                <a:cubicBezTo>
                  <a:pt x="53" y="66"/>
                  <a:pt x="53" y="66"/>
                  <a:pt x="52" y="66"/>
                </a:cubicBezTo>
                <a:close/>
                <a:moveTo>
                  <a:pt x="330" y="61"/>
                </a:moveTo>
                <a:cubicBezTo>
                  <a:pt x="329" y="60"/>
                  <a:pt x="329" y="59"/>
                  <a:pt x="330" y="58"/>
                </a:cubicBezTo>
                <a:cubicBezTo>
                  <a:pt x="330" y="58"/>
                  <a:pt x="330" y="58"/>
                  <a:pt x="330" y="58"/>
                </a:cubicBezTo>
                <a:cubicBezTo>
                  <a:pt x="331" y="57"/>
                  <a:pt x="332" y="57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3" y="58"/>
                  <a:pt x="333" y="58"/>
                  <a:pt x="333" y="58"/>
                </a:cubicBezTo>
                <a:cubicBezTo>
                  <a:pt x="334" y="59"/>
                  <a:pt x="334" y="60"/>
                  <a:pt x="333" y="61"/>
                </a:cubicBezTo>
                <a:cubicBezTo>
                  <a:pt x="333" y="61"/>
                  <a:pt x="333" y="61"/>
                  <a:pt x="333" y="61"/>
                </a:cubicBezTo>
                <a:cubicBezTo>
                  <a:pt x="333" y="61"/>
                  <a:pt x="332" y="61"/>
                  <a:pt x="332" y="61"/>
                </a:cubicBezTo>
                <a:cubicBezTo>
                  <a:pt x="332" y="61"/>
                  <a:pt x="332" y="61"/>
                  <a:pt x="332" y="61"/>
                </a:cubicBezTo>
                <a:cubicBezTo>
                  <a:pt x="331" y="61"/>
                  <a:pt x="331" y="61"/>
                  <a:pt x="330" y="61"/>
                </a:cubicBezTo>
                <a:close/>
                <a:moveTo>
                  <a:pt x="57" y="60"/>
                </a:moveTo>
                <a:cubicBezTo>
                  <a:pt x="56" y="60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9" y="57"/>
                  <a:pt x="60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1" y="58"/>
                  <a:pt x="61" y="60"/>
                  <a:pt x="60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8" y="61"/>
                  <a:pt x="58" y="61"/>
                  <a:pt x="57" y="60"/>
                </a:cubicBezTo>
                <a:close/>
                <a:moveTo>
                  <a:pt x="325" y="56"/>
                </a:moveTo>
                <a:cubicBezTo>
                  <a:pt x="325" y="56"/>
                  <a:pt x="325" y="56"/>
                  <a:pt x="325" y="56"/>
                </a:cubicBezTo>
                <a:cubicBezTo>
                  <a:pt x="324" y="55"/>
                  <a:pt x="324" y="54"/>
                  <a:pt x="325" y="53"/>
                </a:cubicBezTo>
                <a:cubicBezTo>
                  <a:pt x="325" y="53"/>
                  <a:pt x="325" y="53"/>
                  <a:pt x="325" y="53"/>
                </a:cubicBezTo>
                <a:cubicBezTo>
                  <a:pt x="326" y="52"/>
                  <a:pt x="327" y="52"/>
                  <a:pt x="328" y="53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9" y="54"/>
                  <a:pt x="329" y="55"/>
                  <a:pt x="328" y="56"/>
                </a:cubicBezTo>
                <a:cubicBezTo>
                  <a:pt x="328" y="56"/>
                  <a:pt x="328" y="56"/>
                  <a:pt x="328" y="56"/>
                </a:cubicBezTo>
                <a:cubicBezTo>
                  <a:pt x="328" y="56"/>
                  <a:pt x="327" y="56"/>
                  <a:pt x="327" y="56"/>
                </a:cubicBezTo>
                <a:cubicBezTo>
                  <a:pt x="327" y="56"/>
                  <a:pt x="327" y="56"/>
                  <a:pt x="327" y="56"/>
                </a:cubicBezTo>
                <a:cubicBezTo>
                  <a:pt x="326" y="56"/>
                  <a:pt x="326" y="56"/>
                  <a:pt x="325" y="56"/>
                </a:cubicBezTo>
                <a:close/>
                <a:moveTo>
                  <a:pt x="62" y="55"/>
                </a:moveTo>
                <a:cubicBezTo>
                  <a:pt x="62" y="54"/>
                  <a:pt x="62" y="53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5" y="52"/>
                  <a:pt x="66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6" y="53"/>
                  <a:pt x="66" y="55"/>
                  <a:pt x="65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6"/>
                  <a:pt x="65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3" y="56"/>
                  <a:pt x="63" y="56"/>
                  <a:pt x="62" y="55"/>
                </a:cubicBezTo>
                <a:close/>
                <a:moveTo>
                  <a:pt x="320" y="51"/>
                </a:moveTo>
                <a:cubicBezTo>
                  <a:pt x="319" y="50"/>
                  <a:pt x="319" y="49"/>
                  <a:pt x="320" y="48"/>
                </a:cubicBezTo>
                <a:cubicBezTo>
                  <a:pt x="320" y="48"/>
                  <a:pt x="320" y="48"/>
                  <a:pt x="320" y="48"/>
                </a:cubicBezTo>
                <a:cubicBezTo>
                  <a:pt x="320" y="47"/>
                  <a:pt x="322" y="47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8"/>
                  <a:pt x="323" y="48"/>
                  <a:pt x="323" y="48"/>
                </a:cubicBezTo>
                <a:cubicBezTo>
                  <a:pt x="323" y="49"/>
                  <a:pt x="324" y="50"/>
                  <a:pt x="323" y="51"/>
                </a:cubicBezTo>
                <a:cubicBezTo>
                  <a:pt x="323" y="51"/>
                  <a:pt x="323" y="51"/>
                  <a:pt x="323" y="51"/>
                </a:cubicBezTo>
                <a:cubicBezTo>
                  <a:pt x="322" y="51"/>
                  <a:pt x="322" y="52"/>
                  <a:pt x="321" y="52"/>
                </a:cubicBezTo>
                <a:cubicBezTo>
                  <a:pt x="321" y="52"/>
                  <a:pt x="321" y="52"/>
                  <a:pt x="321" y="52"/>
                </a:cubicBezTo>
                <a:cubicBezTo>
                  <a:pt x="321" y="52"/>
                  <a:pt x="320" y="51"/>
                  <a:pt x="320" y="51"/>
                </a:cubicBezTo>
                <a:close/>
                <a:moveTo>
                  <a:pt x="68" y="50"/>
                </a:moveTo>
                <a:cubicBezTo>
                  <a:pt x="67" y="50"/>
                  <a:pt x="67" y="48"/>
                  <a:pt x="68" y="47"/>
                </a:cubicBezTo>
                <a:cubicBezTo>
                  <a:pt x="68" y="47"/>
                  <a:pt x="68" y="47"/>
                  <a:pt x="68" y="47"/>
                </a:cubicBezTo>
                <a:cubicBezTo>
                  <a:pt x="69" y="47"/>
                  <a:pt x="70" y="47"/>
                  <a:pt x="71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2" y="50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0" y="51"/>
                  <a:pt x="70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8" y="51"/>
                  <a:pt x="68" y="50"/>
                </a:cubicBezTo>
                <a:close/>
                <a:moveTo>
                  <a:pt x="314" y="46"/>
                </a:moveTo>
                <a:cubicBezTo>
                  <a:pt x="313" y="46"/>
                  <a:pt x="313" y="44"/>
                  <a:pt x="314" y="44"/>
                </a:cubicBezTo>
                <a:cubicBezTo>
                  <a:pt x="314" y="44"/>
                  <a:pt x="314" y="44"/>
                  <a:pt x="314" y="44"/>
                </a:cubicBezTo>
                <a:cubicBezTo>
                  <a:pt x="315" y="43"/>
                  <a:pt x="316" y="42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7" y="43"/>
                  <a:pt x="317" y="43"/>
                  <a:pt x="317" y="43"/>
                </a:cubicBezTo>
                <a:cubicBezTo>
                  <a:pt x="318" y="44"/>
                  <a:pt x="318" y="45"/>
                  <a:pt x="317" y="46"/>
                </a:cubicBezTo>
                <a:cubicBezTo>
                  <a:pt x="317" y="46"/>
                  <a:pt x="317" y="46"/>
                  <a:pt x="317" y="46"/>
                </a:cubicBezTo>
                <a:cubicBezTo>
                  <a:pt x="317" y="47"/>
                  <a:pt x="316" y="47"/>
                  <a:pt x="316" y="47"/>
                </a:cubicBezTo>
                <a:cubicBezTo>
                  <a:pt x="316" y="47"/>
                  <a:pt x="316" y="47"/>
                  <a:pt x="316" y="47"/>
                </a:cubicBezTo>
                <a:cubicBezTo>
                  <a:pt x="315" y="47"/>
                  <a:pt x="315" y="47"/>
                  <a:pt x="314" y="46"/>
                </a:cubicBezTo>
                <a:close/>
                <a:moveTo>
                  <a:pt x="73" y="46"/>
                </a:moveTo>
                <a:cubicBezTo>
                  <a:pt x="73" y="45"/>
                  <a:pt x="73" y="44"/>
                  <a:pt x="74" y="43"/>
                </a:cubicBezTo>
                <a:cubicBezTo>
                  <a:pt x="74" y="43"/>
                  <a:pt x="74" y="43"/>
                  <a:pt x="74" y="43"/>
                </a:cubicBezTo>
                <a:cubicBezTo>
                  <a:pt x="75" y="42"/>
                  <a:pt x="76" y="42"/>
                  <a:pt x="77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7" y="44"/>
                  <a:pt x="77" y="45"/>
                  <a:pt x="76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46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7"/>
                  <a:pt x="74" y="46"/>
                  <a:pt x="73" y="46"/>
                </a:cubicBezTo>
                <a:close/>
                <a:moveTo>
                  <a:pt x="309" y="42"/>
                </a:moveTo>
                <a:cubicBezTo>
                  <a:pt x="309" y="42"/>
                  <a:pt x="309" y="42"/>
                  <a:pt x="309" y="42"/>
                </a:cubicBezTo>
                <a:cubicBezTo>
                  <a:pt x="308" y="41"/>
                  <a:pt x="307" y="40"/>
                  <a:pt x="308" y="39"/>
                </a:cubicBezTo>
                <a:cubicBezTo>
                  <a:pt x="308" y="39"/>
                  <a:pt x="308" y="39"/>
                  <a:pt x="308" y="39"/>
                </a:cubicBezTo>
                <a:cubicBezTo>
                  <a:pt x="309" y="38"/>
                  <a:pt x="310" y="38"/>
                  <a:pt x="311" y="39"/>
                </a:cubicBezTo>
                <a:cubicBezTo>
                  <a:pt x="311" y="39"/>
                  <a:pt x="311" y="39"/>
                  <a:pt x="311" y="39"/>
                </a:cubicBezTo>
                <a:cubicBezTo>
                  <a:pt x="312" y="39"/>
                  <a:pt x="312" y="41"/>
                  <a:pt x="312" y="42"/>
                </a:cubicBezTo>
                <a:cubicBezTo>
                  <a:pt x="312" y="42"/>
                  <a:pt x="312" y="42"/>
                  <a:pt x="312" y="42"/>
                </a:cubicBezTo>
                <a:cubicBezTo>
                  <a:pt x="311" y="42"/>
                  <a:pt x="311" y="43"/>
                  <a:pt x="310" y="43"/>
                </a:cubicBezTo>
                <a:cubicBezTo>
                  <a:pt x="310" y="43"/>
                  <a:pt x="310" y="43"/>
                  <a:pt x="310" y="43"/>
                </a:cubicBezTo>
                <a:cubicBezTo>
                  <a:pt x="309" y="43"/>
                  <a:pt x="309" y="42"/>
                  <a:pt x="309" y="42"/>
                </a:cubicBezTo>
                <a:close/>
                <a:moveTo>
                  <a:pt x="79" y="41"/>
                </a:moveTo>
                <a:cubicBezTo>
                  <a:pt x="78" y="40"/>
                  <a:pt x="78" y="39"/>
                  <a:pt x="79" y="38"/>
                </a:cubicBezTo>
                <a:cubicBezTo>
                  <a:pt x="79" y="38"/>
                  <a:pt x="79" y="38"/>
                  <a:pt x="79" y="38"/>
                </a:cubicBezTo>
                <a:cubicBezTo>
                  <a:pt x="80" y="38"/>
                  <a:pt x="82" y="38"/>
                  <a:pt x="82" y="39"/>
                </a:cubicBezTo>
                <a:cubicBezTo>
                  <a:pt x="82" y="39"/>
                  <a:pt x="82" y="39"/>
                  <a:pt x="82" y="39"/>
                </a:cubicBezTo>
                <a:cubicBezTo>
                  <a:pt x="83" y="40"/>
                  <a:pt x="83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0" y="42"/>
                  <a:pt x="79" y="42"/>
                  <a:pt x="79" y="41"/>
                </a:cubicBezTo>
                <a:close/>
                <a:moveTo>
                  <a:pt x="303" y="38"/>
                </a:moveTo>
                <a:cubicBezTo>
                  <a:pt x="302" y="37"/>
                  <a:pt x="302" y="36"/>
                  <a:pt x="302" y="35"/>
                </a:cubicBezTo>
                <a:cubicBezTo>
                  <a:pt x="302" y="35"/>
                  <a:pt x="302" y="35"/>
                  <a:pt x="302" y="35"/>
                </a:cubicBezTo>
                <a:cubicBezTo>
                  <a:pt x="303" y="34"/>
                  <a:pt x="304" y="34"/>
                  <a:pt x="305" y="34"/>
                </a:cubicBezTo>
                <a:cubicBezTo>
                  <a:pt x="305" y="34"/>
                  <a:pt x="305" y="34"/>
                  <a:pt x="305" y="34"/>
                </a:cubicBezTo>
                <a:cubicBezTo>
                  <a:pt x="306" y="35"/>
                  <a:pt x="306" y="36"/>
                  <a:pt x="306" y="37"/>
                </a:cubicBezTo>
                <a:cubicBezTo>
                  <a:pt x="306" y="37"/>
                  <a:pt x="306" y="37"/>
                  <a:pt x="306" y="37"/>
                </a:cubicBezTo>
                <a:cubicBezTo>
                  <a:pt x="305" y="38"/>
                  <a:pt x="305" y="38"/>
                  <a:pt x="304" y="38"/>
                </a:cubicBezTo>
                <a:cubicBezTo>
                  <a:pt x="304" y="38"/>
                  <a:pt x="304" y="38"/>
                  <a:pt x="304" y="38"/>
                </a:cubicBezTo>
                <a:cubicBezTo>
                  <a:pt x="304" y="38"/>
                  <a:pt x="303" y="38"/>
                  <a:pt x="303" y="38"/>
                </a:cubicBezTo>
                <a:close/>
                <a:moveTo>
                  <a:pt x="85" y="37"/>
                </a:moveTo>
                <a:cubicBezTo>
                  <a:pt x="84" y="36"/>
                  <a:pt x="84" y="35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6" y="34"/>
                  <a:pt x="88" y="34"/>
                  <a:pt x="88" y="35"/>
                </a:cubicBezTo>
                <a:cubicBezTo>
                  <a:pt x="88" y="35"/>
                  <a:pt x="88" y="35"/>
                  <a:pt x="88" y="35"/>
                </a:cubicBezTo>
                <a:cubicBezTo>
                  <a:pt x="89" y="36"/>
                  <a:pt x="89" y="37"/>
                  <a:pt x="88" y="38"/>
                </a:cubicBezTo>
                <a:cubicBezTo>
                  <a:pt x="88" y="38"/>
                  <a:pt x="88" y="38"/>
                  <a:pt x="88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7" y="38"/>
                  <a:pt x="87" y="38"/>
                  <a:pt x="87" y="38"/>
                </a:cubicBezTo>
                <a:cubicBezTo>
                  <a:pt x="86" y="38"/>
                  <a:pt x="85" y="38"/>
                  <a:pt x="85" y="37"/>
                </a:cubicBezTo>
                <a:close/>
                <a:moveTo>
                  <a:pt x="297" y="34"/>
                </a:moveTo>
                <a:cubicBezTo>
                  <a:pt x="296" y="33"/>
                  <a:pt x="296" y="32"/>
                  <a:pt x="296" y="31"/>
                </a:cubicBezTo>
                <a:cubicBezTo>
                  <a:pt x="296" y="31"/>
                  <a:pt x="296" y="31"/>
                  <a:pt x="296" y="31"/>
                </a:cubicBezTo>
                <a:cubicBezTo>
                  <a:pt x="297" y="30"/>
                  <a:pt x="298" y="30"/>
                  <a:pt x="299" y="30"/>
                </a:cubicBezTo>
                <a:cubicBezTo>
                  <a:pt x="299" y="30"/>
                  <a:pt x="299" y="30"/>
                  <a:pt x="299" y="30"/>
                </a:cubicBezTo>
                <a:cubicBezTo>
                  <a:pt x="300" y="31"/>
                  <a:pt x="300" y="32"/>
                  <a:pt x="300" y="33"/>
                </a:cubicBezTo>
                <a:cubicBezTo>
                  <a:pt x="300" y="33"/>
                  <a:pt x="300" y="33"/>
                  <a:pt x="300" y="33"/>
                </a:cubicBezTo>
                <a:cubicBezTo>
                  <a:pt x="299" y="34"/>
                  <a:pt x="299" y="34"/>
                  <a:pt x="298" y="34"/>
                </a:cubicBezTo>
                <a:cubicBezTo>
                  <a:pt x="298" y="34"/>
                  <a:pt x="298" y="34"/>
                  <a:pt x="298" y="34"/>
                </a:cubicBezTo>
                <a:cubicBezTo>
                  <a:pt x="298" y="34"/>
                  <a:pt x="297" y="34"/>
                  <a:pt x="297" y="34"/>
                </a:cubicBezTo>
                <a:close/>
                <a:moveTo>
                  <a:pt x="91" y="33"/>
                </a:moveTo>
                <a:cubicBezTo>
                  <a:pt x="90" y="32"/>
                  <a:pt x="90" y="31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1" y="30"/>
                  <a:pt x="91" y="30"/>
                  <a:pt x="91" y="30"/>
                </a:cubicBezTo>
                <a:cubicBezTo>
                  <a:pt x="92" y="30"/>
                  <a:pt x="94" y="30"/>
                  <a:pt x="94" y="31"/>
                </a:cubicBezTo>
                <a:cubicBezTo>
                  <a:pt x="94" y="31"/>
                  <a:pt x="94" y="31"/>
                  <a:pt x="94" y="31"/>
                </a:cubicBezTo>
                <a:cubicBezTo>
                  <a:pt x="95" y="32"/>
                  <a:pt x="95" y="33"/>
                  <a:pt x="94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93" y="34"/>
                  <a:pt x="93" y="34"/>
                  <a:pt x="93" y="34"/>
                </a:cubicBezTo>
                <a:cubicBezTo>
                  <a:pt x="92" y="34"/>
                  <a:pt x="91" y="34"/>
                  <a:pt x="91" y="33"/>
                </a:cubicBezTo>
                <a:close/>
                <a:moveTo>
                  <a:pt x="291" y="30"/>
                </a:moveTo>
                <a:cubicBezTo>
                  <a:pt x="291" y="30"/>
                  <a:pt x="291" y="30"/>
                  <a:pt x="291" y="30"/>
                </a:cubicBezTo>
                <a:cubicBezTo>
                  <a:pt x="290" y="30"/>
                  <a:pt x="289" y="28"/>
                  <a:pt x="290" y="27"/>
                </a:cubicBezTo>
                <a:cubicBezTo>
                  <a:pt x="290" y="27"/>
                  <a:pt x="290" y="27"/>
                  <a:pt x="290" y="27"/>
                </a:cubicBezTo>
                <a:cubicBezTo>
                  <a:pt x="291" y="26"/>
                  <a:pt x="292" y="26"/>
                  <a:pt x="293" y="27"/>
                </a:cubicBezTo>
                <a:cubicBezTo>
                  <a:pt x="293" y="27"/>
                  <a:pt x="293" y="27"/>
                  <a:pt x="293" y="27"/>
                </a:cubicBezTo>
                <a:cubicBezTo>
                  <a:pt x="294" y="27"/>
                  <a:pt x="294" y="29"/>
                  <a:pt x="294" y="30"/>
                </a:cubicBezTo>
                <a:cubicBezTo>
                  <a:pt x="294" y="30"/>
                  <a:pt x="294" y="30"/>
                  <a:pt x="294" y="30"/>
                </a:cubicBezTo>
                <a:cubicBezTo>
                  <a:pt x="293" y="30"/>
                  <a:pt x="293" y="31"/>
                  <a:pt x="292" y="31"/>
                </a:cubicBezTo>
                <a:cubicBezTo>
                  <a:pt x="292" y="31"/>
                  <a:pt x="292" y="31"/>
                  <a:pt x="292" y="31"/>
                </a:cubicBezTo>
                <a:cubicBezTo>
                  <a:pt x="291" y="31"/>
                  <a:pt x="291" y="31"/>
                  <a:pt x="291" y="30"/>
                </a:cubicBezTo>
                <a:close/>
                <a:moveTo>
                  <a:pt x="97" y="29"/>
                </a:moveTo>
                <a:cubicBezTo>
                  <a:pt x="96" y="28"/>
                  <a:pt x="97" y="27"/>
                  <a:pt x="98" y="26"/>
                </a:cubicBezTo>
                <a:cubicBezTo>
                  <a:pt x="98" y="26"/>
                  <a:pt x="98" y="26"/>
                  <a:pt x="98" y="26"/>
                </a:cubicBezTo>
                <a:cubicBezTo>
                  <a:pt x="99" y="26"/>
                  <a:pt x="100" y="26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8"/>
                  <a:pt x="101" y="30"/>
                  <a:pt x="100" y="30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100" y="30"/>
                  <a:pt x="99" y="30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8" y="30"/>
                  <a:pt x="97" y="30"/>
                  <a:pt x="97" y="29"/>
                </a:cubicBezTo>
                <a:close/>
                <a:moveTo>
                  <a:pt x="284" y="27"/>
                </a:moveTo>
                <a:cubicBezTo>
                  <a:pt x="283" y="26"/>
                  <a:pt x="283" y="25"/>
                  <a:pt x="284" y="2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23"/>
                  <a:pt x="285" y="23"/>
                  <a:pt x="286" y="23"/>
                </a:cubicBezTo>
                <a:cubicBezTo>
                  <a:pt x="286" y="23"/>
                  <a:pt x="286" y="23"/>
                  <a:pt x="286" y="23"/>
                </a:cubicBezTo>
                <a:cubicBezTo>
                  <a:pt x="288" y="24"/>
                  <a:pt x="288" y="25"/>
                  <a:pt x="287" y="26"/>
                </a:cubicBezTo>
                <a:cubicBezTo>
                  <a:pt x="287" y="26"/>
                  <a:pt x="287" y="26"/>
                  <a:pt x="287" y="26"/>
                </a:cubicBezTo>
                <a:cubicBezTo>
                  <a:pt x="287" y="27"/>
                  <a:pt x="286" y="27"/>
                  <a:pt x="285" y="27"/>
                </a:cubicBezTo>
                <a:cubicBezTo>
                  <a:pt x="285" y="27"/>
                  <a:pt x="285" y="27"/>
                  <a:pt x="285" y="27"/>
                </a:cubicBezTo>
                <a:cubicBezTo>
                  <a:pt x="285" y="27"/>
                  <a:pt x="285" y="27"/>
                  <a:pt x="284" y="27"/>
                </a:cubicBezTo>
                <a:close/>
                <a:moveTo>
                  <a:pt x="103" y="26"/>
                </a:moveTo>
                <a:cubicBezTo>
                  <a:pt x="103" y="25"/>
                  <a:pt x="103" y="23"/>
                  <a:pt x="104" y="23"/>
                </a:cubicBezTo>
                <a:cubicBezTo>
                  <a:pt x="104" y="23"/>
                  <a:pt x="104" y="23"/>
                  <a:pt x="104" y="23"/>
                </a:cubicBezTo>
                <a:cubicBezTo>
                  <a:pt x="105" y="22"/>
                  <a:pt x="106" y="23"/>
                  <a:pt x="107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8" y="25"/>
                  <a:pt x="107" y="26"/>
                  <a:pt x="106" y="2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6" y="27"/>
                  <a:pt x="105" y="27"/>
                  <a:pt x="105" y="27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4" y="27"/>
                  <a:pt x="104" y="26"/>
                  <a:pt x="103" y="26"/>
                </a:cubicBezTo>
                <a:close/>
                <a:moveTo>
                  <a:pt x="278" y="24"/>
                </a:moveTo>
                <a:cubicBezTo>
                  <a:pt x="277" y="23"/>
                  <a:pt x="277" y="22"/>
                  <a:pt x="277" y="21"/>
                </a:cubicBezTo>
                <a:cubicBezTo>
                  <a:pt x="277" y="21"/>
                  <a:pt x="277" y="21"/>
                  <a:pt x="277" y="21"/>
                </a:cubicBezTo>
                <a:cubicBezTo>
                  <a:pt x="278" y="20"/>
                  <a:pt x="279" y="19"/>
                  <a:pt x="280" y="20"/>
                </a:cubicBezTo>
                <a:cubicBezTo>
                  <a:pt x="280" y="20"/>
                  <a:pt x="280" y="20"/>
                  <a:pt x="280" y="20"/>
                </a:cubicBezTo>
                <a:cubicBezTo>
                  <a:pt x="281" y="20"/>
                  <a:pt x="281" y="22"/>
                  <a:pt x="281" y="23"/>
                </a:cubicBezTo>
                <a:cubicBezTo>
                  <a:pt x="281" y="23"/>
                  <a:pt x="281" y="23"/>
                  <a:pt x="281" y="23"/>
                </a:cubicBezTo>
                <a:cubicBezTo>
                  <a:pt x="281" y="23"/>
                  <a:pt x="280" y="24"/>
                  <a:pt x="279" y="24"/>
                </a:cubicBezTo>
                <a:cubicBezTo>
                  <a:pt x="279" y="24"/>
                  <a:pt x="279" y="24"/>
                  <a:pt x="279" y="24"/>
                </a:cubicBezTo>
                <a:cubicBezTo>
                  <a:pt x="279" y="24"/>
                  <a:pt x="278" y="24"/>
                  <a:pt x="278" y="24"/>
                </a:cubicBezTo>
                <a:close/>
                <a:moveTo>
                  <a:pt x="110" y="22"/>
                </a:moveTo>
                <a:cubicBezTo>
                  <a:pt x="109" y="21"/>
                  <a:pt x="110" y="20"/>
                  <a:pt x="111" y="20"/>
                </a:cubicBezTo>
                <a:cubicBezTo>
                  <a:pt x="111" y="20"/>
                  <a:pt x="111" y="20"/>
                  <a:pt x="111" y="20"/>
                </a:cubicBezTo>
                <a:cubicBezTo>
                  <a:pt x="112" y="19"/>
                  <a:pt x="113" y="20"/>
                  <a:pt x="113" y="21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4" y="22"/>
                  <a:pt x="113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1" y="24"/>
                  <a:pt x="110" y="23"/>
                  <a:pt x="110" y="22"/>
                </a:cubicBezTo>
                <a:close/>
                <a:moveTo>
                  <a:pt x="272" y="21"/>
                </a:moveTo>
                <a:cubicBezTo>
                  <a:pt x="271" y="20"/>
                  <a:pt x="270" y="19"/>
                  <a:pt x="271" y="18"/>
                </a:cubicBezTo>
                <a:cubicBezTo>
                  <a:pt x="271" y="18"/>
                  <a:pt x="271" y="18"/>
                  <a:pt x="271" y="18"/>
                </a:cubicBezTo>
                <a:cubicBezTo>
                  <a:pt x="271" y="17"/>
                  <a:pt x="272" y="16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3" y="17"/>
                  <a:pt x="273" y="17"/>
                  <a:pt x="273" y="17"/>
                </a:cubicBezTo>
                <a:cubicBezTo>
                  <a:pt x="274" y="17"/>
                  <a:pt x="275" y="18"/>
                  <a:pt x="274" y="20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74" y="20"/>
                  <a:pt x="273" y="21"/>
                  <a:pt x="272" y="21"/>
                </a:cubicBezTo>
                <a:cubicBezTo>
                  <a:pt x="272" y="21"/>
                  <a:pt x="272" y="21"/>
                  <a:pt x="272" y="21"/>
                </a:cubicBezTo>
                <a:cubicBezTo>
                  <a:pt x="272" y="21"/>
                  <a:pt x="272" y="21"/>
                  <a:pt x="272" y="21"/>
                </a:cubicBezTo>
                <a:close/>
                <a:moveTo>
                  <a:pt x="116" y="19"/>
                </a:moveTo>
                <a:cubicBezTo>
                  <a:pt x="116" y="18"/>
                  <a:pt x="116" y="17"/>
                  <a:pt x="117" y="17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18" y="16"/>
                  <a:pt x="120" y="17"/>
                  <a:pt x="120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19"/>
                  <a:pt x="120" y="20"/>
                  <a:pt x="119" y="20"/>
                </a:cubicBezTo>
                <a:cubicBezTo>
                  <a:pt x="119" y="20"/>
                  <a:pt x="119" y="20"/>
                  <a:pt x="119" y="20"/>
                </a:cubicBezTo>
                <a:cubicBezTo>
                  <a:pt x="119" y="21"/>
                  <a:pt x="118" y="21"/>
                  <a:pt x="118" y="21"/>
                </a:cubicBezTo>
                <a:cubicBezTo>
                  <a:pt x="118" y="21"/>
                  <a:pt x="118" y="21"/>
                  <a:pt x="118" y="21"/>
                </a:cubicBezTo>
                <a:cubicBezTo>
                  <a:pt x="117" y="21"/>
                  <a:pt x="116" y="20"/>
                  <a:pt x="116" y="19"/>
                </a:cubicBezTo>
                <a:close/>
                <a:moveTo>
                  <a:pt x="265" y="18"/>
                </a:moveTo>
                <a:cubicBezTo>
                  <a:pt x="264" y="17"/>
                  <a:pt x="263" y="16"/>
                  <a:pt x="264" y="15"/>
                </a:cubicBezTo>
                <a:cubicBezTo>
                  <a:pt x="264" y="15"/>
                  <a:pt x="264" y="15"/>
                  <a:pt x="264" y="15"/>
                </a:cubicBezTo>
                <a:cubicBezTo>
                  <a:pt x="264" y="14"/>
                  <a:pt x="265" y="13"/>
                  <a:pt x="267" y="14"/>
                </a:cubicBezTo>
                <a:cubicBezTo>
                  <a:pt x="267" y="14"/>
                  <a:pt x="267" y="14"/>
                  <a:pt x="267" y="14"/>
                </a:cubicBezTo>
                <a:cubicBezTo>
                  <a:pt x="268" y="14"/>
                  <a:pt x="268" y="16"/>
                  <a:pt x="268" y="17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7" y="18"/>
                  <a:pt x="267" y="18"/>
                  <a:pt x="266" y="18"/>
                </a:cubicBezTo>
                <a:cubicBezTo>
                  <a:pt x="266" y="18"/>
                  <a:pt x="266" y="18"/>
                  <a:pt x="266" y="18"/>
                </a:cubicBezTo>
                <a:cubicBezTo>
                  <a:pt x="266" y="18"/>
                  <a:pt x="265" y="18"/>
                  <a:pt x="265" y="18"/>
                </a:cubicBezTo>
                <a:close/>
                <a:moveTo>
                  <a:pt x="123" y="17"/>
                </a:moveTo>
                <a:cubicBezTo>
                  <a:pt x="122" y="15"/>
                  <a:pt x="123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5" y="13"/>
                  <a:pt x="126" y="14"/>
                  <a:pt x="127" y="15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7" y="16"/>
                  <a:pt x="127" y="17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5" y="18"/>
                  <a:pt x="125" y="18"/>
                  <a:pt x="125" y="18"/>
                </a:cubicBezTo>
                <a:cubicBezTo>
                  <a:pt x="124" y="18"/>
                  <a:pt x="123" y="17"/>
                  <a:pt x="123" y="17"/>
                </a:cubicBezTo>
                <a:close/>
                <a:moveTo>
                  <a:pt x="258" y="15"/>
                </a:moveTo>
                <a:cubicBezTo>
                  <a:pt x="258" y="15"/>
                  <a:pt x="258" y="15"/>
                  <a:pt x="258" y="15"/>
                </a:cubicBezTo>
                <a:cubicBezTo>
                  <a:pt x="257" y="15"/>
                  <a:pt x="257" y="14"/>
                  <a:pt x="257" y="13"/>
                </a:cubicBezTo>
                <a:cubicBezTo>
                  <a:pt x="257" y="13"/>
                  <a:pt x="257" y="13"/>
                  <a:pt x="257" y="13"/>
                </a:cubicBezTo>
                <a:cubicBezTo>
                  <a:pt x="257" y="12"/>
                  <a:pt x="259" y="11"/>
                  <a:pt x="260" y="11"/>
                </a:cubicBezTo>
                <a:cubicBezTo>
                  <a:pt x="260" y="11"/>
                  <a:pt x="260" y="11"/>
                  <a:pt x="260" y="11"/>
                </a:cubicBezTo>
                <a:cubicBezTo>
                  <a:pt x="261" y="12"/>
                  <a:pt x="261" y="13"/>
                  <a:pt x="261" y="14"/>
                </a:cubicBezTo>
                <a:cubicBezTo>
                  <a:pt x="261" y="14"/>
                  <a:pt x="261" y="14"/>
                  <a:pt x="261" y="14"/>
                </a:cubicBezTo>
                <a:cubicBezTo>
                  <a:pt x="261" y="15"/>
                  <a:pt x="260" y="15"/>
                  <a:pt x="259" y="15"/>
                </a:cubicBezTo>
                <a:cubicBezTo>
                  <a:pt x="259" y="15"/>
                  <a:pt x="259" y="15"/>
                  <a:pt x="259" y="15"/>
                </a:cubicBezTo>
                <a:cubicBezTo>
                  <a:pt x="259" y="15"/>
                  <a:pt x="259" y="15"/>
                  <a:pt x="258" y="15"/>
                </a:cubicBezTo>
                <a:close/>
                <a:moveTo>
                  <a:pt x="129" y="14"/>
                </a:moveTo>
                <a:cubicBezTo>
                  <a:pt x="129" y="13"/>
                  <a:pt x="130" y="12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1" y="11"/>
                  <a:pt x="131" y="11"/>
                  <a:pt x="131" y="11"/>
                </a:cubicBezTo>
                <a:cubicBezTo>
                  <a:pt x="132" y="11"/>
                  <a:pt x="133" y="11"/>
                  <a:pt x="133" y="13"/>
                </a:cubicBezTo>
                <a:cubicBezTo>
                  <a:pt x="133" y="13"/>
                  <a:pt x="133" y="13"/>
                  <a:pt x="133" y="13"/>
                </a:cubicBezTo>
                <a:cubicBezTo>
                  <a:pt x="134" y="14"/>
                  <a:pt x="133" y="15"/>
                  <a:pt x="132" y="15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2" y="15"/>
                  <a:pt x="132" y="15"/>
                  <a:pt x="131" y="15"/>
                </a:cubicBezTo>
                <a:cubicBezTo>
                  <a:pt x="131" y="15"/>
                  <a:pt x="131" y="15"/>
                  <a:pt x="131" y="15"/>
                </a:cubicBezTo>
                <a:cubicBezTo>
                  <a:pt x="131" y="15"/>
                  <a:pt x="130" y="15"/>
                  <a:pt x="129" y="14"/>
                </a:cubicBezTo>
                <a:close/>
                <a:moveTo>
                  <a:pt x="252" y="13"/>
                </a:moveTo>
                <a:cubicBezTo>
                  <a:pt x="250" y="13"/>
                  <a:pt x="250" y="12"/>
                  <a:pt x="250" y="10"/>
                </a:cubicBezTo>
                <a:cubicBezTo>
                  <a:pt x="250" y="10"/>
                  <a:pt x="250" y="10"/>
                  <a:pt x="250" y="10"/>
                </a:cubicBezTo>
                <a:cubicBezTo>
                  <a:pt x="250" y="9"/>
                  <a:pt x="252" y="9"/>
                  <a:pt x="253" y="9"/>
                </a:cubicBezTo>
                <a:cubicBezTo>
                  <a:pt x="253" y="9"/>
                  <a:pt x="253" y="9"/>
                  <a:pt x="253" y="9"/>
                </a:cubicBezTo>
                <a:cubicBezTo>
                  <a:pt x="254" y="9"/>
                  <a:pt x="255" y="11"/>
                  <a:pt x="254" y="12"/>
                </a:cubicBezTo>
                <a:cubicBezTo>
                  <a:pt x="254" y="12"/>
                  <a:pt x="254" y="12"/>
                  <a:pt x="254" y="12"/>
                </a:cubicBezTo>
                <a:cubicBezTo>
                  <a:pt x="254" y="13"/>
                  <a:pt x="253" y="13"/>
                  <a:pt x="252" y="13"/>
                </a:cubicBezTo>
                <a:cubicBezTo>
                  <a:pt x="252" y="13"/>
                  <a:pt x="252" y="13"/>
                  <a:pt x="252" y="13"/>
                </a:cubicBezTo>
                <a:cubicBezTo>
                  <a:pt x="252" y="13"/>
                  <a:pt x="252" y="13"/>
                  <a:pt x="252" y="13"/>
                </a:cubicBezTo>
                <a:close/>
                <a:moveTo>
                  <a:pt x="136" y="12"/>
                </a:moveTo>
                <a:cubicBezTo>
                  <a:pt x="136" y="10"/>
                  <a:pt x="137" y="9"/>
                  <a:pt x="138" y="9"/>
                </a:cubicBezTo>
                <a:cubicBezTo>
                  <a:pt x="138" y="9"/>
                  <a:pt x="138" y="9"/>
                  <a:pt x="138" y="9"/>
                </a:cubicBezTo>
                <a:cubicBezTo>
                  <a:pt x="139" y="9"/>
                  <a:pt x="140" y="9"/>
                  <a:pt x="140" y="10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1" y="11"/>
                  <a:pt x="140" y="13"/>
                  <a:pt x="139" y="13"/>
                </a:cubicBezTo>
                <a:cubicBezTo>
                  <a:pt x="139" y="13"/>
                  <a:pt x="139" y="13"/>
                  <a:pt x="139" y="13"/>
                </a:cubicBezTo>
                <a:cubicBezTo>
                  <a:pt x="139" y="13"/>
                  <a:pt x="139" y="13"/>
                  <a:pt x="138" y="13"/>
                </a:cubicBezTo>
                <a:cubicBezTo>
                  <a:pt x="138" y="13"/>
                  <a:pt x="138" y="13"/>
                  <a:pt x="138" y="13"/>
                </a:cubicBezTo>
                <a:cubicBezTo>
                  <a:pt x="137" y="13"/>
                  <a:pt x="137" y="13"/>
                  <a:pt x="136" y="12"/>
                </a:cubicBezTo>
                <a:close/>
                <a:moveTo>
                  <a:pt x="245" y="11"/>
                </a:moveTo>
                <a:cubicBezTo>
                  <a:pt x="244" y="11"/>
                  <a:pt x="243" y="10"/>
                  <a:pt x="243" y="9"/>
                </a:cubicBezTo>
                <a:cubicBezTo>
                  <a:pt x="243" y="9"/>
                  <a:pt x="243" y="9"/>
                  <a:pt x="243" y="9"/>
                </a:cubicBezTo>
                <a:cubicBezTo>
                  <a:pt x="243" y="7"/>
                  <a:pt x="245" y="7"/>
                  <a:pt x="246" y="7"/>
                </a:cubicBezTo>
                <a:cubicBezTo>
                  <a:pt x="246" y="7"/>
                  <a:pt x="246" y="7"/>
                  <a:pt x="246" y="7"/>
                </a:cubicBezTo>
                <a:cubicBezTo>
                  <a:pt x="247" y="7"/>
                  <a:pt x="248" y="9"/>
                  <a:pt x="247" y="10"/>
                </a:cubicBezTo>
                <a:cubicBezTo>
                  <a:pt x="247" y="10"/>
                  <a:pt x="247" y="10"/>
                  <a:pt x="247" y="10"/>
                </a:cubicBezTo>
                <a:cubicBezTo>
                  <a:pt x="247" y="11"/>
                  <a:pt x="246" y="11"/>
                  <a:pt x="245" y="11"/>
                </a:cubicBezTo>
                <a:cubicBezTo>
                  <a:pt x="245" y="11"/>
                  <a:pt x="245" y="11"/>
                  <a:pt x="245" y="11"/>
                </a:cubicBezTo>
                <a:cubicBezTo>
                  <a:pt x="245" y="11"/>
                  <a:pt x="245" y="11"/>
                  <a:pt x="245" y="11"/>
                </a:cubicBezTo>
                <a:close/>
                <a:moveTo>
                  <a:pt x="143" y="10"/>
                </a:moveTo>
                <a:cubicBezTo>
                  <a:pt x="143" y="8"/>
                  <a:pt x="144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5" y="7"/>
                  <a:pt x="145" y="7"/>
                  <a:pt x="145" y="7"/>
                </a:cubicBezTo>
                <a:cubicBezTo>
                  <a:pt x="146" y="7"/>
                  <a:pt x="147" y="7"/>
                  <a:pt x="147" y="8"/>
                </a:cubicBezTo>
                <a:cubicBezTo>
                  <a:pt x="147" y="8"/>
                  <a:pt x="147" y="8"/>
                  <a:pt x="147" y="8"/>
                </a:cubicBezTo>
                <a:cubicBezTo>
                  <a:pt x="148" y="10"/>
                  <a:pt x="147" y="11"/>
                  <a:pt x="146" y="11"/>
                </a:cubicBezTo>
                <a:cubicBezTo>
                  <a:pt x="146" y="11"/>
                  <a:pt x="146" y="11"/>
                  <a:pt x="146" y="11"/>
                </a:cubicBezTo>
                <a:cubicBezTo>
                  <a:pt x="146" y="11"/>
                  <a:pt x="145" y="11"/>
                  <a:pt x="145" y="11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4" y="11"/>
                  <a:pt x="143" y="10"/>
                  <a:pt x="143" y="10"/>
                </a:cubicBezTo>
                <a:close/>
                <a:moveTo>
                  <a:pt x="238" y="9"/>
                </a:moveTo>
                <a:cubicBezTo>
                  <a:pt x="237" y="9"/>
                  <a:pt x="236" y="8"/>
                  <a:pt x="236" y="7"/>
                </a:cubicBezTo>
                <a:cubicBezTo>
                  <a:pt x="236" y="7"/>
                  <a:pt x="236" y="7"/>
                  <a:pt x="236" y="7"/>
                </a:cubicBezTo>
                <a:cubicBezTo>
                  <a:pt x="236" y="6"/>
                  <a:pt x="238" y="5"/>
                  <a:pt x="239" y="5"/>
                </a:cubicBezTo>
                <a:cubicBezTo>
                  <a:pt x="239" y="5"/>
                  <a:pt x="239" y="5"/>
                  <a:pt x="239" y="5"/>
                </a:cubicBezTo>
                <a:cubicBezTo>
                  <a:pt x="240" y="6"/>
                  <a:pt x="241" y="7"/>
                  <a:pt x="240" y="8"/>
                </a:cubicBezTo>
                <a:cubicBezTo>
                  <a:pt x="240" y="8"/>
                  <a:pt x="240" y="8"/>
                  <a:pt x="240" y="8"/>
                </a:cubicBezTo>
                <a:cubicBezTo>
                  <a:pt x="240" y="9"/>
                  <a:pt x="239" y="9"/>
                  <a:pt x="238" y="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38" y="9"/>
                  <a:pt x="238" y="9"/>
                </a:cubicBezTo>
                <a:close/>
                <a:moveTo>
                  <a:pt x="150" y="8"/>
                </a:moveTo>
                <a:cubicBezTo>
                  <a:pt x="150" y="7"/>
                  <a:pt x="151" y="5"/>
                  <a:pt x="152" y="5"/>
                </a:cubicBezTo>
                <a:cubicBezTo>
                  <a:pt x="152" y="5"/>
                  <a:pt x="152" y="5"/>
                  <a:pt x="152" y="5"/>
                </a:cubicBezTo>
                <a:cubicBezTo>
                  <a:pt x="153" y="5"/>
                  <a:pt x="154" y="6"/>
                  <a:pt x="154" y="7"/>
                </a:cubicBezTo>
                <a:cubicBezTo>
                  <a:pt x="154" y="7"/>
                  <a:pt x="154" y="7"/>
                  <a:pt x="154" y="7"/>
                </a:cubicBezTo>
                <a:cubicBezTo>
                  <a:pt x="155" y="8"/>
                  <a:pt x="154" y="9"/>
                  <a:pt x="153" y="9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9"/>
                  <a:pt x="152" y="9"/>
                  <a:pt x="152" y="9"/>
                </a:cubicBezTo>
                <a:cubicBezTo>
                  <a:pt x="152" y="9"/>
                  <a:pt x="152" y="9"/>
                  <a:pt x="152" y="9"/>
                </a:cubicBezTo>
                <a:cubicBezTo>
                  <a:pt x="151" y="9"/>
                  <a:pt x="150" y="9"/>
                  <a:pt x="150" y="8"/>
                </a:cubicBezTo>
                <a:close/>
                <a:moveTo>
                  <a:pt x="231" y="8"/>
                </a:moveTo>
                <a:cubicBezTo>
                  <a:pt x="231" y="8"/>
                  <a:pt x="231" y="8"/>
                  <a:pt x="231" y="8"/>
                </a:cubicBezTo>
                <a:cubicBezTo>
                  <a:pt x="230" y="8"/>
                  <a:pt x="229" y="7"/>
                  <a:pt x="229" y="5"/>
                </a:cubicBezTo>
                <a:cubicBezTo>
                  <a:pt x="229" y="5"/>
                  <a:pt x="229" y="5"/>
                  <a:pt x="229" y="5"/>
                </a:cubicBezTo>
                <a:cubicBezTo>
                  <a:pt x="229" y="4"/>
                  <a:pt x="230" y="4"/>
                  <a:pt x="232" y="4"/>
                </a:cubicBezTo>
                <a:cubicBezTo>
                  <a:pt x="232" y="4"/>
                  <a:pt x="232" y="4"/>
                  <a:pt x="232" y="4"/>
                </a:cubicBezTo>
                <a:cubicBezTo>
                  <a:pt x="233" y="4"/>
                  <a:pt x="233" y="5"/>
                  <a:pt x="233" y="6"/>
                </a:cubicBezTo>
                <a:cubicBezTo>
                  <a:pt x="233" y="6"/>
                  <a:pt x="233" y="6"/>
                  <a:pt x="233" y="6"/>
                </a:cubicBezTo>
                <a:cubicBezTo>
                  <a:pt x="233" y="7"/>
                  <a:pt x="232" y="8"/>
                  <a:pt x="231" y="8"/>
                </a:cubicBezTo>
                <a:cubicBezTo>
                  <a:pt x="231" y="8"/>
                  <a:pt x="231" y="8"/>
                  <a:pt x="231" y="8"/>
                </a:cubicBezTo>
                <a:cubicBezTo>
                  <a:pt x="231" y="8"/>
                  <a:pt x="231" y="8"/>
                  <a:pt x="231" y="8"/>
                </a:cubicBezTo>
                <a:close/>
                <a:moveTo>
                  <a:pt x="157" y="6"/>
                </a:moveTo>
                <a:cubicBezTo>
                  <a:pt x="157" y="5"/>
                  <a:pt x="158" y="4"/>
                  <a:pt x="159" y="4"/>
                </a:cubicBezTo>
                <a:cubicBezTo>
                  <a:pt x="159" y="4"/>
                  <a:pt x="159" y="4"/>
                  <a:pt x="159" y="4"/>
                </a:cubicBezTo>
                <a:cubicBezTo>
                  <a:pt x="160" y="3"/>
                  <a:pt x="161" y="4"/>
                  <a:pt x="161" y="5"/>
                </a:cubicBezTo>
                <a:cubicBezTo>
                  <a:pt x="161" y="5"/>
                  <a:pt x="161" y="5"/>
                  <a:pt x="161" y="5"/>
                </a:cubicBezTo>
                <a:cubicBezTo>
                  <a:pt x="162" y="7"/>
                  <a:pt x="161" y="8"/>
                  <a:pt x="160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0" y="8"/>
                  <a:pt x="159" y="8"/>
                  <a:pt x="159" y="8"/>
                </a:cubicBezTo>
                <a:cubicBezTo>
                  <a:pt x="159" y="8"/>
                  <a:pt x="159" y="8"/>
                  <a:pt x="159" y="8"/>
                </a:cubicBezTo>
                <a:cubicBezTo>
                  <a:pt x="158" y="8"/>
                  <a:pt x="157" y="7"/>
                  <a:pt x="157" y="6"/>
                </a:cubicBezTo>
                <a:close/>
                <a:moveTo>
                  <a:pt x="224" y="7"/>
                </a:moveTo>
                <a:cubicBezTo>
                  <a:pt x="224" y="7"/>
                  <a:pt x="224" y="7"/>
                  <a:pt x="224" y="7"/>
                </a:cubicBezTo>
                <a:cubicBezTo>
                  <a:pt x="223" y="7"/>
                  <a:pt x="222" y="5"/>
                  <a:pt x="222" y="4"/>
                </a:cubicBezTo>
                <a:cubicBezTo>
                  <a:pt x="222" y="4"/>
                  <a:pt x="222" y="4"/>
                  <a:pt x="222" y="4"/>
                </a:cubicBezTo>
                <a:cubicBezTo>
                  <a:pt x="222" y="3"/>
                  <a:pt x="223" y="2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4" y="3"/>
                  <a:pt x="224" y="3"/>
                  <a:pt x="224" y="3"/>
                </a:cubicBezTo>
                <a:cubicBezTo>
                  <a:pt x="225" y="3"/>
                  <a:pt x="226" y="4"/>
                  <a:pt x="226" y="5"/>
                </a:cubicBezTo>
                <a:cubicBezTo>
                  <a:pt x="226" y="5"/>
                  <a:pt x="226" y="5"/>
                  <a:pt x="226" y="5"/>
                </a:cubicBezTo>
                <a:cubicBezTo>
                  <a:pt x="226" y="6"/>
                  <a:pt x="225" y="7"/>
                  <a:pt x="224" y="7"/>
                </a:cubicBezTo>
                <a:cubicBezTo>
                  <a:pt x="224" y="7"/>
                  <a:pt x="224" y="7"/>
                  <a:pt x="224" y="7"/>
                </a:cubicBezTo>
                <a:cubicBezTo>
                  <a:pt x="224" y="7"/>
                  <a:pt x="224" y="7"/>
                  <a:pt x="224" y="7"/>
                </a:cubicBezTo>
                <a:close/>
                <a:moveTo>
                  <a:pt x="164" y="5"/>
                </a:moveTo>
                <a:cubicBezTo>
                  <a:pt x="164" y="4"/>
                  <a:pt x="165" y="3"/>
                  <a:pt x="166" y="2"/>
                </a:cubicBezTo>
                <a:cubicBezTo>
                  <a:pt x="166" y="2"/>
                  <a:pt x="166" y="2"/>
                  <a:pt x="166" y="2"/>
                </a:cubicBezTo>
                <a:cubicBezTo>
                  <a:pt x="167" y="2"/>
                  <a:pt x="168" y="3"/>
                  <a:pt x="169" y="4"/>
                </a:cubicBezTo>
                <a:cubicBezTo>
                  <a:pt x="169" y="4"/>
                  <a:pt x="169" y="4"/>
                  <a:pt x="169" y="4"/>
                </a:cubicBezTo>
                <a:cubicBezTo>
                  <a:pt x="169" y="5"/>
                  <a:pt x="168" y="7"/>
                  <a:pt x="167" y="7"/>
                </a:cubicBezTo>
                <a:cubicBezTo>
                  <a:pt x="167" y="7"/>
                  <a:pt x="167" y="7"/>
                  <a:pt x="167" y="7"/>
                </a:cubicBezTo>
                <a:cubicBezTo>
                  <a:pt x="167" y="7"/>
                  <a:pt x="167" y="7"/>
                  <a:pt x="166" y="7"/>
                </a:cubicBezTo>
                <a:cubicBezTo>
                  <a:pt x="166" y="7"/>
                  <a:pt x="166" y="7"/>
                  <a:pt x="166" y="7"/>
                </a:cubicBezTo>
                <a:cubicBezTo>
                  <a:pt x="165" y="7"/>
                  <a:pt x="165" y="6"/>
                  <a:pt x="164" y="5"/>
                </a:cubicBezTo>
                <a:close/>
                <a:moveTo>
                  <a:pt x="217" y="6"/>
                </a:moveTo>
                <a:cubicBezTo>
                  <a:pt x="215" y="6"/>
                  <a:pt x="215" y="5"/>
                  <a:pt x="215" y="3"/>
                </a:cubicBezTo>
                <a:cubicBezTo>
                  <a:pt x="215" y="3"/>
                  <a:pt x="215" y="3"/>
                  <a:pt x="215" y="3"/>
                </a:cubicBezTo>
                <a:cubicBezTo>
                  <a:pt x="215" y="2"/>
                  <a:pt x="216" y="1"/>
                  <a:pt x="217" y="2"/>
                </a:cubicBezTo>
                <a:cubicBezTo>
                  <a:pt x="217" y="2"/>
                  <a:pt x="217" y="2"/>
                  <a:pt x="217" y="2"/>
                </a:cubicBezTo>
                <a:cubicBezTo>
                  <a:pt x="218" y="2"/>
                  <a:pt x="219" y="3"/>
                  <a:pt x="219" y="4"/>
                </a:cubicBezTo>
                <a:cubicBezTo>
                  <a:pt x="219" y="4"/>
                  <a:pt x="219" y="4"/>
                  <a:pt x="219" y="4"/>
                </a:cubicBezTo>
                <a:cubicBezTo>
                  <a:pt x="219" y="5"/>
                  <a:pt x="218" y="6"/>
                  <a:pt x="217" y="6"/>
                </a:cubicBezTo>
                <a:cubicBezTo>
                  <a:pt x="217" y="6"/>
                  <a:pt x="217" y="6"/>
                  <a:pt x="217" y="6"/>
                </a:cubicBezTo>
                <a:cubicBezTo>
                  <a:pt x="217" y="6"/>
                  <a:pt x="217" y="6"/>
                  <a:pt x="217" y="6"/>
                </a:cubicBezTo>
                <a:close/>
                <a:moveTo>
                  <a:pt x="172" y="4"/>
                </a:moveTo>
                <a:cubicBezTo>
                  <a:pt x="171" y="3"/>
                  <a:pt x="172" y="2"/>
                  <a:pt x="173" y="2"/>
                </a:cubicBezTo>
                <a:cubicBezTo>
                  <a:pt x="173" y="2"/>
                  <a:pt x="173" y="2"/>
                  <a:pt x="173" y="2"/>
                </a:cubicBezTo>
                <a:cubicBezTo>
                  <a:pt x="175" y="1"/>
                  <a:pt x="176" y="2"/>
                  <a:pt x="176" y="3"/>
                </a:cubicBezTo>
                <a:cubicBezTo>
                  <a:pt x="176" y="3"/>
                  <a:pt x="176" y="3"/>
                  <a:pt x="176" y="3"/>
                </a:cubicBezTo>
                <a:cubicBezTo>
                  <a:pt x="176" y="5"/>
                  <a:pt x="175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4" y="6"/>
                  <a:pt x="174" y="6"/>
                  <a:pt x="174" y="6"/>
                </a:cubicBezTo>
                <a:cubicBezTo>
                  <a:pt x="173" y="6"/>
                  <a:pt x="172" y="5"/>
                  <a:pt x="172" y="4"/>
                </a:cubicBezTo>
                <a:close/>
                <a:moveTo>
                  <a:pt x="210" y="5"/>
                </a:moveTo>
                <a:cubicBezTo>
                  <a:pt x="208" y="5"/>
                  <a:pt x="207" y="4"/>
                  <a:pt x="208" y="3"/>
                </a:cubicBezTo>
                <a:cubicBezTo>
                  <a:pt x="208" y="3"/>
                  <a:pt x="208" y="3"/>
                  <a:pt x="208" y="3"/>
                </a:cubicBezTo>
                <a:cubicBezTo>
                  <a:pt x="208" y="2"/>
                  <a:pt x="209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0" y="1"/>
                  <a:pt x="210" y="1"/>
                  <a:pt x="210" y="1"/>
                </a:cubicBezTo>
                <a:cubicBezTo>
                  <a:pt x="211" y="1"/>
                  <a:pt x="212" y="2"/>
                  <a:pt x="212" y="3"/>
                </a:cubicBezTo>
                <a:cubicBezTo>
                  <a:pt x="212" y="3"/>
                  <a:pt x="212" y="3"/>
                  <a:pt x="212" y="3"/>
                </a:cubicBezTo>
                <a:cubicBezTo>
                  <a:pt x="212" y="4"/>
                  <a:pt x="211" y="5"/>
                  <a:pt x="210" y="5"/>
                </a:cubicBezTo>
                <a:cubicBezTo>
                  <a:pt x="210" y="5"/>
                  <a:pt x="210" y="5"/>
                  <a:pt x="210" y="5"/>
                </a:cubicBezTo>
                <a:cubicBezTo>
                  <a:pt x="210" y="5"/>
                  <a:pt x="210" y="5"/>
                  <a:pt x="210" y="5"/>
                </a:cubicBezTo>
                <a:close/>
                <a:moveTo>
                  <a:pt x="179" y="3"/>
                </a:moveTo>
                <a:cubicBezTo>
                  <a:pt x="179" y="2"/>
                  <a:pt x="179" y="1"/>
                  <a:pt x="181" y="1"/>
                </a:cubicBezTo>
                <a:cubicBezTo>
                  <a:pt x="181" y="1"/>
                  <a:pt x="181" y="1"/>
                  <a:pt x="181" y="1"/>
                </a:cubicBezTo>
                <a:cubicBezTo>
                  <a:pt x="182" y="1"/>
                  <a:pt x="183" y="2"/>
                  <a:pt x="183" y="3"/>
                </a:cubicBezTo>
                <a:cubicBezTo>
                  <a:pt x="183" y="3"/>
                  <a:pt x="183" y="3"/>
                  <a:pt x="183" y="3"/>
                </a:cubicBezTo>
                <a:cubicBezTo>
                  <a:pt x="183" y="4"/>
                  <a:pt x="182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1" y="5"/>
                  <a:pt x="181" y="5"/>
                  <a:pt x="181" y="5"/>
                </a:cubicBezTo>
                <a:cubicBezTo>
                  <a:pt x="180" y="5"/>
                  <a:pt x="179" y="4"/>
                  <a:pt x="179" y="3"/>
                </a:cubicBezTo>
                <a:close/>
                <a:moveTo>
                  <a:pt x="202" y="5"/>
                </a:moveTo>
                <a:cubicBezTo>
                  <a:pt x="201" y="5"/>
                  <a:pt x="200" y="4"/>
                  <a:pt x="200" y="3"/>
                </a:cubicBezTo>
                <a:cubicBezTo>
                  <a:pt x="200" y="3"/>
                  <a:pt x="200" y="3"/>
                  <a:pt x="200" y="3"/>
                </a:cubicBezTo>
                <a:cubicBezTo>
                  <a:pt x="200" y="1"/>
                  <a:pt x="201" y="0"/>
                  <a:pt x="20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3" y="0"/>
                  <a:pt x="203" y="0"/>
                  <a:pt x="203" y="1"/>
                </a:cubicBezTo>
                <a:cubicBezTo>
                  <a:pt x="203" y="1"/>
                  <a:pt x="203" y="1"/>
                  <a:pt x="203" y="1"/>
                </a:cubicBezTo>
                <a:cubicBezTo>
                  <a:pt x="204" y="1"/>
                  <a:pt x="205" y="2"/>
                  <a:pt x="205" y="3"/>
                </a:cubicBezTo>
                <a:cubicBezTo>
                  <a:pt x="205" y="3"/>
                  <a:pt x="205" y="3"/>
                  <a:pt x="205" y="3"/>
                </a:cubicBezTo>
                <a:cubicBezTo>
                  <a:pt x="205" y="4"/>
                  <a:pt x="204" y="5"/>
                  <a:pt x="202" y="5"/>
                </a:cubicBezTo>
                <a:cubicBezTo>
                  <a:pt x="202" y="5"/>
                  <a:pt x="202" y="5"/>
                  <a:pt x="202" y="5"/>
                </a:cubicBezTo>
                <a:cubicBezTo>
                  <a:pt x="202" y="5"/>
                  <a:pt x="202" y="5"/>
                  <a:pt x="202" y="5"/>
                </a:cubicBezTo>
                <a:close/>
                <a:moveTo>
                  <a:pt x="186" y="3"/>
                </a:moveTo>
                <a:cubicBezTo>
                  <a:pt x="186" y="2"/>
                  <a:pt x="187" y="1"/>
                  <a:pt x="188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89" y="0"/>
                  <a:pt x="190" y="1"/>
                  <a:pt x="190" y="3"/>
                </a:cubicBezTo>
                <a:cubicBezTo>
                  <a:pt x="190" y="3"/>
                  <a:pt x="190" y="3"/>
                  <a:pt x="190" y="3"/>
                </a:cubicBezTo>
                <a:cubicBezTo>
                  <a:pt x="190" y="4"/>
                  <a:pt x="189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8" y="5"/>
                  <a:pt x="188" y="5"/>
                  <a:pt x="188" y="5"/>
                </a:cubicBezTo>
                <a:cubicBezTo>
                  <a:pt x="187" y="5"/>
                  <a:pt x="186" y="4"/>
                  <a:pt x="186" y="3"/>
                </a:cubicBezTo>
                <a:close/>
                <a:moveTo>
                  <a:pt x="195" y="5"/>
                </a:moveTo>
                <a:cubicBezTo>
                  <a:pt x="195" y="5"/>
                  <a:pt x="195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lose/>
                <a:moveTo>
                  <a:pt x="193" y="2"/>
                </a:moveTo>
                <a:cubicBezTo>
                  <a:pt x="193" y="1"/>
                  <a:pt x="194" y="0"/>
                  <a:pt x="195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6" y="0"/>
                  <a:pt x="197" y="1"/>
                  <a:pt x="197" y="2"/>
                </a:cubicBezTo>
                <a:cubicBezTo>
                  <a:pt x="197" y="2"/>
                  <a:pt x="197" y="2"/>
                  <a:pt x="197" y="2"/>
                </a:cubicBezTo>
                <a:cubicBezTo>
                  <a:pt x="197" y="4"/>
                  <a:pt x="196" y="5"/>
                  <a:pt x="195" y="5"/>
                </a:cubicBezTo>
                <a:cubicBezTo>
                  <a:pt x="195" y="5"/>
                  <a:pt x="195" y="5"/>
                  <a:pt x="195" y="5"/>
                </a:cubicBezTo>
                <a:cubicBezTo>
                  <a:pt x="194" y="5"/>
                  <a:pt x="193" y="4"/>
                  <a:pt x="193" y="2"/>
                </a:cubicBezTo>
                <a:close/>
              </a:path>
            </a:pathLst>
          </a:custGeom>
          <a:solidFill>
            <a:srgbClr val="F4ED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8" name="组合 11"/>
          <p:cNvGrpSpPr>
            <a:grpSpLocks/>
          </p:cNvGrpSpPr>
          <p:nvPr/>
        </p:nvGrpSpPr>
        <p:grpSpPr bwMode="auto">
          <a:xfrm>
            <a:off x="1657350" y="1981200"/>
            <a:ext cx="2492375" cy="2481263"/>
            <a:chOff x="0" y="0"/>
            <a:chExt cx="1441450" cy="1435100"/>
          </a:xfrm>
        </p:grpSpPr>
        <p:sp>
          <p:nvSpPr>
            <p:cNvPr id="2075" name="Freeform 58"/>
            <p:cNvSpPr>
              <a:spLocks noChangeArrowheads="1"/>
            </p:cNvSpPr>
            <p:nvPr/>
          </p:nvSpPr>
          <p:spPr bwMode="auto">
            <a:xfrm>
              <a:off x="14287" y="41275"/>
              <a:ext cx="1427163" cy="1352550"/>
            </a:xfrm>
            <a:custGeom>
              <a:avLst/>
              <a:gdLst>
                <a:gd name="T0" fmla="*/ 2147483647 w 209"/>
                <a:gd name="T1" fmla="*/ 2147483647 h 197"/>
                <a:gd name="T2" fmla="*/ 2147483647 w 209"/>
                <a:gd name="T3" fmla="*/ 2147483647 h 197"/>
                <a:gd name="T4" fmla="*/ 979204531 w 209"/>
                <a:gd name="T5" fmla="*/ 2147483647 h 197"/>
                <a:gd name="T6" fmla="*/ 233146537 w 209"/>
                <a:gd name="T7" fmla="*/ 2147483647 h 197"/>
                <a:gd name="T8" fmla="*/ 2147483647 w 209"/>
                <a:gd name="T9" fmla="*/ 0 h 197"/>
                <a:gd name="T10" fmla="*/ 2147483647 w 209"/>
                <a:gd name="T11" fmla="*/ 47140144 h 197"/>
                <a:gd name="T12" fmla="*/ 2147483647 w 209"/>
                <a:gd name="T13" fmla="*/ 2147483647 h 197"/>
                <a:gd name="T14" fmla="*/ 2147483647 w 209"/>
                <a:gd name="T15" fmla="*/ 2147483647 h 1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9"/>
                <a:gd name="T25" fmla="*/ 0 h 197"/>
                <a:gd name="T26" fmla="*/ 209 w 209"/>
                <a:gd name="T27" fmla="*/ 197 h 1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9" h="197">
                  <a:moveTo>
                    <a:pt x="102" y="197"/>
                  </a:moveTo>
                  <a:cubicBezTo>
                    <a:pt x="96" y="197"/>
                    <a:pt x="90" y="197"/>
                    <a:pt x="84" y="196"/>
                  </a:cubicBezTo>
                  <a:cubicBezTo>
                    <a:pt x="58" y="191"/>
                    <a:pt x="36" y="176"/>
                    <a:pt x="21" y="155"/>
                  </a:cubicBezTo>
                  <a:cubicBezTo>
                    <a:pt x="6" y="133"/>
                    <a:pt x="0" y="107"/>
                    <a:pt x="5" y="81"/>
                  </a:cubicBezTo>
                  <a:cubicBezTo>
                    <a:pt x="14" y="34"/>
                    <a:pt x="54" y="0"/>
                    <a:pt x="102" y="0"/>
                  </a:cubicBezTo>
                  <a:cubicBezTo>
                    <a:pt x="108" y="0"/>
                    <a:pt x="114" y="0"/>
                    <a:pt x="120" y="1"/>
                  </a:cubicBezTo>
                  <a:cubicBezTo>
                    <a:pt x="173" y="11"/>
                    <a:pt x="209" y="63"/>
                    <a:pt x="199" y="116"/>
                  </a:cubicBezTo>
                  <a:cubicBezTo>
                    <a:pt x="191" y="163"/>
                    <a:pt x="150" y="197"/>
                    <a:pt x="102" y="197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ChangeArrowheads="1"/>
            </p:cNvSpPr>
            <p:nvPr/>
          </p:nvSpPr>
          <p:spPr bwMode="auto">
            <a:xfrm>
              <a:off x="0" y="0"/>
              <a:ext cx="1422400" cy="1435100"/>
            </a:xfrm>
            <a:custGeom>
              <a:avLst/>
              <a:gdLst>
                <a:gd name="T0" fmla="*/ 2147483647 w 208"/>
                <a:gd name="T1" fmla="*/ 2147483647 h 209"/>
                <a:gd name="T2" fmla="*/ 2147483647 w 208"/>
                <a:gd name="T3" fmla="*/ 2147483647 h 209"/>
                <a:gd name="T4" fmla="*/ 420879954 w 208"/>
                <a:gd name="T5" fmla="*/ 2147483647 h 209"/>
                <a:gd name="T6" fmla="*/ 2147483647 w 208"/>
                <a:gd name="T7" fmla="*/ 471488715 h 209"/>
                <a:gd name="T8" fmla="*/ 2147483647 w 208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09"/>
                <a:gd name="T17" fmla="*/ 208 w 208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09">
                  <a:moveTo>
                    <a:pt x="199" y="122"/>
                  </a:moveTo>
                  <a:cubicBezTo>
                    <a:pt x="189" y="174"/>
                    <a:pt x="139" y="209"/>
                    <a:pt x="87" y="199"/>
                  </a:cubicBezTo>
                  <a:cubicBezTo>
                    <a:pt x="34" y="190"/>
                    <a:pt x="0" y="139"/>
                    <a:pt x="9" y="87"/>
                  </a:cubicBezTo>
                  <a:cubicBezTo>
                    <a:pt x="19" y="35"/>
                    <a:pt x="69" y="0"/>
                    <a:pt x="121" y="10"/>
                  </a:cubicBezTo>
                  <a:cubicBezTo>
                    <a:pt x="174" y="19"/>
                    <a:pt x="208" y="70"/>
                    <a:pt x="199" y="122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Freeform 60"/>
            <p:cNvSpPr>
              <a:spLocks noChangeArrowheads="1"/>
            </p:cNvSpPr>
            <p:nvPr/>
          </p:nvSpPr>
          <p:spPr bwMode="auto">
            <a:xfrm>
              <a:off x="163512" y="171450"/>
              <a:ext cx="1093788" cy="1092200"/>
            </a:xfrm>
            <a:custGeom>
              <a:avLst/>
              <a:gdLst>
                <a:gd name="T0" fmla="*/ 2147483647 w 160"/>
                <a:gd name="T1" fmla="*/ 0 h 159"/>
                <a:gd name="T2" fmla="*/ 0 w 160"/>
                <a:gd name="T3" fmla="*/ 2147483647 h 159"/>
                <a:gd name="T4" fmla="*/ 186935205 w 160"/>
                <a:gd name="T5" fmla="*/ 2147483647 h 159"/>
                <a:gd name="T6" fmla="*/ 1822599453 w 160"/>
                <a:gd name="T7" fmla="*/ 2147483647 h 159"/>
                <a:gd name="T8" fmla="*/ 1822599453 w 160"/>
                <a:gd name="T9" fmla="*/ 2147483647 h 159"/>
                <a:gd name="T10" fmla="*/ 2056266751 w 160"/>
                <a:gd name="T11" fmla="*/ 2147483647 h 159"/>
                <a:gd name="T12" fmla="*/ 2147483647 w 160"/>
                <a:gd name="T13" fmla="*/ 2147483647 h 159"/>
                <a:gd name="T14" fmla="*/ 2147483647 w 160"/>
                <a:gd name="T15" fmla="*/ 1509942458 h 159"/>
                <a:gd name="T16" fmla="*/ 2147483647 w 160"/>
                <a:gd name="T17" fmla="*/ 990900167 h 159"/>
                <a:gd name="T18" fmla="*/ 2147483647 w 160"/>
                <a:gd name="T19" fmla="*/ 660602401 h 159"/>
                <a:gd name="T20" fmla="*/ 2147483647 w 160"/>
                <a:gd name="T21" fmla="*/ 802155643 h 159"/>
                <a:gd name="T22" fmla="*/ 2147483647 w 160"/>
                <a:gd name="T23" fmla="*/ 2147483647 h 159"/>
                <a:gd name="T24" fmla="*/ 2147483647 w 160"/>
                <a:gd name="T25" fmla="*/ 2147483647 h 159"/>
                <a:gd name="T26" fmla="*/ 2147483647 w 160"/>
                <a:gd name="T27" fmla="*/ 2147483647 h 159"/>
                <a:gd name="T28" fmla="*/ 2147483647 w 160"/>
                <a:gd name="T29" fmla="*/ 2147483647 h 159"/>
                <a:gd name="T30" fmla="*/ 2147483647 w 160"/>
                <a:gd name="T31" fmla="*/ 2147483647 h 159"/>
                <a:gd name="T32" fmla="*/ 2147483647 w 160"/>
                <a:gd name="T33" fmla="*/ 2147483647 h 159"/>
                <a:gd name="T34" fmla="*/ 2147483647 w 160"/>
                <a:gd name="T35" fmla="*/ 2147483647 h 159"/>
                <a:gd name="T36" fmla="*/ 2147483647 w 160"/>
                <a:gd name="T37" fmla="*/ 2147483647 h 159"/>
                <a:gd name="T38" fmla="*/ 2147483647 w 160"/>
                <a:gd name="T39" fmla="*/ 2147483647 h 159"/>
                <a:gd name="T40" fmla="*/ 2147483647 w 160"/>
                <a:gd name="T41" fmla="*/ 2147483647 h 159"/>
                <a:gd name="T42" fmla="*/ 2147483647 w 160"/>
                <a:gd name="T43" fmla="*/ 2147483647 h 159"/>
                <a:gd name="T44" fmla="*/ 2147483647 w 160"/>
                <a:gd name="T45" fmla="*/ 2147483647 h 159"/>
                <a:gd name="T46" fmla="*/ 2147483647 w 160"/>
                <a:gd name="T47" fmla="*/ 2147483647 h 159"/>
                <a:gd name="T48" fmla="*/ 2147483647 w 160"/>
                <a:gd name="T49" fmla="*/ 2147483647 h 159"/>
                <a:gd name="T50" fmla="*/ 2147483647 w 160"/>
                <a:gd name="T51" fmla="*/ 2147483647 h 159"/>
                <a:gd name="T52" fmla="*/ 2147483647 w 160"/>
                <a:gd name="T53" fmla="*/ 2147483647 h 159"/>
                <a:gd name="T54" fmla="*/ 2147483647 w 160"/>
                <a:gd name="T55" fmla="*/ 2147483647 h 159"/>
                <a:gd name="T56" fmla="*/ 2102998843 w 160"/>
                <a:gd name="T57" fmla="*/ 2147483647 h 159"/>
                <a:gd name="T58" fmla="*/ 2147483647 w 160"/>
                <a:gd name="T59" fmla="*/ 2147483647 h 159"/>
                <a:gd name="T60" fmla="*/ 2147483647 w 160"/>
                <a:gd name="T61" fmla="*/ 2147483647 h 159"/>
                <a:gd name="T62" fmla="*/ 2147483647 w 160"/>
                <a:gd name="T63" fmla="*/ 0 h 15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0"/>
                <a:gd name="T97" fmla="*/ 0 h 159"/>
                <a:gd name="T98" fmla="*/ 160 w 160"/>
                <a:gd name="T99" fmla="*/ 159 h 15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0" h="159">
                  <a:moveTo>
                    <a:pt x="80" y="0"/>
                  </a:moveTo>
                  <a:cubicBezTo>
                    <a:pt x="36" y="0"/>
                    <a:pt x="0" y="35"/>
                    <a:pt x="0" y="79"/>
                  </a:cubicBezTo>
                  <a:cubicBezTo>
                    <a:pt x="0" y="88"/>
                    <a:pt x="2" y="96"/>
                    <a:pt x="4" y="104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1" y="93"/>
                    <a:pt x="43" y="92"/>
                    <a:pt x="44" y="91"/>
                  </a:cubicBezTo>
                  <a:cubicBezTo>
                    <a:pt x="57" y="84"/>
                    <a:pt x="61" y="73"/>
                    <a:pt x="67" y="61"/>
                  </a:cubicBezTo>
                  <a:cubicBezTo>
                    <a:pt x="72" y="51"/>
                    <a:pt x="81" y="42"/>
                    <a:pt x="85" y="32"/>
                  </a:cubicBezTo>
                  <a:cubicBezTo>
                    <a:pt x="86" y="28"/>
                    <a:pt x="87" y="25"/>
                    <a:pt x="87" y="21"/>
                  </a:cubicBezTo>
                  <a:cubicBezTo>
                    <a:pt x="87" y="19"/>
                    <a:pt x="86" y="16"/>
                    <a:pt x="88" y="14"/>
                  </a:cubicBezTo>
                  <a:cubicBezTo>
                    <a:pt x="91" y="10"/>
                    <a:pt x="95" y="14"/>
                    <a:pt x="98" y="17"/>
                  </a:cubicBezTo>
                  <a:cubicBezTo>
                    <a:pt x="105" y="28"/>
                    <a:pt x="98" y="40"/>
                    <a:pt x="94" y="51"/>
                  </a:cubicBezTo>
                  <a:cubicBezTo>
                    <a:pt x="92" y="56"/>
                    <a:pt x="89" y="59"/>
                    <a:pt x="96" y="61"/>
                  </a:cubicBezTo>
                  <a:cubicBezTo>
                    <a:pt x="96" y="61"/>
                    <a:pt x="104" y="63"/>
                    <a:pt x="104" y="63"/>
                  </a:cubicBezTo>
                  <a:cubicBezTo>
                    <a:pt x="109" y="64"/>
                    <a:pt x="113" y="62"/>
                    <a:pt x="117" y="64"/>
                  </a:cubicBezTo>
                  <a:cubicBezTo>
                    <a:pt x="120" y="66"/>
                    <a:pt x="124" y="68"/>
                    <a:pt x="125" y="71"/>
                  </a:cubicBezTo>
                  <a:cubicBezTo>
                    <a:pt x="126" y="74"/>
                    <a:pt x="125" y="77"/>
                    <a:pt x="125" y="79"/>
                  </a:cubicBezTo>
                  <a:cubicBezTo>
                    <a:pt x="125" y="84"/>
                    <a:pt x="128" y="86"/>
                    <a:pt x="128" y="91"/>
                  </a:cubicBezTo>
                  <a:cubicBezTo>
                    <a:pt x="127" y="94"/>
                    <a:pt x="125" y="95"/>
                    <a:pt x="125" y="98"/>
                  </a:cubicBezTo>
                  <a:cubicBezTo>
                    <a:pt x="125" y="101"/>
                    <a:pt x="126" y="104"/>
                    <a:pt x="126" y="107"/>
                  </a:cubicBezTo>
                  <a:cubicBezTo>
                    <a:pt x="125" y="109"/>
                    <a:pt x="124" y="110"/>
                    <a:pt x="123" y="111"/>
                  </a:cubicBezTo>
                  <a:cubicBezTo>
                    <a:pt x="121" y="112"/>
                    <a:pt x="121" y="113"/>
                    <a:pt x="121" y="115"/>
                  </a:cubicBezTo>
                  <a:cubicBezTo>
                    <a:pt x="120" y="123"/>
                    <a:pt x="111" y="126"/>
                    <a:pt x="104" y="126"/>
                  </a:cubicBezTo>
                  <a:cubicBezTo>
                    <a:pt x="93" y="127"/>
                    <a:pt x="84" y="127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2" y="128"/>
                  </a:cubicBezTo>
                  <a:cubicBezTo>
                    <a:pt x="66" y="131"/>
                    <a:pt x="61" y="135"/>
                    <a:pt x="55" y="139"/>
                  </a:cubicBezTo>
                  <a:cubicBezTo>
                    <a:pt x="57" y="146"/>
                    <a:pt x="57" y="146"/>
                    <a:pt x="57" y="146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56" y="156"/>
                    <a:pt x="68" y="159"/>
                    <a:pt x="80" y="159"/>
                  </a:cubicBezTo>
                  <a:cubicBezTo>
                    <a:pt x="124" y="159"/>
                    <a:pt x="160" y="124"/>
                    <a:pt x="160" y="79"/>
                  </a:cubicBezTo>
                  <a:cubicBezTo>
                    <a:pt x="160" y="35"/>
                    <a:pt x="124" y="0"/>
                    <a:pt x="80" y="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 noChangeArrowheads="1"/>
            </p:cNvSpPr>
            <p:nvPr/>
          </p:nvSpPr>
          <p:spPr bwMode="auto">
            <a:xfrm>
              <a:off x="109537" y="130175"/>
              <a:ext cx="1230313" cy="1174750"/>
            </a:xfrm>
            <a:custGeom>
              <a:avLst/>
              <a:gdLst>
                <a:gd name="T0" fmla="*/ 2147483647 w 180"/>
                <a:gd name="T1" fmla="*/ 94392193 h 171"/>
                <a:gd name="T2" fmla="*/ 2147483647 w 180"/>
                <a:gd name="T3" fmla="*/ 0 h 171"/>
                <a:gd name="T4" fmla="*/ 186870875 w 180"/>
                <a:gd name="T5" fmla="*/ 2147483647 h 171"/>
                <a:gd name="T6" fmla="*/ 840925771 w 180"/>
                <a:gd name="T7" fmla="*/ 2147483647 h 171"/>
                <a:gd name="T8" fmla="*/ 2147483647 w 180"/>
                <a:gd name="T9" fmla="*/ 2147483647 h 171"/>
                <a:gd name="T10" fmla="*/ 2147483647 w 180"/>
                <a:gd name="T11" fmla="*/ 2147483647 h 171"/>
                <a:gd name="T12" fmla="*/ 2147483647 w 180"/>
                <a:gd name="T13" fmla="*/ 2147483647 h 171"/>
                <a:gd name="T14" fmla="*/ 2147483647 w 180"/>
                <a:gd name="T15" fmla="*/ 94392193 h 171"/>
                <a:gd name="T16" fmla="*/ 2147483647 w 180"/>
                <a:gd name="T17" fmla="*/ 2147483647 h 171"/>
                <a:gd name="T18" fmla="*/ 2147483647 w 180"/>
                <a:gd name="T19" fmla="*/ 2147483647 h 171"/>
                <a:gd name="T20" fmla="*/ 2147483647 w 180"/>
                <a:gd name="T21" fmla="*/ 2147483647 h 171"/>
                <a:gd name="T22" fmla="*/ 981085762 w 180"/>
                <a:gd name="T23" fmla="*/ 2147483647 h 171"/>
                <a:gd name="T24" fmla="*/ 373748584 w 180"/>
                <a:gd name="T25" fmla="*/ 2147483647 h 171"/>
                <a:gd name="T26" fmla="*/ 2147483647 w 180"/>
                <a:gd name="T27" fmla="*/ 188784386 h 171"/>
                <a:gd name="T28" fmla="*/ 2147483647 w 180"/>
                <a:gd name="T29" fmla="*/ 235973613 h 171"/>
                <a:gd name="T30" fmla="*/ 2147483647 w 180"/>
                <a:gd name="T31" fmla="*/ 2147483647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0"/>
                <a:gd name="T49" fmla="*/ 0 h 171"/>
                <a:gd name="T50" fmla="*/ 180 w 180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0" h="171">
                  <a:moveTo>
                    <a:pt x="103" y="2"/>
                  </a:moveTo>
                  <a:cubicBezTo>
                    <a:pt x="98" y="1"/>
                    <a:pt x="93" y="0"/>
                    <a:pt x="88" y="0"/>
                  </a:cubicBezTo>
                  <a:cubicBezTo>
                    <a:pt x="47" y="0"/>
                    <a:pt x="12" y="30"/>
                    <a:pt x="4" y="70"/>
                  </a:cubicBezTo>
                  <a:cubicBezTo>
                    <a:pt x="0" y="92"/>
                    <a:pt x="5" y="115"/>
                    <a:pt x="18" y="134"/>
                  </a:cubicBezTo>
                  <a:cubicBezTo>
                    <a:pt x="31" y="152"/>
                    <a:pt x="50" y="165"/>
                    <a:pt x="73" y="169"/>
                  </a:cubicBezTo>
                  <a:cubicBezTo>
                    <a:pt x="78" y="170"/>
                    <a:pt x="83" y="171"/>
                    <a:pt x="88" y="171"/>
                  </a:cubicBezTo>
                  <a:cubicBezTo>
                    <a:pt x="129" y="171"/>
                    <a:pt x="164" y="141"/>
                    <a:pt x="172" y="101"/>
                  </a:cubicBezTo>
                  <a:cubicBezTo>
                    <a:pt x="180" y="55"/>
                    <a:pt x="150" y="10"/>
                    <a:pt x="103" y="2"/>
                  </a:cubicBezTo>
                  <a:close/>
                  <a:moveTo>
                    <a:pt x="169" y="100"/>
                  </a:moveTo>
                  <a:cubicBezTo>
                    <a:pt x="161" y="139"/>
                    <a:pt x="128" y="167"/>
                    <a:pt x="88" y="167"/>
                  </a:cubicBezTo>
                  <a:cubicBezTo>
                    <a:pt x="83" y="167"/>
                    <a:pt x="78" y="167"/>
                    <a:pt x="73" y="166"/>
                  </a:cubicBezTo>
                  <a:cubicBezTo>
                    <a:pt x="52" y="162"/>
                    <a:pt x="33" y="150"/>
                    <a:pt x="21" y="132"/>
                  </a:cubicBezTo>
                  <a:cubicBezTo>
                    <a:pt x="8" y="114"/>
                    <a:pt x="4" y="92"/>
                    <a:pt x="8" y="71"/>
                  </a:cubicBezTo>
                  <a:cubicBezTo>
                    <a:pt x="15" y="32"/>
                    <a:pt x="49" y="4"/>
                    <a:pt x="88" y="4"/>
                  </a:cubicBezTo>
                  <a:cubicBezTo>
                    <a:pt x="93" y="4"/>
                    <a:pt x="98" y="4"/>
                    <a:pt x="103" y="5"/>
                  </a:cubicBezTo>
                  <a:cubicBezTo>
                    <a:pt x="147" y="13"/>
                    <a:pt x="177" y="56"/>
                    <a:pt x="169" y="10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文本框 16"/>
          <p:cNvSpPr>
            <a:spLocks noChangeArrowheads="1"/>
          </p:cNvSpPr>
          <p:nvPr/>
        </p:nvSpPr>
        <p:spPr bwMode="auto">
          <a:xfrm>
            <a:off x="4608513" y="3419475"/>
            <a:ext cx="63401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毕业设计初期检查报告</a:t>
            </a:r>
            <a:endParaRPr lang="zh-CN" altLang="en-US" sz="48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60" name="矩形 8"/>
          <p:cNvSpPr>
            <a:spLocks noChangeArrowheads="1"/>
          </p:cNvSpPr>
          <p:nvPr/>
        </p:nvSpPr>
        <p:spPr bwMode="auto">
          <a:xfrm>
            <a:off x="5524500" y="4616450"/>
            <a:ext cx="2140077" cy="40011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</a:t>
            </a:r>
            <a:r>
              <a:rPr lang="zh-CN" altLang="en-US" sz="2000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：胡 荣</a:t>
            </a:r>
            <a:endParaRPr lang="zh-CN" altLang="en-US" sz="2000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61" name="矩形 9"/>
          <p:cNvSpPr>
            <a:spLocks noChangeArrowheads="1"/>
          </p:cNvSpPr>
          <p:nvPr/>
        </p:nvSpPr>
        <p:spPr bwMode="auto">
          <a:xfrm>
            <a:off x="7565863" y="4616450"/>
            <a:ext cx="2627642" cy="40011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时间</a:t>
            </a:r>
            <a:r>
              <a:rPr lang="zh-CN" altLang="en-US" sz="2000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2000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r>
              <a:rPr lang="en-US" altLang="zh-CN" sz="2000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9</a:t>
            </a:r>
            <a:r>
              <a:rPr lang="zh-CN" altLang="en-US" sz="2000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</a:t>
            </a:r>
            <a:endParaRPr lang="zh-CN" altLang="en-US" sz="2000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62" name="矩形 19"/>
          <p:cNvSpPr>
            <a:spLocks noChangeArrowheads="1"/>
          </p:cNvSpPr>
          <p:nvPr/>
        </p:nvSpPr>
        <p:spPr bwMode="auto">
          <a:xfrm>
            <a:off x="4638675" y="3090863"/>
            <a:ext cx="624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LOREM IPSUM DOLOR SIT AMET CONSECTETUER</a:t>
            </a:r>
          </a:p>
        </p:txBody>
      </p:sp>
      <p:sp>
        <p:nvSpPr>
          <p:cNvPr id="2063" name="Freeform 74"/>
          <p:cNvSpPr>
            <a:spLocks noChangeArrowheads="1"/>
          </p:cNvSpPr>
          <p:nvPr/>
        </p:nvSpPr>
        <p:spPr bwMode="auto">
          <a:xfrm>
            <a:off x="7396163" y="2970213"/>
            <a:ext cx="674687" cy="58737"/>
          </a:xfrm>
          <a:custGeom>
            <a:avLst/>
            <a:gdLst>
              <a:gd name="T0" fmla="*/ 2147483647 w 71"/>
              <a:gd name="T1" fmla="*/ 287507826 h 6"/>
              <a:gd name="T2" fmla="*/ 2147483647 w 71"/>
              <a:gd name="T3" fmla="*/ 0 h 6"/>
              <a:gd name="T4" fmla="*/ 270901084 w 71"/>
              <a:gd name="T5" fmla="*/ 0 h 6"/>
              <a:gd name="T6" fmla="*/ 0 w 71"/>
              <a:gd name="T7" fmla="*/ 287507826 h 6"/>
              <a:gd name="T8" fmla="*/ 0 w 71"/>
              <a:gd name="T9" fmla="*/ 287507826 h 6"/>
              <a:gd name="T10" fmla="*/ 270901084 w 71"/>
              <a:gd name="T11" fmla="*/ 575005862 h 6"/>
              <a:gd name="T12" fmla="*/ 2147483647 w 71"/>
              <a:gd name="T13" fmla="*/ 575005862 h 6"/>
              <a:gd name="T14" fmla="*/ 2147483647 w 71"/>
              <a:gd name="T15" fmla="*/ 287507826 h 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1"/>
              <a:gd name="T25" fmla="*/ 0 h 6"/>
              <a:gd name="T26" fmla="*/ 71 w 71"/>
              <a:gd name="T27" fmla="*/ 6 h 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1" h="6">
                <a:moveTo>
                  <a:pt x="71" y="3"/>
                </a:moveTo>
                <a:cubicBezTo>
                  <a:pt x="71" y="1"/>
                  <a:pt x="69" y="0"/>
                  <a:pt x="68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2" y="6"/>
                  <a:pt x="3" y="6"/>
                </a:cubicBezTo>
                <a:cubicBezTo>
                  <a:pt x="68" y="6"/>
                  <a:pt x="68" y="6"/>
                  <a:pt x="68" y="6"/>
                </a:cubicBezTo>
                <a:cubicBezTo>
                  <a:pt x="69" y="6"/>
                  <a:pt x="71" y="4"/>
                  <a:pt x="71" y="3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Freeform 75"/>
          <p:cNvSpPr>
            <a:spLocks noEditPoints="1" noChangeArrowheads="1"/>
          </p:cNvSpPr>
          <p:nvPr/>
        </p:nvSpPr>
        <p:spPr bwMode="auto">
          <a:xfrm>
            <a:off x="7138988" y="2243138"/>
            <a:ext cx="1189037" cy="717550"/>
          </a:xfrm>
          <a:custGeom>
            <a:avLst/>
            <a:gdLst>
              <a:gd name="T0" fmla="*/ 2147483647 w 125"/>
              <a:gd name="T1" fmla="*/ 2147483647 h 73"/>
              <a:gd name="T2" fmla="*/ 2147483647 w 125"/>
              <a:gd name="T3" fmla="*/ 2147483647 h 73"/>
              <a:gd name="T4" fmla="*/ 2147483647 w 125"/>
              <a:gd name="T5" fmla="*/ 2147483647 h 73"/>
              <a:gd name="T6" fmla="*/ 2147483647 w 125"/>
              <a:gd name="T7" fmla="*/ 2147483647 h 73"/>
              <a:gd name="T8" fmla="*/ 2147483647 w 125"/>
              <a:gd name="T9" fmla="*/ 2147483647 h 73"/>
              <a:gd name="T10" fmla="*/ 2147483647 w 125"/>
              <a:gd name="T11" fmla="*/ 2147483647 h 73"/>
              <a:gd name="T12" fmla="*/ 2147483647 w 125"/>
              <a:gd name="T13" fmla="*/ 2147483647 h 73"/>
              <a:gd name="T14" fmla="*/ 2147483647 w 125"/>
              <a:gd name="T15" fmla="*/ 1545887754 h 73"/>
              <a:gd name="T16" fmla="*/ 2147483647 w 125"/>
              <a:gd name="T17" fmla="*/ 483088080 h 73"/>
              <a:gd name="T18" fmla="*/ 2147483647 w 125"/>
              <a:gd name="T19" fmla="*/ 1256036872 h 73"/>
              <a:gd name="T20" fmla="*/ 2147483647 w 125"/>
              <a:gd name="T21" fmla="*/ 2147483647 h 73"/>
              <a:gd name="T22" fmla="*/ 2147483647 w 125"/>
              <a:gd name="T23" fmla="*/ 2147483647 h 73"/>
              <a:gd name="T24" fmla="*/ 2147483647 w 125"/>
              <a:gd name="T25" fmla="*/ 2147483647 h 73"/>
              <a:gd name="T26" fmla="*/ 2147483647 w 125"/>
              <a:gd name="T27" fmla="*/ 2147483647 h 73"/>
              <a:gd name="T28" fmla="*/ 2147483647 w 125"/>
              <a:gd name="T29" fmla="*/ 2147483647 h 73"/>
              <a:gd name="T30" fmla="*/ 2147483647 w 125"/>
              <a:gd name="T31" fmla="*/ 2147483647 h 73"/>
              <a:gd name="T32" fmla="*/ 2147483647 w 125"/>
              <a:gd name="T33" fmla="*/ 966185990 h 73"/>
              <a:gd name="T34" fmla="*/ 2147483647 w 125"/>
              <a:gd name="T35" fmla="*/ 0 h 73"/>
              <a:gd name="T36" fmla="*/ 2147483647 w 125"/>
              <a:gd name="T37" fmla="*/ 966185990 h 73"/>
              <a:gd name="T38" fmla="*/ 2147483647 w 125"/>
              <a:gd name="T39" fmla="*/ 2147483647 h 73"/>
              <a:gd name="T40" fmla="*/ 2147483647 w 125"/>
              <a:gd name="T41" fmla="*/ 2147483647 h 73"/>
              <a:gd name="T42" fmla="*/ 2147483647 w 125"/>
              <a:gd name="T43" fmla="*/ 2147483647 h 73"/>
              <a:gd name="T44" fmla="*/ 2147483647 w 125"/>
              <a:gd name="T45" fmla="*/ 2147483647 h 73"/>
              <a:gd name="T46" fmla="*/ 2147483647 w 125"/>
              <a:gd name="T47" fmla="*/ 2147483647 h 73"/>
              <a:gd name="T48" fmla="*/ 2147483647 w 125"/>
              <a:gd name="T49" fmla="*/ 2147483647 h 73"/>
              <a:gd name="T50" fmla="*/ 2147483647 w 125"/>
              <a:gd name="T51" fmla="*/ 1256036872 h 73"/>
              <a:gd name="T52" fmla="*/ 2147483647 w 125"/>
              <a:gd name="T53" fmla="*/ 483088080 h 73"/>
              <a:gd name="T54" fmla="*/ 2147483647 w 125"/>
              <a:gd name="T55" fmla="*/ 1545887754 h 73"/>
              <a:gd name="T56" fmla="*/ 2147483647 w 125"/>
              <a:gd name="T57" fmla="*/ 2147483647 h 73"/>
              <a:gd name="T58" fmla="*/ 2147483647 w 125"/>
              <a:gd name="T59" fmla="*/ 2147483647 h 73"/>
              <a:gd name="T60" fmla="*/ 2147483647 w 125"/>
              <a:gd name="T61" fmla="*/ 2147483647 h 73"/>
              <a:gd name="T62" fmla="*/ 2147483647 w 125"/>
              <a:gd name="T63" fmla="*/ 2147483647 h 73"/>
              <a:gd name="T64" fmla="*/ 2147483647 w 125"/>
              <a:gd name="T65" fmla="*/ 2147483647 h 73"/>
              <a:gd name="T66" fmla="*/ 1900157224 w 125"/>
              <a:gd name="T67" fmla="*/ 2147483647 h 73"/>
              <a:gd name="T68" fmla="*/ 904838132 w 125"/>
              <a:gd name="T69" fmla="*/ 2147483647 h 73"/>
              <a:gd name="T70" fmla="*/ 0 w 125"/>
              <a:gd name="T71" fmla="*/ 1739124952 h 73"/>
              <a:gd name="T72" fmla="*/ 1538223874 w 125"/>
              <a:gd name="T73" fmla="*/ 2147483647 h 73"/>
              <a:gd name="T74" fmla="*/ 1990647696 w 125"/>
              <a:gd name="T75" fmla="*/ 2147483647 h 73"/>
              <a:gd name="T76" fmla="*/ 1900157224 w 125"/>
              <a:gd name="T77" fmla="*/ 2147483647 h 73"/>
              <a:gd name="T78" fmla="*/ 2147483647 w 125"/>
              <a:gd name="T79" fmla="*/ 2147483647 h 73"/>
              <a:gd name="T80" fmla="*/ 2147483647 w 125"/>
              <a:gd name="T81" fmla="*/ 2147483647 h 73"/>
              <a:gd name="T82" fmla="*/ 2147483647 w 125"/>
              <a:gd name="T83" fmla="*/ 2147483647 h 73"/>
              <a:gd name="T84" fmla="*/ 2147483647 w 125"/>
              <a:gd name="T85" fmla="*/ 2147483647 h 73"/>
              <a:gd name="T86" fmla="*/ 2147483647 w 125"/>
              <a:gd name="T87" fmla="*/ 2147483647 h 73"/>
              <a:gd name="T88" fmla="*/ 2147483647 w 125"/>
              <a:gd name="T89" fmla="*/ 1835748466 h 73"/>
              <a:gd name="T90" fmla="*/ 2147483647 w 125"/>
              <a:gd name="T91" fmla="*/ 2147483647 h 73"/>
              <a:gd name="T92" fmla="*/ 2147483647 w 125"/>
              <a:gd name="T93" fmla="*/ 2147483647 h 73"/>
              <a:gd name="T94" fmla="*/ 2147483647 w 125"/>
              <a:gd name="T95" fmla="*/ 2147483647 h 73"/>
              <a:gd name="T96" fmla="*/ 2147483647 w 125"/>
              <a:gd name="T97" fmla="*/ 2147483647 h 73"/>
              <a:gd name="T98" fmla="*/ 2147483647 w 125"/>
              <a:gd name="T99" fmla="*/ 2147483647 h 73"/>
              <a:gd name="T100" fmla="*/ 2147483647 w 125"/>
              <a:gd name="T101" fmla="*/ 2147483647 h 73"/>
              <a:gd name="T102" fmla="*/ 2147483647 w 125"/>
              <a:gd name="T103" fmla="*/ 2147483647 h 73"/>
              <a:gd name="T104" fmla="*/ 2147483647 w 125"/>
              <a:gd name="T105" fmla="*/ 2147483647 h 7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5"/>
              <a:gd name="T160" fmla="*/ 0 h 73"/>
              <a:gd name="T161" fmla="*/ 125 w 125"/>
              <a:gd name="T162" fmla="*/ 73 h 73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5" h="73">
                <a:moveTo>
                  <a:pt x="116" y="30"/>
                </a:moveTo>
                <a:cubicBezTo>
                  <a:pt x="115" y="24"/>
                  <a:pt x="115" y="24"/>
                  <a:pt x="115" y="24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6" y="41"/>
                  <a:pt x="104" y="41"/>
                  <a:pt x="104" y="44"/>
                </a:cubicBezTo>
                <a:cubicBezTo>
                  <a:pt x="102" y="41"/>
                  <a:pt x="97" y="43"/>
                  <a:pt x="99" y="47"/>
                </a:cubicBezTo>
                <a:cubicBezTo>
                  <a:pt x="96" y="45"/>
                  <a:pt x="95" y="47"/>
                  <a:pt x="98" y="49"/>
                </a:cubicBezTo>
                <a:cubicBezTo>
                  <a:pt x="93" y="50"/>
                  <a:pt x="93" y="55"/>
                  <a:pt x="98" y="55"/>
                </a:cubicBezTo>
                <a:cubicBezTo>
                  <a:pt x="96" y="56"/>
                  <a:pt x="96" y="58"/>
                  <a:pt x="96" y="58"/>
                </a:cubicBezTo>
                <a:cubicBezTo>
                  <a:pt x="95" y="59"/>
                  <a:pt x="93" y="60"/>
                  <a:pt x="91" y="60"/>
                </a:cubicBezTo>
                <a:cubicBezTo>
                  <a:pt x="89" y="58"/>
                  <a:pt x="88" y="56"/>
                  <a:pt x="87" y="54"/>
                </a:cubicBezTo>
                <a:cubicBezTo>
                  <a:pt x="88" y="54"/>
                  <a:pt x="89" y="53"/>
                  <a:pt x="88" y="51"/>
                </a:cubicBezTo>
                <a:cubicBezTo>
                  <a:pt x="92" y="53"/>
                  <a:pt x="95" y="50"/>
                  <a:pt x="93" y="46"/>
                </a:cubicBezTo>
                <a:cubicBezTo>
                  <a:pt x="96" y="47"/>
                  <a:pt x="97" y="45"/>
                  <a:pt x="93" y="44"/>
                </a:cubicBezTo>
                <a:cubicBezTo>
                  <a:pt x="97" y="42"/>
                  <a:pt x="96" y="37"/>
                  <a:pt x="92" y="38"/>
                </a:cubicBezTo>
                <a:cubicBezTo>
                  <a:pt x="94" y="36"/>
                  <a:pt x="93" y="34"/>
                  <a:pt x="91" y="35"/>
                </a:cubicBezTo>
                <a:cubicBezTo>
                  <a:pt x="98" y="16"/>
                  <a:pt x="98" y="16"/>
                  <a:pt x="98" y="16"/>
                </a:cubicBezTo>
                <a:cubicBezTo>
                  <a:pt x="93" y="20"/>
                  <a:pt x="93" y="20"/>
                  <a:pt x="93" y="20"/>
                </a:cubicBezTo>
                <a:cubicBezTo>
                  <a:pt x="95" y="5"/>
                  <a:pt x="95" y="5"/>
                  <a:pt x="95" y="5"/>
                </a:cubicBezTo>
                <a:cubicBezTo>
                  <a:pt x="90" y="19"/>
                  <a:pt x="90" y="19"/>
                  <a:pt x="90" y="19"/>
                </a:cubicBezTo>
                <a:cubicBezTo>
                  <a:pt x="87" y="13"/>
                  <a:pt x="87" y="13"/>
                  <a:pt x="87" y="13"/>
                </a:cubicBezTo>
                <a:cubicBezTo>
                  <a:pt x="84" y="33"/>
                  <a:pt x="84" y="33"/>
                  <a:pt x="84" y="33"/>
                </a:cubicBezTo>
                <a:cubicBezTo>
                  <a:pt x="82" y="31"/>
                  <a:pt x="81" y="32"/>
                  <a:pt x="81" y="35"/>
                </a:cubicBezTo>
                <a:cubicBezTo>
                  <a:pt x="78" y="32"/>
                  <a:pt x="74" y="36"/>
                  <a:pt x="77" y="39"/>
                </a:cubicBezTo>
                <a:cubicBezTo>
                  <a:pt x="74" y="39"/>
                  <a:pt x="73" y="41"/>
                  <a:pt x="77" y="42"/>
                </a:cubicBezTo>
                <a:cubicBezTo>
                  <a:pt x="72" y="44"/>
                  <a:pt x="74" y="49"/>
                  <a:pt x="78" y="48"/>
                </a:cubicBezTo>
                <a:cubicBezTo>
                  <a:pt x="77" y="49"/>
                  <a:pt x="77" y="51"/>
                  <a:pt x="77" y="51"/>
                </a:cubicBezTo>
                <a:cubicBezTo>
                  <a:pt x="76" y="52"/>
                  <a:pt x="74" y="54"/>
                  <a:pt x="72" y="54"/>
                </a:cubicBezTo>
                <a:cubicBezTo>
                  <a:pt x="70" y="53"/>
                  <a:pt x="69" y="51"/>
                  <a:pt x="68" y="49"/>
                </a:cubicBezTo>
                <a:cubicBezTo>
                  <a:pt x="68" y="49"/>
                  <a:pt x="69" y="48"/>
                  <a:pt x="68" y="46"/>
                </a:cubicBezTo>
                <a:cubicBezTo>
                  <a:pt x="72" y="48"/>
                  <a:pt x="74" y="43"/>
                  <a:pt x="71" y="41"/>
                </a:cubicBezTo>
                <a:cubicBezTo>
                  <a:pt x="74" y="41"/>
                  <a:pt x="74" y="38"/>
                  <a:pt x="71" y="38"/>
                </a:cubicBezTo>
                <a:cubicBezTo>
                  <a:pt x="74" y="36"/>
                  <a:pt x="72" y="31"/>
                  <a:pt x="68" y="33"/>
                </a:cubicBezTo>
                <a:cubicBezTo>
                  <a:pt x="69" y="30"/>
                  <a:pt x="68" y="29"/>
                  <a:pt x="66" y="31"/>
                </a:cubicBezTo>
                <a:cubicBezTo>
                  <a:pt x="69" y="10"/>
                  <a:pt x="69" y="10"/>
                  <a:pt x="69" y="10"/>
                </a:cubicBezTo>
                <a:cubicBezTo>
                  <a:pt x="64" y="15"/>
                  <a:pt x="64" y="15"/>
                  <a:pt x="64" y="15"/>
                </a:cubicBezTo>
                <a:cubicBezTo>
                  <a:pt x="62" y="0"/>
                  <a:pt x="62" y="0"/>
                  <a:pt x="62" y="0"/>
                </a:cubicBezTo>
                <a:cubicBezTo>
                  <a:pt x="61" y="15"/>
                  <a:pt x="61" y="15"/>
                  <a:pt x="61" y="15"/>
                </a:cubicBezTo>
                <a:cubicBezTo>
                  <a:pt x="56" y="10"/>
                  <a:pt x="56" y="10"/>
                  <a:pt x="56" y="10"/>
                </a:cubicBezTo>
                <a:cubicBezTo>
                  <a:pt x="59" y="31"/>
                  <a:pt x="59" y="31"/>
                  <a:pt x="59" y="31"/>
                </a:cubicBezTo>
                <a:cubicBezTo>
                  <a:pt x="57" y="29"/>
                  <a:pt x="56" y="30"/>
                  <a:pt x="57" y="33"/>
                </a:cubicBezTo>
                <a:cubicBezTo>
                  <a:pt x="53" y="31"/>
                  <a:pt x="51" y="36"/>
                  <a:pt x="54" y="38"/>
                </a:cubicBezTo>
                <a:cubicBezTo>
                  <a:pt x="51" y="38"/>
                  <a:pt x="51" y="41"/>
                  <a:pt x="54" y="41"/>
                </a:cubicBezTo>
                <a:cubicBezTo>
                  <a:pt x="51" y="43"/>
                  <a:pt x="53" y="48"/>
                  <a:pt x="57" y="46"/>
                </a:cubicBezTo>
                <a:cubicBezTo>
                  <a:pt x="56" y="48"/>
                  <a:pt x="56" y="49"/>
                  <a:pt x="57" y="49"/>
                </a:cubicBezTo>
                <a:cubicBezTo>
                  <a:pt x="56" y="51"/>
                  <a:pt x="55" y="53"/>
                  <a:pt x="52" y="54"/>
                </a:cubicBezTo>
                <a:cubicBezTo>
                  <a:pt x="50" y="54"/>
                  <a:pt x="49" y="52"/>
                  <a:pt x="47" y="51"/>
                </a:cubicBezTo>
                <a:cubicBezTo>
                  <a:pt x="48" y="51"/>
                  <a:pt x="48" y="49"/>
                  <a:pt x="47" y="48"/>
                </a:cubicBezTo>
                <a:cubicBezTo>
                  <a:pt x="51" y="49"/>
                  <a:pt x="52" y="44"/>
                  <a:pt x="48" y="42"/>
                </a:cubicBezTo>
                <a:cubicBezTo>
                  <a:pt x="52" y="41"/>
                  <a:pt x="51" y="39"/>
                  <a:pt x="48" y="39"/>
                </a:cubicBezTo>
                <a:cubicBezTo>
                  <a:pt x="50" y="36"/>
                  <a:pt x="47" y="32"/>
                  <a:pt x="43" y="35"/>
                </a:cubicBezTo>
                <a:cubicBezTo>
                  <a:pt x="44" y="32"/>
                  <a:pt x="42" y="31"/>
                  <a:pt x="41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35" y="19"/>
                  <a:pt x="35" y="19"/>
                  <a:pt x="35" y="19"/>
                </a:cubicBezTo>
                <a:cubicBezTo>
                  <a:pt x="30" y="5"/>
                  <a:pt x="30" y="5"/>
                  <a:pt x="30" y="5"/>
                </a:cubicBezTo>
                <a:cubicBezTo>
                  <a:pt x="32" y="20"/>
                  <a:pt x="32" y="20"/>
                  <a:pt x="32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34" y="35"/>
                  <a:pt x="34" y="35"/>
                  <a:pt x="34" y="35"/>
                </a:cubicBezTo>
                <a:cubicBezTo>
                  <a:pt x="32" y="34"/>
                  <a:pt x="31" y="36"/>
                  <a:pt x="33" y="38"/>
                </a:cubicBezTo>
                <a:cubicBezTo>
                  <a:pt x="29" y="37"/>
                  <a:pt x="27" y="42"/>
                  <a:pt x="32" y="44"/>
                </a:cubicBezTo>
                <a:cubicBezTo>
                  <a:pt x="28" y="45"/>
                  <a:pt x="29" y="47"/>
                  <a:pt x="32" y="46"/>
                </a:cubicBezTo>
                <a:cubicBezTo>
                  <a:pt x="29" y="50"/>
                  <a:pt x="33" y="53"/>
                  <a:pt x="36" y="51"/>
                </a:cubicBezTo>
                <a:cubicBezTo>
                  <a:pt x="36" y="53"/>
                  <a:pt x="37" y="54"/>
                  <a:pt x="37" y="54"/>
                </a:cubicBezTo>
                <a:cubicBezTo>
                  <a:pt x="37" y="56"/>
                  <a:pt x="36" y="58"/>
                  <a:pt x="34" y="60"/>
                </a:cubicBezTo>
                <a:cubicBezTo>
                  <a:pt x="32" y="60"/>
                  <a:pt x="30" y="59"/>
                  <a:pt x="28" y="58"/>
                </a:cubicBezTo>
                <a:cubicBezTo>
                  <a:pt x="29" y="58"/>
                  <a:pt x="29" y="56"/>
                  <a:pt x="27" y="55"/>
                </a:cubicBezTo>
                <a:cubicBezTo>
                  <a:pt x="31" y="55"/>
                  <a:pt x="31" y="50"/>
                  <a:pt x="27" y="49"/>
                </a:cubicBezTo>
                <a:cubicBezTo>
                  <a:pt x="30" y="47"/>
                  <a:pt x="29" y="45"/>
                  <a:pt x="26" y="47"/>
                </a:cubicBezTo>
                <a:cubicBezTo>
                  <a:pt x="28" y="43"/>
                  <a:pt x="23" y="41"/>
                  <a:pt x="21" y="44"/>
                </a:cubicBezTo>
                <a:cubicBezTo>
                  <a:pt x="20" y="41"/>
                  <a:pt x="19" y="41"/>
                  <a:pt x="18" y="43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30"/>
                  <a:pt x="9" y="30"/>
                  <a:pt x="9" y="3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9" y="48"/>
                  <a:pt x="21" y="49"/>
                  <a:pt x="22" y="51"/>
                </a:cubicBezTo>
                <a:cubicBezTo>
                  <a:pt x="23" y="53"/>
                  <a:pt x="23" y="55"/>
                  <a:pt x="21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7" y="68"/>
                  <a:pt x="27" y="68"/>
                  <a:pt x="27" y="69"/>
                </a:cubicBezTo>
                <a:cubicBezTo>
                  <a:pt x="27" y="71"/>
                  <a:pt x="29" y="73"/>
                  <a:pt x="30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6" y="73"/>
                  <a:pt x="98" y="71"/>
                  <a:pt x="98" y="69"/>
                </a:cubicBezTo>
                <a:cubicBezTo>
                  <a:pt x="98" y="68"/>
                  <a:pt x="97" y="68"/>
                  <a:pt x="97" y="6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2" y="55"/>
                  <a:pt x="102" y="53"/>
                  <a:pt x="103" y="51"/>
                </a:cubicBezTo>
                <a:cubicBezTo>
                  <a:pt x="104" y="49"/>
                  <a:pt x="106" y="48"/>
                  <a:pt x="107" y="49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8"/>
                  <a:pt x="125" y="18"/>
                  <a:pt x="125" y="18"/>
                </a:cubicBezTo>
                <a:lnTo>
                  <a:pt x="116" y="30"/>
                </a:lnTo>
                <a:close/>
                <a:moveTo>
                  <a:pt x="82" y="42"/>
                </a:moveTo>
                <a:cubicBezTo>
                  <a:pt x="82" y="40"/>
                  <a:pt x="84" y="39"/>
                  <a:pt x="86" y="40"/>
                </a:cubicBezTo>
                <a:cubicBezTo>
                  <a:pt x="87" y="40"/>
                  <a:pt x="88" y="42"/>
                  <a:pt x="88" y="44"/>
                </a:cubicBezTo>
                <a:cubicBezTo>
                  <a:pt x="87" y="46"/>
                  <a:pt x="85" y="47"/>
                  <a:pt x="84" y="47"/>
                </a:cubicBezTo>
                <a:cubicBezTo>
                  <a:pt x="82" y="47"/>
                  <a:pt x="81" y="45"/>
                  <a:pt x="82" y="42"/>
                </a:cubicBezTo>
                <a:close/>
                <a:moveTo>
                  <a:pt x="62" y="36"/>
                </a:moveTo>
                <a:cubicBezTo>
                  <a:pt x="64" y="36"/>
                  <a:pt x="65" y="38"/>
                  <a:pt x="65" y="40"/>
                </a:cubicBezTo>
                <a:cubicBezTo>
                  <a:pt x="65" y="42"/>
                  <a:pt x="64" y="44"/>
                  <a:pt x="62" y="44"/>
                </a:cubicBezTo>
                <a:cubicBezTo>
                  <a:pt x="61" y="44"/>
                  <a:pt x="59" y="42"/>
                  <a:pt x="59" y="40"/>
                </a:cubicBezTo>
                <a:cubicBezTo>
                  <a:pt x="59" y="38"/>
                  <a:pt x="61" y="36"/>
                  <a:pt x="62" y="36"/>
                </a:cubicBezTo>
                <a:close/>
                <a:moveTo>
                  <a:pt x="37" y="44"/>
                </a:moveTo>
                <a:cubicBezTo>
                  <a:pt x="36" y="42"/>
                  <a:pt x="37" y="40"/>
                  <a:pt x="39" y="40"/>
                </a:cubicBezTo>
                <a:cubicBezTo>
                  <a:pt x="41" y="39"/>
                  <a:pt x="42" y="40"/>
                  <a:pt x="43" y="42"/>
                </a:cubicBezTo>
                <a:cubicBezTo>
                  <a:pt x="44" y="45"/>
                  <a:pt x="43" y="47"/>
                  <a:pt x="41" y="47"/>
                </a:cubicBezTo>
                <a:cubicBezTo>
                  <a:pt x="39" y="47"/>
                  <a:pt x="38" y="46"/>
                  <a:pt x="37" y="44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Freeform 76"/>
          <p:cNvSpPr>
            <a:spLocks noChangeArrowheads="1"/>
          </p:cNvSpPr>
          <p:nvPr/>
        </p:nvSpPr>
        <p:spPr bwMode="auto">
          <a:xfrm>
            <a:off x="8442325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Freeform 77"/>
          <p:cNvSpPr>
            <a:spLocks noChangeArrowheads="1"/>
          </p:cNvSpPr>
          <p:nvPr/>
        </p:nvSpPr>
        <p:spPr bwMode="auto">
          <a:xfrm>
            <a:off x="8832850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Freeform 78"/>
          <p:cNvSpPr>
            <a:spLocks noChangeArrowheads="1"/>
          </p:cNvSpPr>
          <p:nvPr/>
        </p:nvSpPr>
        <p:spPr bwMode="auto">
          <a:xfrm>
            <a:off x="9223375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Freeform 79"/>
          <p:cNvSpPr>
            <a:spLocks noChangeArrowheads="1"/>
          </p:cNvSpPr>
          <p:nvPr/>
        </p:nvSpPr>
        <p:spPr bwMode="auto">
          <a:xfrm>
            <a:off x="9613900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9" name="Freeform 80"/>
          <p:cNvSpPr>
            <a:spLocks noChangeArrowheads="1"/>
          </p:cNvSpPr>
          <p:nvPr/>
        </p:nvSpPr>
        <p:spPr bwMode="auto">
          <a:xfrm>
            <a:off x="10004425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51209375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" name="Freeform 81"/>
          <p:cNvSpPr>
            <a:spLocks noChangeArrowheads="1"/>
          </p:cNvSpPr>
          <p:nvPr/>
        </p:nvSpPr>
        <p:spPr bwMode="auto">
          <a:xfrm>
            <a:off x="5195888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36088438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1" name="Freeform 82"/>
          <p:cNvSpPr>
            <a:spLocks noChangeArrowheads="1"/>
          </p:cNvSpPr>
          <p:nvPr/>
        </p:nvSpPr>
        <p:spPr bwMode="auto">
          <a:xfrm>
            <a:off x="5586413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36088438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Freeform 83"/>
          <p:cNvSpPr>
            <a:spLocks noChangeArrowheads="1"/>
          </p:cNvSpPr>
          <p:nvPr/>
        </p:nvSpPr>
        <p:spPr bwMode="auto">
          <a:xfrm>
            <a:off x="5976938" y="2665413"/>
            <a:ext cx="266700" cy="265112"/>
          </a:xfrm>
          <a:custGeom>
            <a:avLst/>
            <a:gdLst>
              <a:gd name="T0" fmla="*/ 211693125 w 168"/>
              <a:gd name="T1" fmla="*/ 0 h 167"/>
              <a:gd name="T2" fmla="*/ 272176875 w 168"/>
              <a:gd name="T3" fmla="*/ 141128484 h 167"/>
              <a:gd name="T4" fmla="*/ 423386250 w 168"/>
              <a:gd name="T5" fmla="*/ 156249393 h 167"/>
              <a:gd name="T6" fmla="*/ 317539688 w 168"/>
              <a:gd name="T7" fmla="*/ 264615113 h 167"/>
              <a:gd name="T8" fmla="*/ 347781563 w 168"/>
              <a:gd name="T9" fmla="*/ 420864506 h 167"/>
              <a:gd name="T10" fmla="*/ 211693125 w 168"/>
              <a:gd name="T11" fmla="*/ 342740604 h 167"/>
              <a:gd name="T12" fmla="*/ 75604688 w 168"/>
              <a:gd name="T13" fmla="*/ 420864506 h 167"/>
              <a:gd name="T14" fmla="*/ 105846563 w 168"/>
              <a:gd name="T15" fmla="*/ 264615113 h 167"/>
              <a:gd name="T16" fmla="*/ 0 w 168"/>
              <a:gd name="T17" fmla="*/ 156249393 h 167"/>
              <a:gd name="T18" fmla="*/ 136088438 w 168"/>
              <a:gd name="T19" fmla="*/ 141128484 h 167"/>
              <a:gd name="T20" fmla="*/ 211693125 w 168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"/>
              <a:gd name="T34" fmla="*/ 0 h 167"/>
              <a:gd name="T35" fmla="*/ 168 w 168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Freeform 84"/>
          <p:cNvSpPr>
            <a:spLocks noChangeArrowheads="1"/>
          </p:cNvSpPr>
          <p:nvPr/>
        </p:nvSpPr>
        <p:spPr bwMode="auto">
          <a:xfrm>
            <a:off x="6357938" y="2665413"/>
            <a:ext cx="276225" cy="265112"/>
          </a:xfrm>
          <a:custGeom>
            <a:avLst/>
            <a:gdLst>
              <a:gd name="T0" fmla="*/ 226814063 w 174"/>
              <a:gd name="T1" fmla="*/ 0 h 167"/>
              <a:gd name="T2" fmla="*/ 287297813 w 174"/>
              <a:gd name="T3" fmla="*/ 141128484 h 167"/>
              <a:gd name="T4" fmla="*/ 438507188 w 174"/>
              <a:gd name="T5" fmla="*/ 156249393 h 167"/>
              <a:gd name="T6" fmla="*/ 332660625 w 174"/>
              <a:gd name="T7" fmla="*/ 264615113 h 167"/>
              <a:gd name="T8" fmla="*/ 362902500 w 174"/>
              <a:gd name="T9" fmla="*/ 420864506 h 167"/>
              <a:gd name="T10" fmla="*/ 226814063 w 174"/>
              <a:gd name="T11" fmla="*/ 342740604 h 167"/>
              <a:gd name="T12" fmla="*/ 90725625 w 174"/>
              <a:gd name="T13" fmla="*/ 420864506 h 167"/>
              <a:gd name="T14" fmla="*/ 120967500 w 174"/>
              <a:gd name="T15" fmla="*/ 264615113 h 167"/>
              <a:gd name="T16" fmla="*/ 0 w 174"/>
              <a:gd name="T17" fmla="*/ 156249393 h 167"/>
              <a:gd name="T18" fmla="*/ 151209375 w 174"/>
              <a:gd name="T19" fmla="*/ 141128484 h 167"/>
              <a:gd name="T20" fmla="*/ 226814063 w 174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"/>
              <a:gd name="T34" fmla="*/ 0 h 167"/>
              <a:gd name="T35" fmla="*/ 174 w 174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Freeform 85"/>
          <p:cNvSpPr>
            <a:spLocks noChangeArrowheads="1"/>
          </p:cNvSpPr>
          <p:nvPr/>
        </p:nvSpPr>
        <p:spPr bwMode="auto">
          <a:xfrm>
            <a:off x="6748463" y="2665413"/>
            <a:ext cx="276225" cy="265112"/>
          </a:xfrm>
          <a:custGeom>
            <a:avLst/>
            <a:gdLst>
              <a:gd name="T0" fmla="*/ 226814063 w 174"/>
              <a:gd name="T1" fmla="*/ 0 h 167"/>
              <a:gd name="T2" fmla="*/ 287297813 w 174"/>
              <a:gd name="T3" fmla="*/ 141128484 h 167"/>
              <a:gd name="T4" fmla="*/ 438507188 w 174"/>
              <a:gd name="T5" fmla="*/ 156249393 h 167"/>
              <a:gd name="T6" fmla="*/ 332660625 w 174"/>
              <a:gd name="T7" fmla="*/ 264615113 h 167"/>
              <a:gd name="T8" fmla="*/ 362902500 w 174"/>
              <a:gd name="T9" fmla="*/ 420864506 h 167"/>
              <a:gd name="T10" fmla="*/ 226814063 w 174"/>
              <a:gd name="T11" fmla="*/ 342740604 h 167"/>
              <a:gd name="T12" fmla="*/ 90725625 w 174"/>
              <a:gd name="T13" fmla="*/ 420864506 h 167"/>
              <a:gd name="T14" fmla="*/ 120967500 w 174"/>
              <a:gd name="T15" fmla="*/ 264615113 h 167"/>
              <a:gd name="T16" fmla="*/ 0 w 174"/>
              <a:gd name="T17" fmla="*/ 156249393 h 167"/>
              <a:gd name="T18" fmla="*/ 151209375 w 174"/>
              <a:gd name="T19" fmla="*/ 141128484 h 167"/>
              <a:gd name="T20" fmla="*/ 226814063 w 174"/>
              <a:gd name="T21" fmla="*/ 0 h 16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"/>
              <a:gd name="T34" fmla="*/ 0 h 167"/>
              <a:gd name="T35" fmla="*/ 174 w 174"/>
              <a:gd name="T36" fmla="*/ 167 h 16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1"/>
          <p:cNvGrpSpPr>
            <a:grpSpLocks/>
          </p:cNvGrpSpPr>
          <p:nvPr/>
        </p:nvGrpSpPr>
        <p:grpSpPr bwMode="auto">
          <a:xfrm>
            <a:off x="4730750" y="958850"/>
            <a:ext cx="2730500" cy="2744788"/>
            <a:chOff x="0" y="0"/>
            <a:chExt cx="3184525" cy="3200400"/>
          </a:xfrm>
        </p:grpSpPr>
        <p:sp>
          <p:nvSpPr>
            <p:cNvPr id="24581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4583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4584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5" name="组合 66"/>
            <p:cNvGrpSpPr>
              <a:grpSpLocks/>
            </p:cNvGrpSpPr>
            <p:nvPr/>
          </p:nvGrpSpPr>
          <p:grpSpPr bwMode="auto">
            <a:xfrm>
              <a:off x="349567" y="357371"/>
              <a:ext cx="2492058" cy="2481080"/>
              <a:chOff x="0" y="0"/>
              <a:chExt cx="1441450" cy="1435100"/>
            </a:xfrm>
          </p:grpSpPr>
          <p:sp>
            <p:nvSpPr>
              <p:cNvPr id="24586" name="Freeform 58"/>
              <p:cNvSpPr>
                <a:spLocks noChangeArrowheads="1"/>
              </p:cNvSpPr>
              <p:nvPr/>
            </p:nvSpPr>
            <p:spPr bwMode="auto">
              <a:xfrm>
                <a:off x="14287" y="41275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7" name="Freeform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2400" cy="1435100"/>
              </a:xfrm>
              <a:custGeom>
                <a:avLst/>
                <a:gdLst>
                  <a:gd name="T0" fmla="*/ 2147483647 w 208"/>
                  <a:gd name="T1" fmla="*/ 2147483647 h 209"/>
                  <a:gd name="T2" fmla="*/ 2147483647 w 208"/>
                  <a:gd name="T3" fmla="*/ 2147483647 h 209"/>
                  <a:gd name="T4" fmla="*/ 420879954 w 208"/>
                  <a:gd name="T5" fmla="*/ 2147483647 h 209"/>
                  <a:gd name="T6" fmla="*/ 2147483647 w 208"/>
                  <a:gd name="T7" fmla="*/ 471488715 h 209"/>
                  <a:gd name="T8" fmla="*/ 2147483647 w 208"/>
                  <a:gd name="T9" fmla="*/ 2147483647 h 2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209"/>
                  <a:gd name="T17" fmla="*/ 208 w 208"/>
                  <a:gd name="T18" fmla="*/ 209 h 2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209">
                    <a:moveTo>
                      <a:pt x="199" y="122"/>
                    </a:moveTo>
                    <a:cubicBezTo>
                      <a:pt x="189" y="174"/>
                      <a:pt x="139" y="209"/>
                      <a:pt x="87" y="199"/>
                    </a:cubicBezTo>
                    <a:cubicBezTo>
                      <a:pt x="34" y="190"/>
                      <a:pt x="0" y="139"/>
                      <a:pt x="9" y="87"/>
                    </a:cubicBezTo>
                    <a:cubicBezTo>
                      <a:pt x="19" y="35"/>
                      <a:pt x="69" y="0"/>
                      <a:pt x="121" y="10"/>
                    </a:cubicBezTo>
                    <a:cubicBezTo>
                      <a:pt x="174" y="19"/>
                      <a:pt x="208" y="70"/>
                      <a:pt x="199" y="122"/>
                    </a:cubicBezTo>
                    <a:close/>
                  </a:path>
                </a:pathLst>
              </a:custGeom>
              <a:solidFill>
                <a:srgbClr val="3058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8" name="Freeform 60"/>
              <p:cNvSpPr>
                <a:spLocks noChangeArrowheads="1"/>
              </p:cNvSpPr>
              <p:nvPr/>
            </p:nvSpPr>
            <p:spPr bwMode="auto">
              <a:xfrm>
                <a:off x="163512" y="171450"/>
                <a:ext cx="1093788" cy="1092200"/>
              </a:xfrm>
              <a:custGeom>
                <a:avLst/>
                <a:gdLst>
                  <a:gd name="T0" fmla="*/ 2147483647 w 160"/>
                  <a:gd name="T1" fmla="*/ 0 h 159"/>
                  <a:gd name="T2" fmla="*/ 0 w 160"/>
                  <a:gd name="T3" fmla="*/ 2147483647 h 159"/>
                  <a:gd name="T4" fmla="*/ 186935205 w 160"/>
                  <a:gd name="T5" fmla="*/ 2147483647 h 159"/>
                  <a:gd name="T6" fmla="*/ 1822599453 w 160"/>
                  <a:gd name="T7" fmla="*/ 2147483647 h 159"/>
                  <a:gd name="T8" fmla="*/ 1822599453 w 160"/>
                  <a:gd name="T9" fmla="*/ 2147483647 h 159"/>
                  <a:gd name="T10" fmla="*/ 2056266751 w 160"/>
                  <a:gd name="T11" fmla="*/ 2147483647 h 159"/>
                  <a:gd name="T12" fmla="*/ 2147483647 w 160"/>
                  <a:gd name="T13" fmla="*/ 2147483647 h 159"/>
                  <a:gd name="T14" fmla="*/ 2147483647 w 160"/>
                  <a:gd name="T15" fmla="*/ 1509942458 h 159"/>
                  <a:gd name="T16" fmla="*/ 2147483647 w 160"/>
                  <a:gd name="T17" fmla="*/ 990900167 h 159"/>
                  <a:gd name="T18" fmla="*/ 2147483647 w 160"/>
                  <a:gd name="T19" fmla="*/ 660602401 h 159"/>
                  <a:gd name="T20" fmla="*/ 2147483647 w 160"/>
                  <a:gd name="T21" fmla="*/ 802155643 h 159"/>
                  <a:gd name="T22" fmla="*/ 2147483647 w 160"/>
                  <a:gd name="T23" fmla="*/ 2147483647 h 159"/>
                  <a:gd name="T24" fmla="*/ 2147483647 w 160"/>
                  <a:gd name="T25" fmla="*/ 2147483647 h 159"/>
                  <a:gd name="T26" fmla="*/ 2147483647 w 160"/>
                  <a:gd name="T27" fmla="*/ 2147483647 h 159"/>
                  <a:gd name="T28" fmla="*/ 2147483647 w 160"/>
                  <a:gd name="T29" fmla="*/ 2147483647 h 159"/>
                  <a:gd name="T30" fmla="*/ 2147483647 w 160"/>
                  <a:gd name="T31" fmla="*/ 2147483647 h 159"/>
                  <a:gd name="T32" fmla="*/ 2147483647 w 160"/>
                  <a:gd name="T33" fmla="*/ 2147483647 h 159"/>
                  <a:gd name="T34" fmla="*/ 2147483647 w 160"/>
                  <a:gd name="T35" fmla="*/ 2147483647 h 159"/>
                  <a:gd name="T36" fmla="*/ 2147483647 w 160"/>
                  <a:gd name="T37" fmla="*/ 2147483647 h 159"/>
                  <a:gd name="T38" fmla="*/ 2147483647 w 160"/>
                  <a:gd name="T39" fmla="*/ 2147483647 h 159"/>
                  <a:gd name="T40" fmla="*/ 2147483647 w 160"/>
                  <a:gd name="T41" fmla="*/ 2147483647 h 159"/>
                  <a:gd name="T42" fmla="*/ 2147483647 w 160"/>
                  <a:gd name="T43" fmla="*/ 2147483647 h 159"/>
                  <a:gd name="T44" fmla="*/ 2147483647 w 160"/>
                  <a:gd name="T45" fmla="*/ 2147483647 h 159"/>
                  <a:gd name="T46" fmla="*/ 2147483647 w 160"/>
                  <a:gd name="T47" fmla="*/ 2147483647 h 159"/>
                  <a:gd name="T48" fmla="*/ 2147483647 w 160"/>
                  <a:gd name="T49" fmla="*/ 2147483647 h 159"/>
                  <a:gd name="T50" fmla="*/ 2147483647 w 160"/>
                  <a:gd name="T51" fmla="*/ 2147483647 h 159"/>
                  <a:gd name="T52" fmla="*/ 2147483647 w 160"/>
                  <a:gd name="T53" fmla="*/ 2147483647 h 159"/>
                  <a:gd name="T54" fmla="*/ 2147483647 w 160"/>
                  <a:gd name="T55" fmla="*/ 2147483647 h 159"/>
                  <a:gd name="T56" fmla="*/ 2102998843 w 160"/>
                  <a:gd name="T57" fmla="*/ 2147483647 h 159"/>
                  <a:gd name="T58" fmla="*/ 2147483647 w 160"/>
                  <a:gd name="T59" fmla="*/ 2147483647 h 159"/>
                  <a:gd name="T60" fmla="*/ 2147483647 w 160"/>
                  <a:gd name="T61" fmla="*/ 2147483647 h 159"/>
                  <a:gd name="T62" fmla="*/ 2147483647 w 160"/>
                  <a:gd name="T63" fmla="*/ 0 h 15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0"/>
                  <a:gd name="T97" fmla="*/ 0 h 159"/>
                  <a:gd name="T98" fmla="*/ 160 w 160"/>
                  <a:gd name="T99" fmla="*/ 159 h 15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0" h="159">
                    <a:moveTo>
                      <a:pt x="80" y="0"/>
                    </a:moveTo>
                    <a:cubicBezTo>
                      <a:pt x="36" y="0"/>
                      <a:pt x="0" y="35"/>
                      <a:pt x="0" y="79"/>
                    </a:cubicBezTo>
                    <a:cubicBezTo>
                      <a:pt x="0" y="88"/>
                      <a:pt x="2" y="96"/>
                      <a:pt x="4" y="104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4"/>
                      <a:pt x="39" y="94"/>
                      <a:pt x="39" y="94"/>
                    </a:cubicBezTo>
                    <a:cubicBezTo>
                      <a:pt x="41" y="93"/>
                      <a:pt x="43" y="92"/>
                      <a:pt x="44" y="91"/>
                    </a:cubicBezTo>
                    <a:cubicBezTo>
                      <a:pt x="57" y="84"/>
                      <a:pt x="61" y="73"/>
                      <a:pt x="67" y="61"/>
                    </a:cubicBezTo>
                    <a:cubicBezTo>
                      <a:pt x="72" y="51"/>
                      <a:pt x="81" y="42"/>
                      <a:pt x="85" y="32"/>
                    </a:cubicBezTo>
                    <a:cubicBezTo>
                      <a:pt x="86" y="28"/>
                      <a:pt x="87" y="25"/>
                      <a:pt x="87" y="21"/>
                    </a:cubicBezTo>
                    <a:cubicBezTo>
                      <a:pt x="87" y="19"/>
                      <a:pt x="86" y="16"/>
                      <a:pt x="88" y="14"/>
                    </a:cubicBezTo>
                    <a:cubicBezTo>
                      <a:pt x="91" y="10"/>
                      <a:pt x="95" y="14"/>
                      <a:pt x="98" y="17"/>
                    </a:cubicBezTo>
                    <a:cubicBezTo>
                      <a:pt x="105" y="28"/>
                      <a:pt x="98" y="40"/>
                      <a:pt x="94" y="51"/>
                    </a:cubicBezTo>
                    <a:cubicBezTo>
                      <a:pt x="92" y="56"/>
                      <a:pt x="89" y="59"/>
                      <a:pt x="96" y="61"/>
                    </a:cubicBezTo>
                    <a:cubicBezTo>
                      <a:pt x="96" y="61"/>
                      <a:pt x="104" y="63"/>
                      <a:pt x="104" y="63"/>
                    </a:cubicBezTo>
                    <a:cubicBezTo>
                      <a:pt x="109" y="64"/>
                      <a:pt x="113" y="62"/>
                      <a:pt x="117" y="64"/>
                    </a:cubicBezTo>
                    <a:cubicBezTo>
                      <a:pt x="120" y="66"/>
                      <a:pt x="124" y="68"/>
                      <a:pt x="125" y="71"/>
                    </a:cubicBezTo>
                    <a:cubicBezTo>
                      <a:pt x="126" y="74"/>
                      <a:pt x="125" y="77"/>
                      <a:pt x="125" y="79"/>
                    </a:cubicBezTo>
                    <a:cubicBezTo>
                      <a:pt x="125" y="84"/>
                      <a:pt x="128" y="86"/>
                      <a:pt x="128" y="91"/>
                    </a:cubicBezTo>
                    <a:cubicBezTo>
                      <a:pt x="127" y="94"/>
                      <a:pt x="125" y="95"/>
                      <a:pt x="125" y="98"/>
                    </a:cubicBezTo>
                    <a:cubicBezTo>
                      <a:pt x="125" y="101"/>
                      <a:pt x="126" y="104"/>
                      <a:pt x="126" y="107"/>
                    </a:cubicBezTo>
                    <a:cubicBezTo>
                      <a:pt x="125" y="109"/>
                      <a:pt x="124" y="110"/>
                      <a:pt x="123" y="111"/>
                    </a:cubicBezTo>
                    <a:cubicBezTo>
                      <a:pt x="121" y="112"/>
                      <a:pt x="121" y="113"/>
                      <a:pt x="121" y="115"/>
                    </a:cubicBezTo>
                    <a:cubicBezTo>
                      <a:pt x="120" y="123"/>
                      <a:pt x="111" y="126"/>
                      <a:pt x="104" y="126"/>
                    </a:cubicBezTo>
                    <a:cubicBezTo>
                      <a:pt x="93" y="127"/>
                      <a:pt x="84" y="127"/>
                      <a:pt x="73" y="128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3" y="128"/>
                      <a:pt x="73" y="128"/>
                      <a:pt x="72" y="128"/>
                    </a:cubicBezTo>
                    <a:cubicBezTo>
                      <a:pt x="66" y="131"/>
                      <a:pt x="61" y="135"/>
                      <a:pt x="55" y="139"/>
                    </a:cubicBezTo>
                    <a:cubicBezTo>
                      <a:pt x="57" y="146"/>
                      <a:pt x="57" y="146"/>
                      <a:pt x="57" y="146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56" y="156"/>
                      <a:pt x="68" y="159"/>
                      <a:pt x="80" y="159"/>
                    </a:cubicBezTo>
                    <a:cubicBezTo>
                      <a:pt x="124" y="159"/>
                      <a:pt x="160" y="124"/>
                      <a:pt x="160" y="79"/>
                    </a:cubicBezTo>
                    <a:cubicBezTo>
                      <a:pt x="160" y="35"/>
                      <a:pt x="124" y="0"/>
                      <a:pt x="80" y="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9" name="Freeform 61"/>
              <p:cNvSpPr>
                <a:spLocks noEditPoints="1" noChangeArrowheads="1"/>
              </p:cNvSpPr>
              <p:nvPr/>
            </p:nvSpPr>
            <p:spPr bwMode="auto">
              <a:xfrm>
                <a:off x="109537" y="130175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79" name="文本框 24"/>
          <p:cNvSpPr>
            <a:spLocks noChangeArrowheads="1"/>
          </p:cNvSpPr>
          <p:nvPr/>
        </p:nvSpPr>
        <p:spPr bwMode="auto">
          <a:xfrm>
            <a:off x="4305300" y="3922713"/>
            <a:ext cx="35687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谢谢欣赏</a:t>
            </a:r>
            <a:endParaRPr lang="zh-CN" altLang="en-US"/>
          </a:p>
        </p:txBody>
      </p:sp>
      <p:sp>
        <p:nvSpPr>
          <p:cNvPr id="24580" name="文本框 16"/>
          <p:cNvSpPr>
            <a:spLocks noChangeArrowheads="1"/>
          </p:cNvSpPr>
          <p:nvPr/>
        </p:nvSpPr>
        <p:spPr bwMode="auto">
          <a:xfrm>
            <a:off x="4356100" y="4927600"/>
            <a:ext cx="340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THANK YOU FOR WATCHING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2165"/>
          <p:cNvGrpSpPr>
            <a:grpSpLocks/>
          </p:cNvGrpSpPr>
          <p:nvPr/>
        </p:nvGrpSpPr>
        <p:grpSpPr bwMode="auto">
          <a:xfrm>
            <a:off x="847725" y="1373188"/>
            <a:ext cx="3784600" cy="3795712"/>
            <a:chOff x="0" y="0"/>
            <a:chExt cx="4304030" cy="4315137"/>
          </a:xfrm>
        </p:grpSpPr>
        <p:sp>
          <p:nvSpPr>
            <p:cNvPr id="3146" name="Oval 17"/>
            <p:cNvSpPr>
              <a:spLocks noChangeArrowheads="1"/>
            </p:cNvSpPr>
            <p:nvPr/>
          </p:nvSpPr>
          <p:spPr bwMode="auto">
            <a:xfrm>
              <a:off x="0" y="0"/>
              <a:ext cx="4304030" cy="4315137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147" name="Freeform 77"/>
            <p:cNvSpPr>
              <a:spLocks noChangeArrowheads="1"/>
            </p:cNvSpPr>
            <p:nvPr/>
          </p:nvSpPr>
          <p:spPr bwMode="auto">
            <a:xfrm>
              <a:off x="60986" y="74651"/>
              <a:ext cx="4182193" cy="418597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0" y="466"/>
                    <a:pt x="112" y="442"/>
                    <a:pt x="68" y="398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3" y="24"/>
                    <a:pt x="171" y="0"/>
                    <a:pt x="233" y="0"/>
                  </a:cubicBezTo>
                  <a:cubicBezTo>
                    <a:pt x="296" y="0"/>
                    <a:pt x="354" y="24"/>
                    <a:pt x="398" y="69"/>
                  </a:cubicBezTo>
                  <a:cubicBezTo>
                    <a:pt x="442" y="113"/>
                    <a:pt x="466" y="171"/>
                    <a:pt x="466" y="233"/>
                  </a:cubicBezTo>
                  <a:cubicBezTo>
                    <a:pt x="466" y="296"/>
                    <a:pt x="441" y="354"/>
                    <a:pt x="397" y="398"/>
                  </a:cubicBezTo>
                  <a:cubicBezTo>
                    <a:pt x="353" y="442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78"/>
            <p:cNvSpPr>
              <a:spLocks noChangeArrowheads="1"/>
            </p:cNvSpPr>
            <p:nvPr/>
          </p:nvSpPr>
          <p:spPr bwMode="auto">
            <a:xfrm>
              <a:off x="125212" y="138877"/>
              <a:ext cx="4057520" cy="4061299"/>
            </a:xfrm>
            <a:custGeom>
              <a:avLst/>
              <a:gdLst>
                <a:gd name="T0" fmla="*/ 2147483647 w 452"/>
                <a:gd name="T1" fmla="*/ 2147483647 h 452"/>
                <a:gd name="T2" fmla="*/ 2147483647 w 452"/>
                <a:gd name="T3" fmla="*/ 2147483647 h 452"/>
                <a:gd name="T4" fmla="*/ 0 w 452"/>
                <a:gd name="T5" fmla="*/ 2147483647 h 452"/>
                <a:gd name="T6" fmla="*/ 2147483647 w 452"/>
                <a:gd name="T7" fmla="*/ 0 h 452"/>
                <a:gd name="T8" fmla="*/ 2147483647 w 452"/>
                <a:gd name="T9" fmla="*/ 2147483647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452"/>
                <a:gd name="T17" fmla="*/ 452 w 452"/>
                <a:gd name="T18" fmla="*/ 452 h 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452">
                  <a:moveTo>
                    <a:pt x="452" y="226"/>
                  </a:moveTo>
                  <a:cubicBezTo>
                    <a:pt x="452" y="351"/>
                    <a:pt x="350" y="452"/>
                    <a:pt x="226" y="452"/>
                  </a:cubicBezTo>
                  <a:cubicBezTo>
                    <a:pt x="101" y="452"/>
                    <a:pt x="0" y="350"/>
                    <a:pt x="0" y="226"/>
                  </a:cubicBezTo>
                  <a:cubicBezTo>
                    <a:pt x="0" y="101"/>
                    <a:pt x="102" y="0"/>
                    <a:pt x="226" y="0"/>
                  </a:cubicBezTo>
                  <a:cubicBezTo>
                    <a:pt x="351" y="0"/>
                    <a:pt x="452" y="102"/>
                    <a:pt x="452" y="22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80"/>
            <p:cNvSpPr>
              <a:spLocks noChangeArrowheads="1"/>
            </p:cNvSpPr>
            <p:nvPr/>
          </p:nvSpPr>
          <p:spPr bwMode="auto">
            <a:xfrm>
              <a:off x="151656" y="165321"/>
              <a:ext cx="4004628" cy="4008408"/>
            </a:xfrm>
            <a:custGeom>
              <a:avLst/>
              <a:gdLst>
                <a:gd name="T0" fmla="*/ 2147483647 w 446"/>
                <a:gd name="T1" fmla="*/ 2147483647 h 446"/>
                <a:gd name="T2" fmla="*/ 2147483647 w 446"/>
                <a:gd name="T3" fmla="*/ 2147483647 h 446"/>
                <a:gd name="T4" fmla="*/ 0 w 446"/>
                <a:gd name="T5" fmla="*/ 2147483647 h 446"/>
                <a:gd name="T6" fmla="*/ 2147483647 w 446"/>
                <a:gd name="T7" fmla="*/ 0 h 446"/>
                <a:gd name="T8" fmla="*/ 2147483647 w 446"/>
                <a:gd name="T9" fmla="*/ 0 h 446"/>
                <a:gd name="T10" fmla="*/ 2147483647 w 446"/>
                <a:gd name="T11" fmla="*/ 2147483647 h 446"/>
                <a:gd name="T12" fmla="*/ 2147483647 w 446"/>
                <a:gd name="T13" fmla="*/ 2147483647 h 446"/>
                <a:gd name="T14" fmla="*/ 2147483647 w 446"/>
                <a:gd name="T15" fmla="*/ 2147483647 h 4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6"/>
                <a:gd name="T25" fmla="*/ 0 h 446"/>
                <a:gd name="T26" fmla="*/ 446 w 446"/>
                <a:gd name="T27" fmla="*/ 446 h 4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6" h="446">
                  <a:moveTo>
                    <a:pt x="223" y="446"/>
                  </a:moveTo>
                  <a:cubicBezTo>
                    <a:pt x="163" y="446"/>
                    <a:pt x="107" y="423"/>
                    <a:pt x="65" y="380"/>
                  </a:cubicBezTo>
                  <a:cubicBezTo>
                    <a:pt x="23" y="338"/>
                    <a:pt x="0" y="282"/>
                    <a:pt x="0" y="223"/>
                  </a:cubicBezTo>
                  <a:cubicBezTo>
                    <a:pt x="0" y="100"/>
                    <a:pt x="100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83" y="0"/>
                    <a:pt x="339" y="24"/>
                    <a:pt x="381" y="66"/>
                  </a:cubicBezTo>
                  <a:cubicBezTo>
                    <a:pt x="423" y="108"/>
                    <a:pt x="446" y="164"/>
                    <a:pt x="446" y="223"/>
                  </a:cubicBezTo>
                  <a:cubicBezTo>
                    <a:pt x="446" y="346"/>
                    <a:pt x="346" y="446"/>
                    <a:pt x="223" y="446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81"/>
            <p:cNvSpPr>
              <a:spLocks noChangeArrowheads="1"/>
            </p:cNvSpPr>
            <p:nvPr/>
          </p:nvSpPr>
          <p:spPr bwMode="auto">
            <a:xfrm>
              <a:off x="178103" y="191768"/>
              <a:ext cx="3947960" cy="3955516"/>
            </a:xfrm>
            <a:custGeom>
              <a:avLst/>
              <a:gdLst>
                <a:gd name="T0" fmla="*/ 2147483647 w 440"/>
                <a:gd name="T1" fmla="*/ 2147483647 h 440"/>
                <a:gd name="T2" fmla="*/ 2147483647 w 440"/>
                <a:gd name="T3" fmla="*/ 2147483647 h 440"/>
                <a:gd name="T4" fmla="*/ 0 w 440"/>
                <a:gd name="T5" fmla="*/ 2147483647 h 440"/>
                <a:gd name="T6" fmla="*/ 2147483647 w 440"/>
                <a:gd name="T7" fmla="*/ 0 h 440"/>
                <a:gd name="T8" fmla="*/ 2147483647 w 440"/>
                <a:gd name="T9" fmla="*/ 0 h 440"/>
                <a:gd name="T10" fmla="*/ 2147483647 w 440"/>
                <a:gd name="T11" fmla="*/ 2147483647 h 440"/>
                <a:gd name="T12" fmla="*/ 2147483647 w 440"/>
                <a:gd name="T13" fmla="*/ 2147483647 h 440"/>
                <a:gd name="T14" fmla="*/ 2147483647 w 440"/>
                <a:gd name="T15" fmla="*/ 2147483647 h 4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40"/>
                <a:gd name="T25" fmla="*/ 0 h 440"/>
                <a:gd name="T26" fmla="*/ 440 w 440"/>
                <a:gd name="T27" fmla="*/ 440 h 4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40" h="440">
                  <a:moveTo>
                    <a:pt x="220" y="440"/>
                  </a:moveTo>
                  <a:cubicBezTo>
                    <a:pt x="161" y="440"/>
                    <a:pt x="106" y="417"/>
                    <a:pt x="64" y="375"/>
                  </a:cubicBezTo>
                  <a:cubicBezTo>
                    <a:pt x="23" y="334"/>
                    <a:pt x="0" y="278"/>
                    <a:pt x="0" y="220"/>
                  </a:cubicBezTo>
                  <a:cubicBezTo>
                    <a:pt x="0" y="99"/>
                    <a:pt x="99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79" y="0"/>
                    <a:pt x="334" y="23"/>
                    <a:pt x="376" y="65"/>
                  </a:cubicBezTo>
                  <a:cubicBezTo>
                    <a:pt x="417" y="106"/>
                    <a:pt x="440" y="162"/>
                    <a:pt x="440" y="220"/>
                  </a:cubicBezTo>
                  <a:cubicBezTo>
                    <a:pt x="440" y="341"/>
                    <a:pt x="341" y="440"/>
                    <a:pt x="220" y="440"/>
                  </a:cubicBez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82"/>
            <p:cNvSpPr>
              <a:spLocks noChangeArrowheads="1"/>
            </p:cNvSpPr>
            <p:nvPr/>
          </p:nvSpPr>
          <p:spPr bwMode="auto">
            <a:xfrm>
              <a:off x="321665" y="335330"/>
              <a:ext cx="3660836" cy="3664613"/>
            </a:xfrm>
            <a:custGeom>
              <a:avLst/>
              <a:gdLst>
                <a:gd name="T0" fmla="*/ 2147483647 w 408"/>
                <a:gd name="T1" fmla="*/ 2147483647 h 408"/>
                <a:gd name="T2" fmla="*/ 0 w 408"/>
                <a:gd name="T3" fmla="*/ 2147483647 h 408"/>
                <a:gd name="T4" fmla="*/ 2147483647 w 408"/>
                <a:gd name="T5" fmla="*/ 0 h 408"/>
                <a:gd name="T6" fmla="*/ 2147483647 w 408"/>
                <a:gd name="T7" fmla="*/ 2147483647 h 408"/>
                <a:gd name="T8" fmla="*/ 2147483647 w 408"/>
                <a:gd name="T9" fmla="*/ 2147483647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408"/>
                <a:gd name="T17" fmla="*/ 408 w 408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408">
                  <a:moveTo>
                    <a:pt x="204" y="408"/>
                  </a:moveTo>
                  <a:cubicBezTo>
                    <a:pt x="91" y="408"/>
                    <a:pt x="0" y="316"/>
                    <a:pt x="0" y="204"/>
                  </a:cubicBezTo>
                  <a:cubicBezTo>
                    <a:pt x="0" y="91"/>
                    <a:pt x="92" y="0"/>
                    <a:pt x="204" y="0"/>
                  </a:cubicBezTo>
                  <a:cubicBezTo>
                    <a:pt x="317" y="0"/>
                    <a:pt x="408" y="92"/>
                    <a:pt x="408" y="204"/>
                  </a:cubicBezTo>
                  <a:cubicBezTo>
                    <a:pt x="408" y="317"/>
                    <a:pt x="316" y="408"/>
                    <a:pt x="204" y="408"/>
                  </a:cubicBez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" name="Freeform 133"/>
          <p:cNvSpPr>
            <a:spLocks noChangeArrowheads="1"/>
          </p:cNvSpPr>
          <p:nvPr/>
        </p:nvSpPr>
        <p:spPr bwMode="auto">
          <a:xfrm>
            <a:off x="3201988" y="2468563"/>
            <a:ext cx="835025" cy="38100"/>
          </a:xfrm>
          <a:custGeom>
            <a:avLst/>
            <a:gdLst>
              <a:gd name="T0" fmla="*/ 2147483647 w 221"/>
              <a:gd name="T1" fmla="*/ 72580500 h 10"/>
              <a:gd name="T2" fmla="*/ 1598940631 w 221"/>
              <a:gd name="T3" fmla="*/ 116128800 h 10"/>
              <a:gd name="T4" fmla="*/ 0 w 221"/>
              <a:gd name="T5" fmla="*/ 145161000 h 10"/>
              <a:gd name="T6" fmla="*/ 0 w 221"/>
              <a:gd name="T7" fmla="*/ 72580500 h 10"/>
              <a:gd name="T8" fmla="*/ 0 w 221"/>
              <a:gd name="T9" fmla="*/ 0 h 10"/>
              <a:gd name="T10" fmla="*/ 1598940631 w 221"/>
              <a:gd name="T11" fmla="*/ 43548300 h 10"/>
              <a:gd name="T12" fmla="*/ 2147483647 w 221"/>
              <a:gd name="T13" fmla="*/ 7258050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1"/>
              <a:gd name="T22" fmla="*/ 0 h 10"/>
              <a:gd name="T23" fmla="*/ 221 w 221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1" h="10">
                <a:moveTo>
                  <a:pt x="221" y="5"/>
                </a:moveTo>
                <a:lnTo>
                  <a:pt x="112" y="8"/>
                </a:lnTo>
                <a:lnTo>
                  <a:pt x="0" y="10"/>
                </a:lnTo>
                <a:lnTo>
                  <a:pt x="0" y="5"/>
                </a:lnTo>
                <a:lnTo>
                  <a:pt x="0" y="0"/>
                </a:lnTo>
                <a:lnTo>
                  <a:pt x="112" y="3"/>
                </a:lnTo>
                <a:lnTo>
                  <a:pt x="221" y="5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Freeform 134"/>
          <p:cNvSpPr>
            <a:spLocks noChangeArrowheads="1"/>
          </p:cNvSpPr>
          <p:nvPr/>
        </p:nvSpPr>
        <p:spPr bwMode="auto">
          <a:xfrm>
            <a:off x="1441450" y="2468563"/>
            <a:ext cx="827088" cy="38100"/>
          </a:xfrm>
          <a:custGeom>
            <a:avLst/>
            <a:gdLst>
              <a:gd name="T0" fmla="*/ 0 w 219"/>
              <a:gd name="T1" fmla="*/ 72580500 h 10"/>
              <a:gd name="T2" fmla="*/ 1568944393 w 219"/>
              <a:gd name="T3" fmla="*/ 116128800 h 10"/>
              <a:gd name="T4" fmla="*/ 2147483647 w 219"/>
              <a:gd name="T5" fmla="*/ 145161000 h 10"/>
              <a:gd name="T6" fmla="*/ 2147483647 w 219"/>
              <a:gd name="T7" fmla="*/ 72580500 h 10"/>
              <a:gd name="T8" fmla="*/ 2147483647 w 219"/>
              <a:gd name="T9" fmla="*/ 0 h 10"/>
              <a:gd name="T10" fmla="*/ 1568944393 w 219"/>
              <a:gd name="T11" fmla="*/ 43548300 h 10"/>
              <a:gd name="T12" fmla="*/ 0 w 219"/>
              <a:gd name="T13" fmla="*/ 7258050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10"/>
              <a:gd name="T23" fmla="*/ 219 w 219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10">
                <a:moveTo>
                  <a:pt x="0" y="5"/>
                </a:moveTo>
                <a:lnTo>
                  <a:pt x="110" y="8"/>
                </a:lnTo>
                <a:lnTo>
                  <a:pt x="219" y="10"/>
                </a:lnTo>
                <a:lnTo>
                  <a:pt x="219" y="5"/>
                </a:lnTo>
                <a:lnTo>
                  <a:pt x="219" y="0"/>
                </a:lnTo>
                <a:lnTo>
                  <a:pt x="110" y="3"/>
                </a:lnTo>
                <a:lnTo>
                  <a:pt x="0" y="5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135"/>
          <p:cNvSpPr>
            <a:spLocks noChangeArrowheads="1"/>
          </p:cNvSpPr>
          <p:nvPr/>
        </p:nvSpPr>
        <p:spPr bwMode="auto">
          <a:xfrm>
            <a:off x="2438400" y="2552700"/>
            <a:ext cx="600075" cy="44450"/>
          </a:xfrm>
          <a:custGeom>
            <a:avLst/>
            <a:gdLst>
              <a:gd name="T0" fmla="*/ 2147483647 w 67"/>
              <a:gd name="T1" fmla="*/ 158064200 h 5"/>
              <a:gd name="T2" fmla="*/ 2147483647 w 67"/>
              <a:gd name="T3" fmla="*/ 0 h 5"/>
              <a:gd name="T4" fmla="*/ 240647988 w 67"/>
              <a:gd name="T5" fmla="*/ 0 h 5"/>
              <a:gd name="T6" fmla="*/ 0 w 67"/>
              <a:gd name="T7" fmla="*/ 158064200 h 5"/>
              <a:gd name="T8" fmla="*/ 0 w 67"/>
              <a:gd name="T9" fmla="*/ 158064200 h 5"/>
              <a:gd name="T10" fmla="*/ 240647988 w 67"/>
              <a:gd name="T11" fmla="*/ 395160500 h 5"/>
              <a:gd name="T12" fmla="*/ 2147483647 w 67"/>
              <a:gd name="T13" fmla="*/ 395160500 h 5"/>
              <a:gd name="T14" fmla="*/ 2147483647 w 67"/>
              <a:gd name="T15" fmla="*/ 158064200 h 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"/>
              <a:gd name="T25" fmla="*/ 0 h 5"/>
              <a:gd name="T26" fmla="*/ 67 w 67"/>
              <a:gd name="T27" fmla="*/ 5 h 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" h="5">
                <a:moveTo>
                  <a:pt x="67" y="2"/>
                </a:moveTo>
                <a:cubicBezTo>
                  <a:pt x="67" y="1"/>
                  <a:pt x="65" y="0"/>
                  <a:pt x="6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5"/>
                  <a:pt x="67" y="4"/>
                  <a:pt x="67" y="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136"/>
          <p:cNvSpPr>
            <a:spLocks noEditPoints="1" noChangeArrowheads="1"/>
          </p:cNvSpPr>
          <p:nvPr/>
        </p:nvSpPr>
        <p:spPr bwMode="auto">
          <a:xfrm>
            <a:off x="2197100" y="1920875"/>
            <a:ext cx="1076325" cy="612775"/>
          </a:xfrm>
          <a:custGeom>
            <a:avLst/>
            <a:gdLst>
              <a:gd name="T0" fmla="*/ 2147483647 w 120"/>
              <a:gd name="T1" fmla="*/ 1786518478 h 68"/>
              <a:gd name="T2" fmla="*/ 2147483647 w 120"/>
              <a:gd name="T3" fmla="*/ 2147483647 h 68"/>
              <a:gd name="T4" fmla="*/ 2147483647 w 120"/>
              <a:gd name="T5" fmla="*/ 2147483647 h 68"/>
              <a:gd name="T6" fmla="*/ 2147483647 w 120"/>
              <a:gd name="T7" fmla="*/ 2147483647 h 68"/>
              <a:gd name="T8" fmla="*/ 2147483647 w 120"/>
              <a:gd name="T9" fmla="*/ 2147483647 h 68"/>
              <a:gd name="T10" fmla="*/ 2147483647 w 120"/>
              <a:gd name="T11" fmla="*/ 2147483647 h 68"/>
              <a:gd name="T12" fmla="*/ 2147483647 w 120"/>
              <a:gd name="T13" fmla="*/ 2147483647 h 68"/>
              <a:gd name="T14" fmla="*/ 2147483647 w 120"/>
              <a:gd name="T15" fmla="*/ 1218079552 h 68"/>
              <a:gd name="T16" fmla="*/ 2147483647 w 120"/>
              <a:gd name="T17" fmla="*/ 324824818 h 68"/>
              <a:gd name="T18" fmla="*/ 2147483647 w 120"/>
              <a:gd name="T19" fmla="*/ 974465444 h 68"/>
              <a:gd name="T20" fmla="*/ 2147483647 w 120"/>
              <a:gd name="T21" fmla="*/ 2147483647 h 68"/>
              <a:gd name="T22" fmla="*/ 2147483647 w 120"/>
              <a:gd name="T23" fmla="*/ 2147483647 h 68"/>
              <a:gd name="T24" fmla="*/ 2147483647 w 120"/>
              <a:gd name="T25" fmla="*/ 2147483647 h 68"/>
              <a:gd name="T26" fmla="*/ 2147483647 w 120"/>
              <a:gd name="T27" fmla="*/ 2147483647 h 68"/>
              <a:gd name="T28" fmla="*/ 2147483647 w 120"/>
              <a:gd name="T29" fmla="*/ 2147483647 h 68"/>
              <a:gd name="T30" fmla="*/ 2147483647 w 120"/>
              <a:gd name="T31" fmla="*/ 2147483647 h 68"/>
              <a:gd name="T32" fmla="*/ 2147483647 w 120"/>
              <a:gd name="T33" fmla="*/ 730851336 h 68"/>
              <a:gd name="T34" fmla="*/ 2147483647 w 120"/>
              <a:gd name="T35" fmla="*/ 0 h 68"/>
              <a:gd name="T36" fmla="*/ 2147483647 w 120"/>
              <a:gd name="T37" fmla="*/ 730851336 h 68"/>
              <a:gd name="T38" fmla="*/ 2147483647 w 120"/>
              <a:gd name="T39" fmla="*/ 2147483647 h 68"/>
              <a:gd name="T40" fmla="*/ 2147483647 w 120"/>
              <a:gd name="T41" fmla="*/ 2147483647 h 68"/>
              <a:gd name="T42" fmla="*/ 2147483647 w 120"/>
              <a:gd name="T43" fmla="*/ 2147483647 h 68"/>
              <a:gd name="T44" fmla="*/ 2147483647 w 120"/>
              <a:gd name="T45" fmla="*/ 2147483647 h 68"/>
              <a:gd name="T46" fmla="*/ 2147483647 w 120"/>
              <a:gd name="T47" fmla="*/ 2147483647 h 68"/>
              <a:gd name="T48" fmla="*/ 2147483647 w 120"/>
              <a:gd name="T49" fmla="*/ 2147483647 h 68"/>
              <a:gd name="T50" fmla="*/ 2147483647 w 120"/>
              <a:gd name="T51" fmla="*/ 974465444 h 68"/>
              <a:gd name="T52" fmla="*/ 2147483647 w 120"/>
              <a:gd name="T53" fmla="*/ 324824818 h 68"/>
              <a:gd name="T54" fmla="*/ 2091694128 w 120"/>
              <a:gd name="T55" fmla="*/ 1218079552 h 68"/>
              <a:gd name="T56" fmla="*/ 2147483647 w 120"/>
              <a:gd name="T57" fmla="*/ 2147483647 h 68"/>
              <a:gd name="T58" fmla="*/ 2147483647 w 120"/>
              <a:gd name="T59" fmla="*/ 2147483647 h 68"/>
              <a:gd name="T60" fmla="*/ 2147483647 w 120"/>
              <a:gd name="T61" fmla="*/ 2147483647 h 68"/>
              <a:gd name="T62" fmla="*/ 2147483647 w 120"/>
              <a:gd name="T63" fmla="*/ 2147483647 h 68"/>
              <a:gd name="T64" fmla="*/ 2147483647 w 120"/>
              <a:gd name="T65" fmla="*/ 2147483647 h 68"/>
              <a:gd name="T66" fmla="*/ 1608998243 w 120"/>
              <a:gd name="T67" fmla="*/ 2147483647 h 68"/>
              <a:gd name="T68" fmla="*/ 804499121 w 120"/>
              <a:gd name="T69" fmla="*/ 1786518478 h 68"/>
              <a:gd name="T70" fmla="*/ 0 w 120"/>
              <a:gd name="T71" fmla="*/ 1380491961 h 68"/>
              <a:gd name="T72" fmla="*/ 1367641331 w 120"/>
              <a:gd name="T73" fmla="*/ 2147483647 h 68"/>
              <a:gd name="T74" fmla="*/ 1769890891 w 120"/>
              <a:gd name="T75" fmla="*/ 2147483647 h 68"/>
              <a:gd name="T76" fmla="*/ 1689444567 w 120"/>
              <a:gd name="T77" fmla="*/ 2147483647 h 68"/>
              <a:gd name="T78" fmla="*/ 2147483647 w 120"/>
              <a:gd name="T79" fmla="*/ 2147483647 h 68"/>
              <a:gd name="T80" fmla="*/ 2147483647 w 120"/>
              <a:gd name="T81" fmla="*/ 2147483647 h 68"/>
              <a:gd name="T82" fmla="*/ 2147483647 w 120"/>
              <a:gd name="T83" fmla="*/ 2147483647 h 68"/>
              <a:gd name="T84" fmla="*/ 2147483647 w 120"/>
              <a:gd name="T85" fmla="*/ 2147483647 h 68"/>
              <a:gd name="T86" fmla="*/ 2147483647 w 120"/>
              <a:gd name="T87" fmla="*/ 2147483647 h 68"/>
              <a:gd name="T88" fmla="*/ 2147483647 w 120"/>
              <a:gd name="T89" fmla="*/ 1380491961 h 68"/>
              <a:gd name="T90" fmla="*/ 2147483647 w 120"/>
              <a:gd name="T91" fmla="*/ 2147483647 h 68"/>
              <a:gd name="T92" fmla="*/ 2147483647 w 120"/>
              <a:gd name="T93" fmla="*/ 2147483647 h 68"/>
              <a:gd name="T94" fmla="*/ 2147483647 w 120"/>
              <a:gd name="T95" fmla="*/ 2147483647 h 68"/>
              <a:gd name="T96" fmla="*/ 2147483647 w 120"/>
              <a:gd name="T97" fmla="*/ 2147483647 h 68"/>
              <a:gd name="T98" fmla="*/ 2147483647 w 120"/>
              <a:gd name="T99" fmla="*/ 2147483647 h 68"/>
              <a:gd name="T100" fmla="*/ 2147483647 w 120"/>
              <a:gd name="T101" fmla="*/ 2147483647 h 68"/>
              <a:gd name="T102" fmla="*/ 2147483647 w 120"/>
              <a:gd name="T103" fmla="*/ 2147483647 h 68"/>
              <a:gd name="T104" fmla="*/ 2147483647 w 120"/>
              <a:gd name="T105" fmla="*/ 2147483647 h 6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0"/>
              <a:gd name="T160" fmla="*/ 0 h 68"/>
              <a:gd name="T161" fmla="*/ 120 w 120"/>
              <a:gd name="T162" fmla="*/ 68 h 6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0" h="68">
                <a:moveTo>
                  <a:pt x="111" y="28"/>
                </a:moveTo>
                <a:cubicBezTo>
                  <a:pt x="110" y="22"/>
                  <a:pt x="110" y="22"/>
                  <a:pt x="110" y="22"/>
                </a:cubicBezTo>
                <a:cubicBezTo>
                  <a:pt x="102" y="40"/>
                  <a:pt x="102" y="40"/>
                  <a:pt x="102" y="40"/>
                </a:cubicBezTo>
                <a:cubicBezTo>
                  <a:pt x="102" y="38"/>
                  <a:pt x="100" y="38"/>
                  <a:pt x="100" y="41"/>
                </a:cubicBezTo>
                <a:cubicBezTo>
                  <a:pt x="98" y="38"/>
                  <a:pt x="93" y="40"/>
                  <a:pt x="95" y="44"/>
                </a:cubicBezTo>
                <a:cubicBezTo>
                  <a:pt x="92" y="43"/>
                  <a:pt x="91" y="45"/>
                  <a:pt x="94" y="46"/>
                </a:cubicBezTo>
                <a:cubicBezTo>
                  <a:pt x="90" y="47"/>
                  <a:pt x="90" y="52"/>
                  <a:pt x="94" y="52"/>
                </a:cubicBezTo>
                <a:cubicBezTo>
                  <a:pt x="92" y="53"/>
                  <a:pt x="92" y="54"/>
                  <a:pt x="92" y="55"/>
                </a:cubicBezTo>
                <a:cubicBezTo>
                  <a:pt x="91" y="56"/>
                  <a:pt x="89" y="56"/>
                  <a:pt x="87" y="57"/>
                </a:cubicBezTo>
                <a:cubicBezTo>
                  <a:pt x="85" y="55"/>
                  <a:pt x="84" y="53"/>
                  <a:pt x="84" y="50"/>
                </a:cubicBezTo>
                <a:cubicBezTo>
                  <a:pt x="85" y="50"/>
                  <a:pt x="85" y="49"/>
                  <a:pt x="85" y="48"/>
                </a:cubicBezTo>
                <a:cubicBezTo>
                  <a:pt x="88" y="50"/>
                  <a:pt x="91" y="47"/>
                  <a:pt x="89" y="44"/>
                </a:cubicBezTo>
                <a:cubicBezTo>
                  <a:pt x="92" y="44"/>
                  <a:pt x="93" y="42"/>
                  <a:pt x="90" y="41"/>
                </a:cubicBezTo>
                <a:cubicBezTo>
                  <a:pt x="93" y="40"/>
                  <a:pt x="92" y="35"/>
                  <a:pt x="88" y="36"/>
                </a:cubicBezTo>
                <a:cubicBezTo>
                  <a:pt x="90" y="33"/>
                  <a:pt x="89" y="32"/>
                  <a:pt x="87" y="33"/>
                </a:cubicBezTo>
                <a:cubicBezTo>
                  <a:pt x="94" y="15"/>
                  <a:pt x="94" y="15"/>
                  <a:pt x="94" y="15"/>
                </a:cubicBezTo>
                <a:cubicBezTo>
                  <a:pt x="89" y="18"/>
                  <a:pt x="89" y="18"/>
                  <a:pt x="89" y="18"/>
                </a:cubicBezTo>
                <a:cubicBezTo>
                  <a:pt x="91" y="4"/>
                  <a:pt x="91" y="4"/>
                  <a:pt x="91" y="4"/>
                </a:cubicBezTo>
                <a:cubicBezTo>
                  <a:pt x="86" y="18"/>
                  <a:pt x="86" y="18"/>
                  <a:pt x="86" y="18"/>
                </a:cubicBezTo>
                <a:cubicBezTo>
                  <a:pt x="83" y="12"/>
                  <a:pt x="83" y="12"/>
                  <a:pt x="83" y="12"/>
                </a:cubicBezTo>
                <a:cubicBezTo>
                  <a:pt x="80" y="31"/>
                  <a:pt x="80" y="31"/>
                  <a:pt x="80" y="31"/>
                </a:cubicBezTo>
                <a:cubicBezTo>
                  <a:pt x="79" y="29"/>
                  <a:pt x="78" y="30"/>
                  <a:pt x="78" y="33"/>
                </a:cubicBezTo>
                <a:cubicBezTo>
                  <a:pt x="75" y="30"/>
                  <a:pt x="72" y="34"/>
                  <a:pt x="74" y="37"/>
                </a:cubicBezTo>
                <a:cubicBezTo>
                  <a:pt x="71" y="36"/>
                  <a:pt x="70" y="38"/>
                  <a:pt x="74" y="39"/>
                </a:cubicBezTo>
                <a:cubicBezTo>
                  <a:pt x="70" y="41"/>
                  <a:pt x="71" y="46"/>
                  <a:pt x="75" y="45"/>
                </a:cubicBezTo>
                <a:cubicBezTo>
                  <a:pt x="74" y="46"/>
                  <a:pt x="74" y="48"/>
                  <a:pt x="75" y="48"/>
                </a:cubicBezTo>
                <a:cubicBezTo>
                  <a:pt x="73" y="49"/>
                  <a:pt x="72" y="50"/>
                  <a:pt x="70" y="51"/>
                </a:cubicBezTo>
                <a:cubicBezTo>
                  <a:pt x="68" y="50"/>
                  <a:pt x="66" y="48"/>
                  <a:pt x="65" y="46"/>
                </a:cubicBezTo>
                <a:cubicBezTo>
                  <a:pt x="66" y="46"/>
                  <a:pt x="66" y="45"/>
                  <a:pt x="65" y="43"/>
                </a:cubicBezTo>
                <a:cubicBezTo>
                  <a:pt x="69" y="45"/>
                  <a:pt x="71" y="41"/>
                  <a:pt x="68" y="38"/>
                </a:cubicBezTo>
                <a:cubicBezTo>
                  <a:pt x="71" y="38"/>
                  <a:pt x="71" y="36"/>
                  <a:pt x="68" y="36"/>
                </a:cubicBezTo>
                <a:cubicBezTo>
                  <a:pt x="71" y="33"/>
                  <a:pt x="69" y="29"/>
                  <a:pt x="65" y="31"/>
                </a:cubicBezTo>
                <a:cubicBezTo>
                  <a:pt x="67" y="28"/>
                  <a:pt x="65" y="27"/>
                  <a:pt x="64" y="29"/>
                </a:cubicBezTo>
                <a:cubicBezTo>
                  <a:pt x="66" y="9"/>
                  <a:pt x="66" y="9"/>
                  <a:pt x="66" y="9"/>
                </a:cubicBezTo>
                <a:cubicBezTo>
                  <a:pt x="62" y="14"/>
                  <a:pt x="62" y="14"/>
                  <a:pt x="62" y="14"/>
                </a:cubicBezTo>
                <a:cubicBezTo>
                  <a:pt x="60" y="0"/>
                  <a:pt x="60" y="0"/>
                  <a:pt x="60" y="0"/>
                </a:cubicBezTo>
                <a:cubicBezTo>
                  <a:pt x="59" y="14"/>
                  <a:pt x="59" y="14"/>
                  <a:pt x="59" y="14"/>
                </a:cubicBezTo>
                <a:cubicBezTo>
                  <a:pt x="54" y="9"/>
                  <a:pt x="54" y="9"/>
                  <a:pt x="54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5" y="27"/>
                  <a:pt x="54" y="28"/>
                  <a:pt x="55" y="31"/>
                </a:cubicBezTo>
                <a:cubicBezTo>
                  <a:pt x="51" y="29"/>
                  <a:pt x="49" y="33"/>
                  <a:pt x="52" y="36"/>
                </a:cubicBezTo>
                <a:cubicBezTo>
                  <a:pt x="49" y="36"/>
                  <a:pt x="49" y="38"/>
                  <a:pt x="52" y="38"/>
                </a:cubicBezTo>
                <a:cubicBezTo>
                  <a:pt x="49" y="41"/>
                  <a:pt x="51" y="45"/>
                  <a:pt x="55" y="43"/>
                </a:cubicBezTo>
                <a:cubicBezTo>
                  <a:pt x="54" y="45"/>
                  <a:pt x="55" y="46"/>
                  <a:pt x="55" y="46"/>
                </a:cubicBezTo>
                <a:cubicBezTo>
                  <a:pt x="54" y="48"/>
                  <a:pt x="53" y="50"/>
                  <a:pt x="51" y="51"/>
                </a:cubicBezTo>
                <a:cubicBezTo>
                  <a:pt x="49" y="50"/>
                  <a:pt x="47" y="49"/>
                  <a:pt x="46" y="48"/>
                </a:cubicBezTo>
                <a:cubicBezTo>
                  <a:pt x="47" y="48"/>
                  <a:pt x="47" y="46"/>
                  <a:pt x="45" y="45"/>
                </a:cubicBezTo>
                <a:cubicBezTo>
                  <a:pt x="49" y="46"/>
                  <a:pt x="51" y="41"/>
                  <a:pt x="47" y="39"/>
                </a:cubicBezTo>
                <a:cubicBezTo>
                  <a:pt x="50" y="38"/>
                  <a:pt x="49" y="36"/>
                  <a:pt x="46" y="37"/>
                </a:cubicBezTo>
                <a:cubicBezTo>
                  <a:pt x="49" y="34"/>
                  <a:pt x="45" y="30"/>
                  <a:pt x="42" y="33"/>
                </a:cubicBezTo>
                <a:cubicBezTo>
                  <a:pt x="43" y="30"/>
                  <a:pt x="41" y="29"/>
                  <a:pt x="40" y="31"/>
                </a:cubicBezTo>
                <a:cubicBezTo>
                  <a:pt x="37" y="12"/>
                  <a:pt x="37" y="12"/>
                  <a:pt x="37" y="12"/>
                </a:cubicBezTo>
                <a:cubicBezTo>
                  <a:pt x="34" y="18"/>
                  <a:pt x="34" y="18"/>
                  <a:pt x="34" y="18"/>
                </a:cubicBezTo>
                <a:cubicBezTo>
                  <a:pt x="29" y="4"/>
                  <a:pt x="29" y="4"/>
                  <a:pt x="29" y="4"/>
                </a:cubicBezTo>
                <a:cubicBezTo>
                  <a:pt x="31" y="18"/>
                  <a:pt x="31" y="18"/>
                  <a:pt x="31" y="18"/>
                </a:cubicBezTo>
                <a:cubicBezTo>
                  <a:pt x="26" y="15"/>
                  <a:pt x="26" y="15"/>
                  <a:pt x="26" y="15"/>
                </a:cubicBezTo>
                <a:cubicBezTo>
                  <a:pt x="33" y="33"/>
                  <a:pt x="33" y="33"/>
                  <a:pt x="33" y="33"/>
                </a:cubicBezTo>
                <a:cubicBezTo>
                  <a:pt x="31" y="32"/>
                  <a:pt x="30" y="33"/>
                  <a:pt x="32" y="36"/>
                </a:cubicBezTo>
                <a:cubicBezTo>
                  <a:pt x="28" y="35"/>
                  <a:pt x="27" y="40"/>
                  <a:pt x="31" y="41"/>
                </a:cubicBezTo>
                <a:cubicBezTo>
                  <a:pt x="28" y="42"/>
                  <a:pt x="28" y="44"/>
                  <a:pt x="32" y="44"/>
                </a:cubicBezTo>
                <a:cubicBezTo>
                  <a:pt x="29" y="47"/>
                  <a:pt x="32" y="50"/>
                  <a:pt x="36" y="48"/>
                </a:cubicBezTo>
                <a:cubicBezTo>
                  <a:pt x="35" y="49"/>
                  <a:pt x="36" y="50"/>
                  <a:pt x="36" y="50"/>
                </a:cubicBezTo>
                <a:cubicBezTo>
                  <a:pt x="36" y="53"/>
                  <a:pt x="35" y="55"/>
                  <a:pt x="33" y="57"/>
                </a:cubicBezTo>
                <a:cubicBezTo>
                  <a:pt x="31" y="56"/>
                  <a:pt x="29" y="56"/>
                  <a:pt x="28" y="55"/>
                </a:cubicBezTo>
                <a:cubicBezTo>
                  <a:pt x="29" y="54"/>
                  <a:pt x="28" y="53"/>
                  <a:pt x="27" y="52"/>
                </a:cubicBezTo>
                <a:cubicBezTo>
                  <a:pt x="31" y="52"/>
                  <a:pt x="31" y="47"/>
                  <a:pt x="27" y="46"/>
                </a:cubicBezTo>
                <a:cubicBezTo>
                  <a:pt x="29" y="45"/>
                  <a:pt x="28" y="43"/>
                  <a:pt x="25" y="44"/>
                </a:cubicBezTo>
                <a:cubicBezTo>
                  <a:pt x="27" y="40"/>
                  <a:pt x="23" y="38"/>
                  <a:pt x="20" y="41"/>
                </a:cubicBezTo>
                <a:cubicBezTo>
                  <a:pt x="20" y="38"/>
                  <a:pt x="19" y="38"/>
                  <a:pt x="18" y="40"/>
                </a:cubicBezTo>
                <a:cubicBezTo>
                  <a:pt x="10" y="22"/>
                  <a:pt x="10" y="22"/>
                  <a:pt x="10" y="22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8" y="46"/>
                </a:cubicBezTo>
                <a:cubicBezTo>
                  <a:pt x="19" y="46"/>
                  <a:pt x="21" y="46"/>
                  <a:pt x="22" y="48"/>
                </a:cubicBezTo>
                <a:cubicBezTo>
                  <a:pt x="23" y="50"/>
                  <a:pt x="23" y="52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7" y="63"/>
                  <a:pt x="27" y="63"/>
                  <a:pt x="27" y="63"/>
                </a:cubicBezTo>
                <a:cubicBezTo>
                  <a:pt x="27" y="64"/>
                  <a:pt x="27" y="64"/>
                  <a:pt x="27" y="65"/>
                </a:cubicBezTo>
                <a:cubicBezTo>
                  <a:pt x="27" y="67"/>
                  <a:pt x="28" y="68"/>
                  <a:pt x="30" y="68"/>
                </a:cubicBezTo>
                <a:cubicBezTo>
                  <a:pt x="91" y="68"/>
                  <a:pt x="91" y="68"/>
                  <a:pt x="91" y="68"/>
                </a:cubicBezTo>
                <a:cubicBezTo>
                  <a:pt x="92" y="68"/>
                  <a:pt x="94" y="67"/>
                  <a:pt x="94" y="65"/>
                </a:cubicBezTo>
                <a:cubicBezTo>
                  <a:pt x="94" y="64"/>
                  <a:pt x="93" y="64"/>
                  <a:pt x="93" y="63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8" y="52"/>
                  <a:pt x="98" y="50"/>
                  <a:pt x="99" y="48"/>
                </a:cubicBezTo>
                <a:cubicBezTo>
                  <a:pt x="100" y="46"/>
                  <a:pt x="101" y="46"/>
                  <a:pt x="103" y="46"/>
                </a:cubicBezTo>
                <a:cubicBezTo>
                  <a:pt x="103" y="46"/>
                  <a:pt x="103" y="46"/>
                  <a:pt x="103" y="46"/>
                </a:cubicBezTo>
                <a:cubicBezTo>
                  <a:pt x="120" y="17"/>
                  <a:pt x="120" y="17"/>
                  <a:pt x="120" y="17"/>
                </a:cubicBezTo>
                <a:cubicBezTo>
                  <a:pt x="120" y="17"/>
                  <a:pt x="120" y="17"/>
                  <a:pt x="120" y="17"/>
                </a:cubicBezTo>
                <a:lnTo>
                  <a:pt x="111" y="28"/>
                </a:lnTo>
                <a:close/>
                <a:moveTo>
                  <a:pt x="79" y="40"/>
                </a:moveTo>
                <a:cubicBezTo>
                  <a:pt x="79" y="38"/>
                  <a:pt x="81" y="37"/>
                  <a:pt x="82" y="37"/>
                </a:cubicBezTo>
                <a:cubicBezTo>
                  <a:pt x="84" y="37"/>
                  <a:pt x="85" y="39"/>
                  <a:pt x="84" y="41"/>
                </a:cubicBezTo>
                <a:cubicBezTo>
                  <a:pt x="84" y="43"/>
                  <a:pt x="82" y="44"/>
                  <a:pt x="81" y="44"/>
                </a:cubicBezTo>
                <a:cubicBezTo>
                  <a:pt x="79" y="44"/>
                  <a:pt x="78" y="42"/>
                  <a:pt x="79" y="40"/>
                </a:cubicBezTo>
                <a:close/>
                <a:moveTo>
                  <a:pt x="60" y="34"/>
                </a:moveTo>
                <a:cubicBezTo>
                  <a:pt x="62" y="34"/>
                  <a:pt x="63" y="35"/>
                  <a:pt x="63" y="37"/>
                </a:cubicBezTo>
                <a:cubicBezTo>
                  <a:pt x="63" y="39"/>
                  <a:pt x="62" y="41"/>
                  <a:pt x="60" y="41"/>
                </a:cubicBezTo>
                <a:cubicBezTo>
                  <a:pt x="59" y="41"/>
                  <a:pt x="57" y="39"/>
                  <a:pt x="57" y="37"/>
                </a:cubicBezTo>
                <a:cubicBezTo>
                  <a:pt x="57" y="35"/>
                  <a:pt x="59" y="34"/>
                  <a:pt x="60" y="34"/>
                </a:cubicBezTo>
                <a:close/>
                <a:moveTo>
                  <a:pt x="36" y="41"/>
                </a:moveTo>
                <a:cubicBezTo>
                  <a:pt x="36" y="39"/>
                  <a:pt x="36" y="37"/>
                  <a:pt x="38" y="37"/>
                </a:cubicBezTo>
                <a:cubicBezTo>
                  <a:pt x="40" y="37"/>
                  <a:pt x="41" y="38"/>
                  <a:pt x="42" y="40"/>
                </a:cubicBezTo>
                <a:cubicBezTo>
                  <a:pt x="42" y="42"/>
                  <a:pt x="41" y="44"/>
                  <a:pt x="40" y="44"/>
                </a:cubicBezTo>
                <a:cubicBezTo>
                  <a:pt x="38" y="44"/>
                  <a:pt x="37" y="43"/>
                  <a:pt x="36" y="4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137"/>
          <p:cNvSpPr>
            <a:spLocks noChangeArrowheads="1"/>
          </p:cNvSpPr>
          <p:nvPr/>
        </p:nvSpPr>
        <p:spPr bwMode="auto">
          <a:xfrm>
            <a:off x="3201988" y="4006850"/>
            <a:ext cx="827087" cy="26988"/>
          </a:xfrm>
          <a:custGeom>
            <a:avLst/>
            <a:gdLst>
              <a:gd name="T0" fmla="*/ 2147483647 w 219"/>
              <a:gd name="T1" fmla="*/ 74321097 h 7"/>
              <a:gd name="T2" fmla="*/ 1554678078 w 219"/>
              <a:gd name="T3" fmla="*/ 44591887 h 7"/>
              <a:gd name="T4" fmla="*/ 0 w 219"/>
              <a:gd name="T5" fmla="*/ 0 h 7"/>
              <a:gd name="T6" fmla="*/ 0 w 219"/>
              <a:gd name="T7" fmla="*/ 74321097 h 7"/>
              <a:gd name="T8" fmla="*/ 0 w 219"/>
              <a:gd name="T9" fmla="*/ 104050306 h 7"/>
              <a:gd name="T10" fmla="*/ 1554678078 w 219"/>
              <a:gd name="T11" fmla="*/ 104050306 h 7"/>
              <a:gd name="T12" fmla="*/ 2147483647 w 219"/>
              <a:gd name="T13" fmla="*/ 7432109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7"/>
              <a:gd name="T23" fmla="*/ 219 w 219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7">
                <a:moveTo>
                  <a:pt x="219" y="5"/>
                </a:moveTo>
                <a:lnTo>
                  <a:pt x="109" y="3"/>
                </a:lnTo>
                <a:lnTo>
                  <a:pt x="0" y="0"/>
                </a:lnTo>
                <a:lnTo>
                  <a:pt x="0" y="5"/>
                </a:lnTo>
                <a:lnTo>
                  <a:pt x="0" y="7"/>
                </a:lnTo>
                <a:lnTo>
                  <a:pt x="109" y="7"/>
                </a:lnTo>
                <a:lnTo>
                  <a:pt x="219" y="5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38"/>
          <p:cNvSpPr>
            <a:spLocks noChangeArrowheads="1"/>
          </p:cNvSpPr>
          <p:nvPr/>
        </p:nvSpPr>
        <p:spPr bwMode="auto">
          <a:xfrm>
            <a:off x="1433513" y="4006850"/>
            <a:ext cx="823912" cy="26988"/>
          </a:xfrm>
          <a:custGeom>
            <a:avLst/>
            <a:gdLst>
              <a:gd name="T0" fmla="*/ 0 w 218"/>
              <a:gd name="T1" fmla="*/ 74321097 h 7"/>
              <a:gd name="T2" fmla="*/ 1556951798 w 218"/>
              <a:gd name="T3" fmla="*/ 44591887 h 7"/>
              <a:gd name="T4" fmla="*/ 2147483647 w 218"/>
              <a:gd name="T5" fmla="*/ 0 h 7"/>
              <a:gd name="T6" fmla="*/ 2147483647 w 218"/>
              <a:gd name="T7" fmla="*/ 74321097 h 7"/>
              <a:gd name="T8" fmla="*/ 2147483647 w 218"/>
              <a:gd name="T9" fmla="*/ 104050306 h 7"/>
              <a:gd name="T10" fmla="*/ 1556951798 w 218"/>
              <a:gd name="T11" fmla="*/ 104050306 h 7"/>
              <a:gd name="T12" fmla="*/ 0 w 218"/>
              <a:gd name="T13" fmla="*/ 7432109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8"/>
              <a:gd name="T22" fmla="*/ 0 h 7"/>
              <a:gd name="T23" fmla="*/ 218 w 218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8" h="7">
                <a:moveTo>
                  <a:pt x="0" y="5"/>
                </a:moveTo>
                <a:lnTo>
                  <a:pt x="109" y="3"/>
                </a:lnTo>
                <a:lnTo>
                  <a:pt x="218" y="0"/>
                </a:lnTo>
                <a:lnTo>
                  <a:pt x="218" y="5"/>
                </a:lnTo>
                <a:lnTo>
                  <a:pt x="218" y="7"/>
                </a:lnTo>
                <a:lnTo>
                  <a:pt x="109" y="7"/>
                </a:lnTo>
                <a:lnTo>
                  <a:pt x="0" y="5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Oval 139"/>
          <p:cNvSpPr>
            <a:spLocks noChangeArrowheads="1"/>
          </p:cNvSpPr>
          <p:nvPr/>
        </p:nvSpPr>
        <p:spPr bwMode="auto">
          <a:xfrm>
            <a:off x="2301875" y="3935413"/>
            <a:ext cx="182563" cy="1809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2" name="Oval 140"/>
          <p:cNvSpPr>
            <a:spLocks noChangeArrowheads="1"/>
          </p:cNvSpPr>
          <p:nvPr/>
        </p:nvSpPr>
        <p:spPr bwMode="auto">
          <a:xfrm>
            <a:off x="2646363" y="3946525"/>
            <a:ext cx="169862" cy="177800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3" name="Oval 141"/>
          <p:cNvSpPr>
            <a:spLocks noChangeArrowheads="1"/>
          </p:cNvSpPr>
          <p:nvPr/>
        </p:nvSpPr>
        <p:spPr bwMode="auto">
          <a:xfrm>
            <a:off x="2978150" y="3935413"/>
            <a:ext cx="177800" cy="180975"/>
          </a:xfrm>
          <a:prstGeom prst="ellipse">
            <a:avLst/>
          </a:pr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3084" name="Freeform 142"/>
          <p:cNvSpPr>
            <a:spLocks noChangeArrowheads="1"/>
          </p:cNvSpPr>
          <p:nvPr/>
        </p:nvSpPr>
        <p:spPr bwMode="auto">
          <a:xfrm>
            <a:off x="3201988" y="2468563"/>
            <a:ext cx="827087" cy="30162"/>
          </a:xfrm>
          <a:custGeom>
            <a:avLst/>
            <a:gdLst>
              <a:gd name="T0" fmla="*/ 2147483647 w 219"/>
              <a:gd name="T1" fmla="*/ 42645298 h 8"/>
              <a:gd name="T2" fmla="*/ 1554678078 w 219"/>
              <a:gd name="T3" fmla="*/ 71072983 h 8"/>
              <a:gd name="T4" fmla="*/ 0 w 219"/>
              <a:gd name="T5" fmla="*/ 113718281 h 8"/>
              <a:gd name="T6" fmla="*/ 0 w 219"/>
              <a:gd name="T7" fmla="*/ 42645298 h 8"/>
              <a:gd name="T8" fmla="*/ 0 w 219"/>
              <a:gd name="T9" fmla="*/ 0 h 8"/>
              <a:gd name="T10" fmla="*/ 1554678078 w 219"/>
              <a:gd name="T11" fmla="*/ 42645298 h 8"/>
              <a:gd name="T12" fmla="*/ 2147483647 w 219"/>
              <a:gd name="T13" fmla="*/ 42645298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9"/>
              <a:gd name="T22" fmla="*/ 0 h 8"/>
              <a:gd name="T23" fmla="*/ 219 w 219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9" h="8">
                <a:moveTo>
                  <a:pt x="219" y="3"/>
                </a:moveTo>
                <a:lnTo>
                  <a:pt x="109" y="5"/>
                </a:lnTo>
                <a:lnTo>
                  <a:pt x="0" y="8"/>
                </a:lnTo>
                <a:lnTo>
                  <a:pt x="0" y="3"/>
                </a:lnTo>
                <a:lnTo>
                  <a:pt x="0" y="0"/>
                </a:lnTo>
                <a:lnTo>
                  <a:pt x="109" y="3"/>
                </a:lnTo>
                <a:lnTo>
                  <a:pt x="219" y="3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43"/>
          <p:cNvSpPr>
            <a:spLocks noChangeArrowheads="1"/>
          </p:cNvSpPr>
          <p:nvPr/>
        </p:nvSpPr>
        <p:spPr bwMode="auto">
          <a:xfrm>
            <a:off x="1433513" y="2468563"/>
            <a:ext cx="823912" cy="30162"/>
          </a:xfrm>
          <a:custGeom>
            <a:avLst/>
            <a:gdLst>
              <a:gd name="T0" fmla="*/ 0 w 218"/>
              <a:gd name="T1" fmla="*/ 42645298 h 8"/>
              <a:gd name="T2" fmla="*/ 1556951798 w 218"/>
              <a:gd name="T3" fmla="*/ 71072983 h 8"/>
              <a:gd name="T4" fmla="*/ 2147483647 w 218"/>
              <a:gd name="T5" fmla="*/ 113718281 h 8"/>
              <a:gd name="T6" fmla="*/ 2147483647 w 218"/>
              <a:gd name="T7" fmla="*/ 42645298 h 8"/>
              <a:gd name="T8" fmla="*/ 2147483647 w 218"/>
              <a:gd name="T9" fmla="*/ 0 h 8"/>
              <a:gd name="T10" fmla="*/ 1556951798 w 218"/>
              <a:gd name="T11" fmla="*/ 42645298 h 8"/>
              <a:gd name="T12" fmla="*/ 0 w 218"/>
              <a:gd name="T13" fmla="*/ 42645298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8"/>
              <a:gd name="T22" fmla="*/ 0 h 8"/>
              <a:gd name="T23" fmla="*/ 218 w 21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8" h="8">
                <a:moveTo>
                  <a:pt x="0" y="3"/>
                </a:moveTo>
                <a:lnTo>
                  <a:pt x="109" y="5"/>
                </a:lnTo>
                <a:lnTo>
                  <a:pt x="218" y="8"/>
                </a:lnTo>
                <a:lnTo>
                  <a:pt x="218" y="3"/>
                </a:lnTo>
                <a:lnTo>
                  <a:pt x="218" y="0"/>
                </a:lnTo>
                <a:lnTo>
                  <a:pt x="109" y="3"/>
                </a:lnTo>
                <a:lnTo>
                  <a:pt x="0" y="3"/>
                </a:ln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Freeform 144"/>
          <p:cNvSpPr>
            <a:spLocks noChangeArrowheads="1"/>
          </p:cNvSpPr>
          <p:nvPr/>
        </p:nvSpPr>
        <p:spPr bwMode="auto">
          <a:xfrm>
            <a:off x="2430463" y="2540000"/>
            <a:ext cx="601662" cy="57150"/>
          </a:xfrm>
          <a:custGeom>
            <a:avLst/>
            <a:gdLst>
              <a:gd name="T0" fmla="*/ 2147483647 w 67"/>
              <a:gd name="T1" fmla="*/ 272176875 h 6"/>
              <a:gd name="T2" fmla="*/ 2147483647 w 67"/>
              <a:gd name="T3" fmla="*/ 0 h 6"/>
              <a:gd name="T4" fmla="*/ 241922004 w 67"/>
              <a:gd name="T5" fmla="*/ 0 h 6"/>
              <a:gd name="T6" fmla="*/ 0 w 67"/>
              <a:gd name="T7" fmla="*/ 272176875 h 6"/>
              <a:gd name="T8" fmla="*/ 0 w 67"/>
              <a:gd name="T9" fmla="*/ 272176875 h 6"/>
              <a:gd name="T10" fmla="*/ 241922004 w 67"/>
              <a:gd name="T11" fmla="*/ 544353750 h 6"/>
              <a:gd name="T12" fmla="*/ 2147483647 w 67"/>
              <a:gd name="T13" fmla="*/ 544353750 h 6"/>
              <a:gd name="T14" fmla="*/ 2147483647 w 67"/>
              <a:gd name="T15" fmla="*/ 272176875 h 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7"/>
              <a:gd name="T25" fmla="*/ 0 h 6"/>
              <a:gd name="T26" fmla="*/ 67 w 67"/>
              <a:gd name="T27" fmla="*/ 6 h 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7" h="6">
                <a:moveTo>
                  <a:pt x="67" y="3"/>
                </a:moveTo>
                <a:cubicBezTo>
                  <a:pt x="67" y="1"/>
                  <a:pt x="66" y="0"/>
                  <a:pt x="6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1" y="6"/>
                  <a:pt x="3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6" y="6"/>
                  <a:pt x="67" y="5"/>
                  <a:pt x="67" y="3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7" name="Freeform 145"/>
          <p:cNvSpPr>
            <a:spLocks noEditPoints="1" noChangeArrowheads="1"/>
          </p:cNvSpPr>
          <p:nvPr/>
        </p:nvSpPr>
        <p:spPr bwMode="auto">
          <a:xfrm>
            <a:off x="2197100" y="1914525"/>
            <a:ext cx="1068388" cy="619125"/>
          </a:xfrm>
          <a:custGeom>
            <a:avLst/>
            <a:gdLst>
              <a:gd name="T0" fmla="*/ 2147483647 w 119"/>
              <a:gd name="T1" fmla="*/ 1851766984 h 69"/>
              <a:gd name="T2" fmla="*/ 2147483647 w 119"/>
              <a:gd name="T3" fmla="*/ 2147483647 h 69"/>
              <a:gd name="T4" fmla="*/ 2147483647 w 119"/>
              <a:gd name="T5" fmla="*/ 2147483647 h 69"/>
              <a:gd name="T6" fmla="*/ 2147483647 w 119"/>
              <a:gd name="T7" fmla="*/ 2147483647 h 69"/>
              <a:gd name="T8" fmla="*/ 2147483647 w 119"/>
              <a:gd name="T9" fmla="*/ 2147483647 h 69"/>
              <a:gd name="T10" fmla="*/ 2147483647 w 119"/>
              <a:gd name="T11" fmla="*/ 2147483647 h 69"/>
              <a:gd name="T12" fmla="*/ 2147483647 w 119"/>
              <a:gd name="T13" fmla="*/ 2147483647 h 69"/>
              <a:gd name="T14" fmla="*/ 2147483647 w 119"/>
              <a:gd name="T15" fmla="*/ 1288183777 h 69"/>
              <a:gd name="T16" fmla="*/ 2147483647 w 119"/>
              <a:gd name="T17" fmla="*/ 402556870 h 69"/>
              <a:gd name="T18" fmla="*/ 2147483647 w 119"/>
              <a:gd name="T19" fmla="*/ 1046653245 h 69"/>
              <a:gd name="T20" fmla="*/ 2147483647 w 119"/>
              <a:gd name="T21" fmla="*/ 2147483647 h 69"/>
              <a:gd name="T22" fmla="*/ 2147483647 w 119"/>
              <a:gd name="T23" fmla="*/ 2147483647 h 69"/>
              <a:gd name="T24" fmla="*/ 2147483647 w 119"/>
              <a:gd name="T25" fmla="*/ 2147483647 h 69"/>
              <a:gd name="T26" fmla="*/ 2147483647 w 119"/>
              <a:gd name="T27" fmla="*/ 2147483647 h 69"/>
              <a:gd name="T28" fmla="*/ 2147483647 w 119"/>
              <a:gd name="T29" fmla="*/ 2147483647 h 69"/>
              <a:gd name="T30" fmla="*/ 2147483647 w 119"/>
              <a:gd name="T31" fmla="*/ 2147483647 h 69"/>
              <a:gd name="T32" fmla="*/ 2147483647 w 119"/>
              <a:gd name="T33" fmla="*/ 805113739 h 69"/>
              <a:gd name="T34" fmla="*/ 2147483647 w 119"/>
              <a:gd name="T35" fmla="*/ 0 h 69"/>
              <a:gd name="T36" fmla="*/ 2147483647 w 119"/>
              <a:gd name="T37" fmla="*/ 805113739 h 69"/>
              <a:gd name="T38" fmla="*/ 2147483647 w 119"/>
              <a:gd name="T39" fmla="*/ 2147483647 h 69"/>
              <a:gd name="T40" fmla="*/ 2147483647 w 119"/>
              <a:gd name="T41" fmla="*/ 2147483647 h 69"/>
              <a:gd name="T42" fmla="*/ 2147483647 w 119"/>
              <a:gd name="T43" fmla="*/ 2147483647 h 69"/>
              <a:gd name="T44" fmla="*/ 2147483647 w 119"/>
              <a:gd name="T45" fmla="*/ 2147483647 h 69"/>
              <a:gd name="T46" fmla="*/ 2147483647 w 119"/>
              <a:gd name="T47" fmla="*/ 2147483647 h 69"/>
              <a:gd name="T48" fmla="*/ 2147483647 w 119"/>
              <a:gd name="T49" fmla="*/ 2147483647 h 69"/>
              <a:gd name="T50" fmla="*/ 2147483647 w 119"/>
              <a:gd name="T51" fmla="*/ 1046653245 h 69"/>
              <a:gd name="T52" fmla="*/ 2147483647 w 119"/>
              <a:gd name="T53" fmla="*/ 402556870 h 69"/>
              <a:gd name="T54" fmla="*/ 2015132395 w 119"/>
              <a:gd name="T55" fmla="*/ 1288183777 h 69"/>
              <a:gd name="T56" fmla="*/ 2147483647 w 119"/>
              <a:gd name="T57" fmla="*/ 2147483647 h 69"/>
              <a:gd name="T58" fmla="*/ 2147483647 w 119"/>
              <a:gd name="T59" fmla="*/ 2147483647 h 69"/>
              <a:gd name="T60" fmla="*/ 2147483647 w 119"/>
              <a:gd name="T61" fmla="*/ 2147483647 h 69"/>
              <a:gd name="T62" fmla="*/ 2147483647 w 119"/>
              <a:gd name="T63" fmla="*/ 2147483647 h 69"/>
              <a:gd name="T64" fmla="*/ 2095737332 w 119"/>
              <a:gd name="T65" fmla="*/ 2147483647 h 69"/>
              <a:gd name="T66" fmla="*/ 1612107711 w 119"/>
              <a:gd name="T67" fmla="*/ 2147483647 h 69"/>
              <a:gd name="T68" fmla="*/ 806058345 w 119"/>
              <a:gd name="T69" fmla="*/ 1851766984 h 69"/>
              <a:gd name="T70" fmla="*/ 0 w 119"/>
              <a:gd name="T71" fmla="*/ 1368696946 h 69"/>
              <a:gd name="T72" fmla="*/ 1370292901 w 119"/>
              <a:gd name="T73" fmla="*/ 2147483647 h 69"/>
              <a:gd name="T74" fmla="*/ 1692712648 w 119"/>
              <a:gd name="T75" fmla="*/ 2147483647 h 69"/>
              <a:gd name="T76" fmla="*/ 1612107711 w 119"/>
              <a:gd name="T77" fmla="*/ 2147483647 h 69"/>
              <a:gd name="T78" fmla="*/ 2095737332 w 119"/>
              <a:gd name="T79" fmla="*/ 2147483647 h 69"/>
              <a:gd name="T80" fmla="*/ 2147483647 w 119"/>
              <a:gd name="T81" fmla="*/ 2147483647 h 69"/>
              <a:gd name="T82" fmla="*/ 2147483647 w 119"/>
              <a:gd name="T83" fmla="*/ 2147483647 h 69"/>
              <a:gd name="T84" fmla="*/ 2147483647 w 119"/>
              <a:gd name="T85" fmla="*/ 2147483647 h 69"/>
              <a:gd name="T86" fmla="*/ 2147483647 w 119"/>
              <a:gd name="T87" fmla="*/ 2147483647 h 69"/>
              <a:gd name="T88" fmla="*/ 2147483647 w 119"/>
              <a:gd name="T89" fmla="*/ 1449210114 h 69"/>
              <a:gd name="T90" fmla="*/ 2147483647 w 119"/>
              <a:gd name="T91" fmla="*/ 2147483647 h 69"/>
              <a:gd name="T92" fmla="*/ 2147483647 w 119"/>
              <a:gd name="T93" fmla="*/ 2147483647 h 69"/>
              <a:gd name="T94" fmla="*/ 2147483647 w 119"/>
              <a:gd name="T95" fmla="*/ 2147483647 h 69"/>
              <a:gd name="T96" fmla="*/ 2147483647 w 119"/>
              <a:gd name="T97" fmla="*/ 2147483647 h 69"/>
              <a:gd name="T98" fmla="*/ 2147483647 w 119"/>
              <a:gd name="T99" fmla="*/ 2147483647 h 69"/>
              <a:gd name="T100" fmla="*/ 2147483647 w 119"/>
              <a:gd name="T101" fmla="*/ 2147483647 h 69"/>
              <a:gd name="T102" fmla="*/ 2147483647 w 119"/>
              <a:gd name="T103" fmla="*/ 2147483647 h 69"/>
              <a:gd name="T104" fmla="*/ 2147483647 w 119"/>
              <a:gd name="T105" fmla="*/ 2147483647 h 6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19"/>
              <a:gd name="T160" fmla="*/ 0 h 69"/>
              <a:gd name="T161" fmla="*/ 119 w 119"/>
              <a:gd name="T162" fmla="*/ 69 h 69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19" h="69">
                <a:moveTo>
                  <a:pt x="111" y="29"/>
                </a:moveTo>
                <a:cubicBezTo>
                  <a:pt x="109" y="23"/>
                  <a:pt x="109" y="23"/>
                  <a:pt x="109" y="23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101" y="39"/>
                  <a:pt x="99" y="39"/>
                  <a:pt x="99" y="42"/>
                </a:cubicBezTo>
                <a:cubicBezTo>
                  <a:pt x="97" y="38"/>
                  <a:pt x="93" y="41"/>
                  <a:pt x="94" y="45"/>
                </a:cubicBezTo>
                <a:cubicBezTo>
                  <a:pt x="91" y="43"/>
                  <a:pt x="90" y="45"/>
                  <a:pt x="93" y="47"/>
                </a:cubicBezTo>
                <a:cubicBezTo>
                  <a:pt x="89" y="47"/>
                  <a:pt x="89" y="52"/>
                  <a:pt x="93" y="53"/>
                </a:cubicBezTo>
                <a:cubicBezTo>
                  <a:pt x="91" y="54"/>
                  <a:pt x="91" y="55"/>
                  <a:pt x="92" y="55"/>
                </a:cubicBezTo>
                <a:cubicBezTo>
                  <a:pt x="90" y="56"/>
                  <a:pt x="89" y="57"/>
                  <a:pt x="87" y="57"/>
                </a:cubicBezTo>
                <a:cubicBezTo>
                  <a:pt x="85" y="56"/>
                  <a:pt x="84" y="53"/>
                  <a:pt x="83" y="51"/>
                </a:cubicBezTo>
                <a:cubicBezTo>
                  <a:pt x="84" y="51"/>
                  <a:pt x="85" y="50"/>
                  <a:pt x="84" y="48"/>
                </a:cubicBezTo>
                <a:cubicBezTo>
                  <a:pt x="87" y="51"/>
                  <a:pt x="91" y="47"/>
                  <a:pt x="88" y="44"/>
                </a:cubicBezTo>
                <a:cubicBezTo>
                  <a:pt x="91" y="45"/>
                  <a:pt x="92" y="43"/>
                  <a:pt x="89" y="42"/>
                </a:cubicBezTo>
                <a:cubicBezTo>
                  <a:pt x="93" y="40"/>
                  <a:pt x="91" y="35"/>
                  <a:pt x="87" y="36"/>
                </a:cubicBezTo>
                <a:cubicBezTo>
                  <a:pt x="89" y="34"/>
                  <a:pt x="88" y="33"/>
                  <a:pt x="86" y="34"/>
                </a:cubicBezTo>
                <a:cubicBezTo>
                  <a:pt x="94" y="16"/>
                  <a:pt x="94" y="16"/>
                  <a:pt x="94" y="16"/>
                </a:cubicBezTo>
                <a:cubicBezTo>
                  <a:pt x="88" y="19"/>
                  <a:pt x="88" y="19"/>
                  <a:pt x="88" y="19"/>
                </a:cubicBezTo>
                <a:cubicBezTo>
                  <a:pt x="91" y="5"/>
                  <a:pt x="91" y="5"/>
                  <a:pt x="91" y="5"/>
                </a:cubicBezTo>
                <a:cubicBezTo>
                  <a:pt x="85" y="18"/>
                  <a:pt x="85" y="18"/>
                  <a:pt x="85" y="18"/>
                </a:cubicBezTo>
                <a:cubicBezTo>
                  <a:pt x="82" y="13"/>
                  <a:pt x="82" y="13"/>
                  <a:pt x="82" y="13"/>
                </a:cubicBezTo>
                <a:cubicBezTo>
                  <a:pt x="80" y="32"/>
                  <a:pt x="80" y="32"/>
                  <a:pt x="80" y="32"/>
                </a:cubicBezTo>
                <a:cubicBezTo>
                  <a:pt x="79" y="30"/>
                  <a:pt x="77" y="31"/>
                  <a:pt x="78" y="34"/>
                </a:cubicBezTo>
                <a:cubicBezTo>
                  <a:pt x="75" y="31"/>
                  <a:pt x="71" y="34"/>
                  <a:pt x="74" y="37"/>
                </a:cubicBezTo>
                <a:cubicBezTo>
                  <a:pt x="70" y="37"/>
                  <a:pt x="70" y="39"/>
                  <a:pt x="73" y="40"/>
                </a:cubicBezTo>
                <a:cubicBezTo>
                  <a:pt x="69" y="41"/>
                  <a:pt x="70" y="46"/>
                  <a:pt x="74" y="45"/>
                </a:cubicBezTo>
                <a:cubicBezTo>
                  <a:pt x="73" y="47"/>
                  <a:pt x="73" y="48"/>
                  <a:pt x="74" y="48"/>
                </a:cubicBezTo>
                <a:cubicBezTo>
                  <a:pt x="73" y="50"/>
                  <a:pt x="71" y="51"/>
                  <a:pt x="69" y="52"/>
                </a:cubicBezTo>
                <a:cubicBezTo>
                  <a:pt x="67" y="51"/>
                  <a:pt x="65" y="49"/>
                  <a:pt x="64" y="47"/>
                </a:cubicBezTo>
                <a:cubicBezTo>
                  <a:pt x="65" y="47"/>
                  <a:pt x="65" y="45"/>
                  <a:pt x="65" y="44"/>
                </a:cubicBezTo>
                <a:cubicBezTo>
                  <a:pt x="68" y="45"/>
                  <a:pt x="71" y="41"/>
                  <a:pt x="67" y="39"/>
                </a:cubicBezTo>
                <a:cubicBezTo>
                  <a:pt x="71" y="39"/>
                  <a:pt x="71" y="36"/>
                  <a:pt x="67" y="36"/>
                </a:cubicBezTo>
                <a:cubicBezTo>
                  <a:pt x="71" y="34"/>
                  <a:pt x="68" y="30"/>
                  <a:pt x="65" y="31"/>
                </a:cubicBezTo>
                <a:cubicBezTo>
                  <a:pt x="66" y="29"/>
                  <a:pt x="65" y="28"/>
                  <a:pt x="63" y="29"/>
                </a:cubicBezTo>
                <a:cubicBezTo>
                  <a:pt x="65" y="10"/>
                  <a:pt x="65" y="10"/>
                  <a:pt x="65" y="10"/>
                </a:cubicBezTo>
                <a:cubicBezTo>
                  <a:pt x="61" y="14"/>
                  <a:pt x="61" y="14"/>
                  <a:pt x="61" y="14"/>
                </a:cubicBezTo>
                <a:cubicBezTo>
                  <a:pt x="60" y="0"/>
                  <a:pt x="60" y="0"/>
                  <a:pt x="60" y="0"/>
                </a:cubicBezTo>
                <a:cubicBezTo>
                  <a:pt x="58" y="14"/>
                  <a:pt x="58" y="14"/>
                  <a:pt x="58" y="14"/>
                </a:cubicBezTo>
                <a:cubicBezTo>
                  <a:pt x="54" y="10"/>
                  <a:pt x="54" y="10"/>
                  <a:pt x="54" y="10"/>
                </a:cubicBezTo>
                <a:cubicBezTo>
                  <a:pt x="56" y="29"/>
                  <a:pt x="56" y="29"/>
                  <a:pt x="56" y="29"/>
                </a:cubicBezTo>
                <a:cubicBezTo>
                  <a:pt x="54" y="28"/>
                  <a:pt x="53" y="29"/>
                  <a:pt x="54" y="31"/>
                </a:cubicBezTo>
                <a:cubicBezTo>
                  <a:pt x="51" y="30"/>
                  <a:pt x="48" y="34"/>
                  <a:pt x="52" y="36"/>
                </a:cubicBezTo>
                <a:cubicBezTo>
                  <a:pt x="48" y="36"/>
                  <a:pt x="48" y="39"/>
                  <a:pt x="52" y="39"/>
                </a:cubicBezTo>
                <a:cubicBezTo>
                  <a:pt x="48" y="41"/>
                  <a:pt x="51" y="45"/>
                  <a:pt x="54" y="44"/>
                </a:cubicBezTo>
                <a:cubicBezTo>
                  <a:pt x="54" y="45"/>
                  <a:pt x="54" y="47"/>
                  <a:pt x="55" y="47"/>
                </a:cubicBezTo>
                <a:cubicBezTo>
                  <a:pt x="54" y="49"/>
                  <a:pt x="52" y="51"/>
                  <a:pt x="50" y="52"/>
                </a:cubicBezTo>
                <a:cubicBezTo>
                  <a:pt x="48" y="51"/>
                  <a:pt x="47" y="50"/>
                  <a:pt x="45" y="48"/>
                </a:cubicBezTo>
                <a:cubicBezTo>
                  <a:pt x="46" y="48"/>
                  <a:pt x="46" y="47"/>
                  <a:pt x="45" y="45"/>
                </a:cubicBezTo>
                <a:cubicBezTo>
                  <a:pt x="49" y="46"/>
                  <a:pt x="50" y="41"/>
                  <a:pt x="46" y="40"/>
                </a:cubicBezTo>
                <a:cubicBezTo>
                  <a:pt x="49" y="39"/>
                  <a:pt x="49" y="37"/>
                  <a:pt x="45" y="37"/>
                </a:cubicBezTo>
                <a:cubicBezTo>
                  <a:pt x="48" y="34"/>
                  <a:pt x="45" y="31"/>
                  <a:pt x="41" y="34"/>
                </a:cubicBezTo>
                <a:cubicBezTo>
                  <a:pt x="42" y="31"/>
                  <a:pt x="41" y="30"/>
                  <a:pt x="39" y="32"/>
                </a:cubicBezTo>
                <a:cubicBezTo>
                  <a:pt x="37" y="13"/>
                  <a:pt x="37" y="13"/>
                  <a:pt x="37" y="13"/>
                </a:cubicBezTo>
                <a:cubicBezTo>
                  <a:pt x="34" y="18"/>
                  <a:pt x="34" y="18"/>
                  <a:pt x="34" y="18"/>
                </a:cubicBezTo>
                <a:cubicBezTo>
                  <a:pt x="28" y="5"/>
                  <a:pt x="28" y="5"/>
                  <a:pt x="28" y="5"/>
                </a:cubicBezTo>
                <a:cubicBezTo>
                  <a:pt x="31" y="19"/>
                  <a:pt x="31" y="19"/>
                  <a:pt x="31" y="19"/>
                </a:cubicBezTo>
                <a:cubicBezTo>
                  <a:pt x="25" y="16"/>
                  <a:pt x="25" y="16"/>
                  <a:pt x="25" y="16"/>
                </a:cubicBezTo>
                <a:cubicBezTo>
                  <a:pt x="33" y="34"/>
                  <a:pt x="33" y="34"/>
                  <a:pt x="33" y="34"/>
                </a:cubicBezTo>
                <a:cubicBezTo>
                  <a:pt x="31" y="33"/>
                  <a:pt x="30" y="34"/>
                  <a:pt x="32" y="36"/>
                </a:cubicBezTo>
                <a:cubicBezTo>
                  <a:pt x="28" y="35"/>
                  <a:pt x="26" y="40"/>
                  <a:pt x="30" y="42"/>
                </a:cubicBezTo>
                <a:cubicBezTo>
                  <a:pt x="27" y="43"/>
                  <a:pt x="28" y="45"/>
                  <a:pt x="31" y="44"/>
                </a:cubicBezTo>
                <a:cubicBezTo>
                  <a:pt x="28" y="47"/>
                  <a:pt x="32" y="51"/>
                  <a:pt x="35" y="48"/>
                </a:cubicBezTo>
                <a:cubicBezTo>
                  <a:pt x="34" y="50"/>
                  <a:pt x="35" y="51"/>
                  <a:pt x="36" y="51"/>
                </a:cubicBezTo>
                <a:cubicBezTo>
                  <a:pt x="35" y="53"/>
                  <a:pt x="34" y="56"/>
                  <a:pt x="32" y="57"/>
                </a:cubicBezTo>
                <a:cubicBezTo>
                  <a:pt x="31" y="57"/>
                  <a:pt x="29" y="56"/>
                  <a:pt x="27" y="55"/>
                </a:cubicBezTo>
                <a:cubicBezTo>
                  <a:pt x="28" y="55"/>
                  <a:pt x="28" y="54"/>
                  <a:pt x="26" y="53"/>
                </a:cubicBezTo>
                <a:cubicBezTo>
                  <a:pt x="30" y="52"/>
                  <a:pt x="30" y="47"/>
                  <a:pt x="26" y="47"/>
                </a:cubicBezTo>
                <a:cubicBezTo>
                  <a:pt x="29" y="45"/>
                  <a:pt x="28" y="43"/>
                  <a:pt x="25" y="45"/>
                </a:cubicBezTo>
                <a:cubicBezTo>
                  <a:pt x="26" y="41"/>
                  <a:pt x="22" y="38"/>
                  <a:pt x="20" y="42"/>
                </a:cubicBezTo>
                <a:cubicBezTo>
                  <a:pt x="20" y="39"/>
                  <a:pt x="18" y="39"/>
                  <a:pt x="17" y="41"/>
                </a:cubicBezTo>
                <a:cubicBezTo>
                  <a:pt x="10" y="23"/>
                  <a:pt x="10" y="23"/>
                  <a:pt x="10" y="23"/>
                </a:cubicBezTo>
                <a:cubicBezTo>
                  <a:pt x="8" y="29"/>
                  <a:pt x="8" y="29"/>
                  <a:pt x="8" y="2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8" y="46"/>
                  <a:pt x="20" y="47"/>
                  <a:pt x="21" y="49"/>
                </a:cubicBezTo>
                <a:cubicBezTo>
                  <a:pt x="22" y="50"/>
                  <a:pt x="22" y="52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7" y="64"/>
                  <a:pt x="27" y="64"/>
                  <a:pt x="27" y="64"/>
                </a:cubicBezTo>
                <a:cubicBezTo>
                  <a:pt x="26" y="64"/>
                  <a:pt x="26" y="65"/>
                  <a:pt x="26" y="66"/>
                </a:cubicBezTo>
                <a:cubicBezTo>
                  <a:pt x="26" y="67"/>
                  <a:pt x="27" y="69"/>
                  <a:pt x="29" y="69"/>
                </a:cubicBezTo>
                <a:cubicBezTo>
                  <a:pt x="90" y="69"/>
                  <a:pt x="90" y="69"/>
                  <a:pt x="90" y="69"/>
                </a:cubicBezTo>
                <a:cubicBezTo>
                  <a:pt x="92" y="69"/>
                  <a:pt x="93" y="67"/>
                  <a:pt x="93" y="66"/>
                </a:cubicBezTo>
                <a:cubicBezTo>
                  <a:pt x="93" y="65"/>
                  <a:pt x="93" y="64"/>
                  <a:pt x="92" y="64"/>
                </a:cubicBezTo>
                <a:cubicBezTo>
                  <a:pt x="99" y="53"/>
                  <a:pt x="99" y="53"/>
                  <a:pt x="99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97" y="52"/>
                  <a:pt x="97" y="50"/>
                  <a:pt x="98" y="49"/>
                </a:cubicBezTo>
                <a:cubicBezTo>
                  <a:pt x="99" y="47"/>
                  <a:pt x="101" y="46"/>
                  <a:pt x="102" y="47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19" y="18"/>
                  <a:pt x="119" y="18"/>
                  <a:pt x="119" y="18"/>
                </a:cubicBezTo>
                <a:cubicBezTo>
                  <a:pt x="119" y="17"/>
                  <a:pt x="119" y="17"/>
                  <a:pt x="119" y="17"/>
                </a:cubicBezTo>
                <a:lnTo>
                  <a:pt x="111" y="29"/>
                </a:lnTo>
                <a:close/>
                <a:moveTo>
                  <a:pt x="78" y="40"/>
                </a:moveTo>
                <a:cubicBezTo>
                  <a:pt x="79" y="38"/>
                  <a:pt x="80" y="37"/>
                  <a:pt x="82" y="38"/>
                </a:cubicBezTo>
                <a:cubicBezTo>
                  <a:pt x="83" y="38"/>
                  <a:pt x="84" y="40"/>
                  <a:pt x="84" y="42"/>
                </a:cubicBezTo>
                <a:cubicBezTo>
                  <a:pt x="83" y="44"/>
                  <a:pt x="81" y="45"/>
                  <a:pt x="80" y="45"/>
                </a:cubicBezTo>
                <a:cubicBezTo>
                  <a:pt x="78" y="44"/>
                  <a:pt x="77" y="42"/>
                  <a:pt x="78" y="40"/>
                </a:cubicBezTo>
                <a:close/>
                <a:moveTo>
                  <a:pt x="60" y="34"/>
                </a:moveTo>
                <a:cubicBezTo>
                  <a:pt x="61" y="34"/>
                  <a:pt x="62" y="36"/>
                  <a:pt x="62" y="38"/>
                </a:cubicBezTo>
                <a:cubicBezTo>
                  <a:pt x="62" y="40"/>
                  <a:pt x="61" y="41"/>
                  <a:pt x="60" y="41"/>
                </a:cubicBezTo>
                <a:cubicBezTo>
                  <a:pt x="58" y="41"/>
                  <a:pt x="57" y="40"/>
                  <a:pt x="57" y="38"/>
                </a:cubicBezTo>
                <a:cubicBezTo>
                  <a:pt x="57" y="36"/>
                  <a:pt x="58" y="34"/>
                  <a:pt x="60" y="34"/>
                </a:cubicBezTo>
                <a:close/>
                <a:moveTo>
                  <a:pt x="35" y="42"/>
                </a:moveTo>
                <a:cubicBezTo>
                  <a:pt x="35" y="40"/>
                  <a:pt x="36" y="38"/>
                  <a:pt x="37" y="38"/>
                </a:cubicBezTo>
                <a:cubicBezTo>
                  <a:pt x="39" y="37"/>
                  <a:pt x="41" y="38"/>
                  <a:pt x="41" y="40"/>
                </a:cubicBezTo>
                <a:cubicBezTo>
                  <a:pt x="42" y="42"/>
                  <a:pt x="41" y="44"/>
                  <a:pt x="39" y="45"/>
                </a:cubicBezTo>
                <a:cubicBezTo>
                  <a:pt x="38" y="45"/>
                  <a:pt x="36" y="44"/>
                  <a:pt x="35" y="42"/>
                </a:cubicBezTo>
                <a:close/>
              </a:path>
            </a:pathLst>
          </a:custGeom>
          <a:solidFill>
            <a:srgbClr val="F2E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149"/>
          <p:cNvSpPr>
            <a:spLocks noChangeArrowheads="1"/>
          </p:cNvSpPr>
          <p:nvPr/>
        </p:nvSpPr>
        <p:spPr bwMode="auto">
          <a:xfrm>
            <a:off x="1698625" y="2647950"/>
            <a:ext cx="2030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</a:p>
        </p:txBody>
      </p:sp>
      <p:sp>
        <p:nvSpPr>
          <p:cNvPr id="3089" name="矩形 2164"/>
          <p:cNvSpPr>
            <a:spLocks noChangeArrowheads="1"/>
          </p:cNvSpPr>
          <p:nvPr/>
        </p:nvSpPr>
        <p:spPr bwMode="auto">
          <a:xfrm>
            <a:off x="1698625" y="4108450"/>
            <a:ext cx="2073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sz="200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90" name="组合 2173"/>
          <p:cNvGrpSpPr>
            <a:grpSpLocks/>
          </p:cNvGrpSpPr>
          <p:nvPr/>
        </p:nvGrpSpPr>
        <p:grpSpPr bwMode="auto">
          <a:xfrm>
            <a:off x="5353988" y="531158"/>
            <a:ext cx="5789220" cy="641343"/>
            <a:chOff x="0" y="0"/>
            <a:chExt cx="6508750" cy="1311275"/>
          </a:xfrm>
        </p:grpSpPr>
        <p:sp>
          <p:nvSpPr>
            <p:cNvPr id="314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4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4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3091" name="矩形 2174"/>
          <p:cNvSpPr>
            <a:spLocks noChangeArrowheads="1"/>
          </p:cNvSpPr>
          <p:nvPr/>
        </p:nvSpPr>
        <p:spPr bwMode="auto">
          <a:xfrm>
            <a:off x="6315146" y="616245"/>
            <a:ext cx="4060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研究现状及发展态势</a:t>
            </a:r>
            <a:endParaRPr lang="zh-CN" altLang="en-US" sz="24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92" name="组合 136"/>
          <p:cNvGrpSpPr>
            <a:grpSpLocks/>
          </p:cNvGrpSpPr>
          <p:nvPr/>
        </p:nvGrpSpPr>
        <p:grpSpPr bwMode="auto">
          <a:xfrm>
            <a:off x="5501688" y="458356"/>
            <a:ext cx="807695" cy="821340"/>
            <a:chOff x="0" y="0"/>
            <a:chExt cx="3184525" cy="3200400"/>
          </a:xfrm>
        </p:grpSpPr>
        <p:sp>
          <p:nvSpPr>
            <p:cNvPr id="313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3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13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313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3140" name="组合 19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314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093" name="文本框 196"/>
          <p:cNvSpPr>
            <a:spLocks noChangeArrowheads="1"/>
          </p:cNvSpPr>
          <p:nvPr/>
        </p:nvSpPr>
        <p:spPr bwMode="auto">
          <a:xfrm>
            <a:off x="5712036" y="516466"/>
            <a:ext cx="395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4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0" name="组合 2173"/>
          <p:cNvGrpSpPr>
            <a:grpSpLocks/>
          </p:cNvGrpSpPr>
          <p:nvPr/>
        </p:nvGrpSpPr>
        <p:grpSpPr bwMode="auto">
          <a:xfrm>
            <a:off x="5342405" y="5638825"/>
            <a:ext cx="5789220" cy="641343"/>
            <a:chOff x="0" y="0"/>
            <a:chExt cx="6508750" cy="1311275"/>
          </a:xfrm>
        </p:grpSpPr>
        <p:sp>
          <p:nvSpPr>
            <p:cNvPr id="15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矩形 2174"/>
          <p:cNvSpPr>
            <a:spLocks noChangeArrowheads="1"/>
          </p:cNvSpPr>
          <p:nvPr/>
        </p:nvSpPr>
        <p:spPr bwMode="auto">
          <a:xfrm>
            <a:off x="6283707" y="5735787"/>
            <a:ext cx="4091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课题的创新点</a:t>
            </a:r>
            <a:endParaRPr lang="zh-CN" altLang="en-US" sz="24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5" name="组合 136"/>
          <p:cNvGrpSpPr>
            <a:grpSpLocks/>
          </p:cNvGrpSpPr>
          <p:nvPr/>
        </p:nvGrpSpPr>
        <p:grpSpPr bwMode="auto">
          <a:xfrm>
            <a:off x="5490105" y="5566023"/>
            <a:ext cx="807695" cy="821340"/>
            <a:chOff x="0" y="0"/>
            <a:chExt cx="3184525" cy="3200400"/>
          </a:xfrm>
        </p:grpSpPr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5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5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160" name="组合 19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6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3" name="文本框 196"/>
          <p:cNvSpPr>
            <a:spLocks noChangeArrowheads="1"/>
          </p:cNvSpPr>
          <p:nvPr/>
        </p:nvSpPr>
        <p:spPr bwMode="auto">
          <a:xfrm>
            <a:off x="5664828" y="5624133"/>
            <a:ext cx="395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endParaRPr lang="zh-CN" altLang="en-US" sz="4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64" name="组合 2173"/>
          <p:cNvGrpSpPr>
            <a:grpSpLocks/>
          </p:cNvGrpSpPr>
          <p:nvPr/>
        </p:nvGrpSpPr>
        <p:grpSpPr bwMode="auto">
          <a:xfrm>
            <a:off x="5342405" y="4616298"/>
            <a:ext cx="5789220" cy="641343"/>
            <a:chOff x="0" y="0"/>
            <a:chExt cx="6508750" cy="1311275"/>
          </a:xfrm>
        </p:grpSpPr>
        <p:sp>
          <p:nvSpPr>
            <p:cNvPr id="165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6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67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168" name="矩形 2174"/>
          <p:cNvSpPr>
            <a:spLocks noChangeArrowheads="1"/>
          </p:cNvSpPr>
          <p:nvPr/>
        </p:nvSpPr>
        <p:spPr bwMode="auto">
          <a:xfrm>
            <a:off x="6304645" y="4701385"/>
            <a:ext cx="4070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技术路线和实施方案</a:t>
            </a:r>
            <a:endParaRPr lang="zh-CN" altLang="en-US" sz="24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69" name="组合 136"/>
          <p:cNvGrpSpPr>
            <a:grpSpLocks/>
          </p:cNvGrpSpPr>
          <p:nvPr/>
        </p:nvGrpSpPr>
        <p:grpSpPr bwMode="auto">
          <a:xfrm>
            <a:off x="5490105" y="4543496"/>
            <a:ext cx="807695" cy="821340"/>
            <a:chOff x="0" y="0"/>
            <a:chExt cx="3184525" cy="3200400"/>
          </a:xfrm>
        </p:grpSpPr>
        <p:sp>
          <p:nvSpPr>
            <p:cNvPr id="170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71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72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73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9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75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7" name="文本框 196"/>
          <p:cNvSpPr>
            <a:spLocks noChangeArrowheads="1"/>
          </p:cNvSpPr>
          <p:nvPr/>
        </p:nvSpPr>
        <p:spPr bwMode="auto">
          <a:xfrm>
            <a:off x="5676703" y="4601606"/>
            <a:ext cx="395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4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78" name="组合 2173"/>
          <p:cNvGrpSpPr>
            <a:grpSpLocks/>
          </p:cNvGrpSpPr>
          <p:nvPr/>
        </p:nvGrpSpPr>
        <p:grpSpPr bwMode="auto">
          <a:xfrm>
            <a:off x="5342405" y="3593771"/>
            <a:ext cx="5789220" cy="641343"/>
            <a:chOff x="0" y="0"/>
            <a:chExt cx="6508750" cy="1311275"/>
          </a:xfrm>
        </p:grpSpPr>
        <p:sp>
          <p:nvSpPr>
            <p:cNvPr id="179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80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81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矩形 2174"/>
          <p:cNvSpPr>
            <a:spLocks noChangeArrowheads="1"/>
          </p:cNvSpPr>
          <p:nvPr/>
        </p:nvSpPr>
        <p:spPr bwMode="auto">
          <a:xfrm>
            <a:off x="6273533" y="3678858"/>
            <a:ext cx="4101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关键问题和最终目标</a:t>
            </a:r>
            <a:endParaRPr lang="zh-CN" altLang="en-US" sz="24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83" name="组合 136"/>
          <p:cNvGrpSpPr>
            <a:grpSpLocks/>
          </p:cNvGrpSpPr>
          <p:nvPr/>
        </p:nvGrpSpPr>
        <p:grpSpPr bwMode="auto">
          <a:xfrm>
            <a:off x="5490105" y="3520969"/>
            <a:ext cx="807695" cy="821340"/>
            <a:chOff x="0" y="0"/>
            <a:chExt cx="3184525" cy="3200400"/>
          </a:xfrm>
        </p:grpSpPr>
        <p:sp>
          <p:nvSpPr>
            <p:cNvPr id="18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8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8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8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188" name="组合 19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8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1" name="文本框 196"/>
          <p:cNvSpPr>
            <a:spLocks noChangeArrowheads="1"/>
          </p:cNvSpPr>
          <p:nvPr/>
        </p:nvSpPr>
        <p:spPr bwMode="auto">
          <a:xfrm>
            <a:off x="5664828" y="3579079"/>
            <a:ext cx="395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4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92" name="组合 2173"/>
          <p:cNvGrpSpPr>
            <a:grpSpLocks/>
          </p:cNvGrpSpPr>
          <p:nvPr/>
        </p:nvGrpSpPr>
        <p:grpSpPr bwMode="auto">
          <a:xfrm>
            <a:off x="5342405" y="2571198"/>
            <a:ext cx="5789220" cy="641343"/>
            <a:chOff x="0" y="0"/>
            <a:chExt cx="6508750" cy="1311275"/>
          </a:xfrm>
        </p:grpSpPr>
        <p:sp>
          <p:nvSpPr>
            <p:cNvPr id="19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矩形 2174"/>
          <p:cNvSpPr>
            <a:spLocks noChangeArrowheads="1"/>
          </p:cNvSpPr>
          <p:nvPr/>
        </p:nvSpPr>
        <p:spPr bwMode="auto">
          <a:xfrm>
            <a:off x="6320251" y="2656285"/>
            <a:ext cx="4054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课题研究内容</a:t>
            </a:r>
            <a:endParaRPr lang="zh-CN" altLang="en-US" sz="24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97" name="组合 136"/>
          <p:cNvGrpSpPr>
            <a:grpSpLocks/>
          </p:cNvGrpSpPr>
          <p:nvPr/>
        </p:nvGrpSpPr>
        <p:grpSpPr bwMode="auto">
          <a:xfrm>
            <a:off x="5490105" y="2498396"/>
            <a:ext cx="807695" cy="821340"/>
            <a:chOff x="0" y="0"/>
            <a:chExt cx="3184525" cy="3200400"/>
          </a:xfrm>
        </p:grpSpPr>
        <p:sp>
          <p:nvSpPr>
            <p:cNvPr id="198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9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00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01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02" name="组合 19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203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5" name="文本框 196"/>
          <p:cNvSpPr>
            <a:spLocks noChangeArrowheads="1"/>
          </p:cNvSpPr>
          <p:nvPr/>
        </p:nvSpPr>
        <p:spPr bwMode="auto">
          <a:xfrm>
            <a:off x="5688578" y="2556506"/>
            <a:ext cx="395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4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6" name="组合 2173"/>
          <p:cNvGrpSpPr>
            <a:grpSpLocks/>
          </p:cNvGrpSpPr>
          <p:nvPr/>
        </p:nvGrpSpPr>
        <p:grpSpPr bwMode="auto">
          <a:xfrm>
            <a:off x="5342405" y="1551758"/>
            <a:ext cx="5789220" cy="641343"/>
            <a:chOff x="0" y="0"/>
            <a:chExt cx="6508750" cy="1311275"/>
          </a:xfrm>
        </p:grpSpPr>
        <p:sp>
          <p:nvSpPr>
            <p:cNvPr id="207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8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9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</p:grpSp>
      <p:sp>
        <p:nvSpPr>
          <p:cNvPr id="210" name="矩形 2174"/>
          <p:cNvSpPr>
            <a:spLocks noChangeArrowheads="1"/>
          </p:cNvSpPr>
          <p:nvPr/>
        </p:nvSpPr>
        <p:spPr bwMode="auto">
          <a:xfrm>
            <a:off x="6304645" y="1636845"/>
            <a:ext cx="4070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选题依据及意义</a:t>
            </a:r>
            <a:endParaRPr lang="zh-CN" altLang="en-US" sz="24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11" name="组合 136"/>
          <p:cNvGrpSpPr>
            <a:grpSpLocks/>
          </p:cNvGrpSpPr>
          <p:nvPr/>
        </p:nvGrpSpPr>
        <p:grpSpPr bwMode="auto">
          <a:xfrm>
            <a:off x="5490105" y="1478956"/>
            <a:ext cx="807695" cy="821340"/>
            <a:chOff x="0" y="0"/>
            <a:chExt cx="3184525" cy="3200400"/>
          </a:xfrm>
        </p:grpSpPr>
        <p:sp>
          <p:nvSpPr>
            <p:cNvPr id="212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13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14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15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grpSp>
          <p:nvGrpSpPr>
            <p:cNvPr id="216" name="组合 19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217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9" name="文本框 196"/>
          <p:cNvSpPr>
            <a:spLocks noChangeArrowheads="1"/>
          </p:cNvSpPr>
          <p:nvPr/>
        </p:nvSpPr>
        <p:spPr bwMode="auto">
          <a:xfrm>
            <a:off x="5676703" y="1537066"/>
            <a:ext cx="395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4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/>
      <p:bldP spid="3093" grpId="0"/>
      <p:bldP spid="154" grpId="0"/>
      <p:bldP spid="163" grpId="0"/>
      <p:bldP spid="168" grpId="0"/>
      <p:bldP spid="177" grpId="0"/>
      <p:bldP spid="182" grpId="0"/>
      <p:bldP spid="191" grpId="0"/>
      <p:bldP spid="196" grpId="0"/>
      <p:bldP spid="205" grpId="0"/>
      <p:bldP spid="210" grpId="0"/>
      <p:bldP spid="2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7"/>
          <p:cNvSpPr>
            <a:spLocks noChangeArrowheads="1"/>
          </p:cNvSpPr>
          <p:nvPr/>
        </p:nvSpPr>
        <p:spPr bwMode="auto">
          <a:xfrm>
            <a:off x="254179" y="4087366"/>
            <a:ext cx="1797050" cy="1854200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4653142" y="4087366"/>
            <a:ext cx="6227762" cy="1854200"/>
          </a:xfrm>
          <a:prstGeom prst="rec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7172" name="图片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17" y="4087366"/>
            <a:ext cx="27813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7173" name="矩形 35"/>
          <p:cNvSpPr>
            <a:spLocks noChangeArrowheads="1"/>
          </p:cNvSpPr>
          <p:nvPr/>
        </p:nvSpPr>
        <p:spPr bwMode="auto">
          <a:xfrm>
            <a:off x="4842053" y="4768403"/>
            <a:ext cx="59288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随着互联网技术的发展、计算机应用水平的提高的扩大，小区的物业维修也到了实现网络化阶，房地产报修公共服务平台的设想就这样应运而生，在未来的互联网时代里，房地产网络报修仍将是一种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发展趋势，</a:t>
            </a:r>
            <a:r>
              <a:rPr lang="zh-CN" altLang="en-US" sz="1600" dirty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会一直广受房地产物业管理者和业主的欢迎。</a:t>
            </a:r>
          </a:p>
        </p:txBody>
      </p:sp>
      <p:sp>
        <p:nvSpPr>
          <p:cNvPr id="7174" name="矩形 36"/>
          <p:cNvSpPr>
            <a:spLocks noChangeArrowheads="1"/>
          </p:cNvSpPr>
          <p:nvPr/>
        </p:nvSpPr>
        <p:spPr bwMode="auto">
          <a:xfrm>
            <a:off x="4948804" y="419055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发展态势</a:t>
            </a:r>
            <a:endParaRPr lang="zh-CN" altLang="en-US" dirty="0"/>
          </a:p>
        </p:txBody>
      </p:sp>
      <p:sp>
        <p:nvSpPr>
          <p:cNvPr id="7175" name="直接连接符 39"/>
          <p:cNvSpPr>
            <a:spLocks noChangeShapeType="1"/>
          </p:cNvSpPr>
          <p:nvPr/>
        </p:nvSpPr>
        <p:spPr bwMode="auto">
          <a:xfrm flipV="1">
            <a:off x="4869042" y="4671565"/>
            <a:ext cx="1674261" cy="12701"/>
          </a:xfrm>
          <a:prstGeom prst="line">
            <a:avLst/>
          </a:prstGeom>
          <a:noFill/>
          <a:ln w="6350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矩形 42"/>
          <p:cNvSpPr>
            <a:spLocks noChangeArrowheads="1"/>
          </p:cNvSpPr>
          <p:nvPr/>
        </p:nvSpPr>
        <p:spPr bwMode="auto">
          <a:xfrm>
            <a:off x="3262514" y="1460564"/>
            <a:ext cx="1487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研究现状</a:t>
            </a:r>
            <a:endParaRPr lang="zh-CN" altLang="en-US" dirty="0"/>
          </a:p>
        </p:txBody>
      </p:sp>
      <p:sp>
        <p:nvSpPr>
          <p:cNvPr id="7177" name="矩形 44"/>
          <p:cNvSpPr>
            <a:spLocks noChangeArrowheads="1"/>
          </p:cNvSpPr>
          <p:nvPr/>
        </p:nvSpPr>
        <p:spPr bwMode="auto">
          <a:xfrm>
            <a:off x="3120010" y="1971303"/>
            <a:ext cx="856531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1600" dirty="0"/>
              <a:t>当今社会是一个计算机普遍应用的社会，随着社会的发展和人们生活水平的提高，人们逐步进入了信息社会，随着房地产业的蓬勃发展，住宅小区已经成为居住的主流，小区物业管理也应运而生。小区物业管理主要涉及到大量的业主资料、繁杂的收费统计以及小区各项资源的管理，</a:t>
            </a:r>
            <a:r>
              <a:rPr lang="zh-CN" altLang="zh-CN" sz="1600" b="1" dirty="0"/>
              <a:t>传统的人工管理方式效率低、付出的人力大，已经难以</a:t>
            </a:r>
            <a:r>
              <a:rPr lang="zh-CN" altLang="zh-CN" sz="1600" b="1" dirty="0" smtClean="0"/>
              <a:t>应付</a:t>
            </a:r>
            <a:r>
              <a:rPr lang="zh-CN" altLang="en-US" sz="1600" dirty="0" smtClean="0"/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78" name="直接连接符 45"/>
          <p:cNvSpPr>
            <a:spLocks noChangeShapeType="1"/>
          </p:cNvSpPr>
          <p:nvPr/>
        </p:nvSpPr>
        <p:spPr bwMode="auto">
          <a:xfrm>
            <a:off x="3275334" y="1910947"/>
            <a:ext cx="1490829" cy="0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9" name="组合 12"/>
          <p:cNvGrpSpPr>
            <a:grpSpLocks/>
          </p:cNvGrpSpPr>
          <p:nvPr/>
        </p:nvGrpSpPr>
        <p:grpSpPr bwMode="auto">
          <a:xfrm>
            <a:off x="0" y="230809"/>
            <a:ext cx="5791200" cy="827087"/>
            <a:chOff x="0" y="0"/>
            <a:chExt cx="6508750" cy="1311275"/>
          </a:xfrm>
        </p:grpSpPr>
        <p:sp>
          <p:nvSpPr>
            <p:cNvPr id="719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0" name="矩形 18"/>
          <p:cNvSpPr>
            <a:spLocks noChangeArrowheads="1"/>
          </p:cNvSpPr>
          <p:nvPr/>
        </p:nvSpPr>
        <p:spPr bwMode="auto">
          <a:xfrm>
            <a:off x="1548114" y="346075"/>
            <a:ext cx="34163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研究现状及发展态势</a:t>
            </a:r>
            <a:endParaRPr lang="zh-CN" altLang="en-US" sz="28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7181" name="组合 19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718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718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718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87" name="组合 24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718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182" name="文本框 27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6000" b="1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3" grpId="0"/>
      <p:bldP spid="7174" grpId="0"/>
      <p:bldP spid="7175" grpId="0" animBg="1"/>
      <p:bldP spid="7176" grpId="0"/>
      <p:bldP spid="7177" grpId="0"/>
      <p:bldP spid="71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" b="-2"/>
          <a:stretch>
            <a:fillRect/>
          </a:stretch>
        </p:blipFill>
        <p:spPr bwMode="auto">
          <a:xfrm>
            <a:off x="6415088" y="1643388"/>
            <a:ext cx="5800725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8194" name="矩形 4"/>
          <p:cNvSpPr>
            <a:spLocks noChangeArrowheads="1"/>
          </p:cNvSpPr>
          <p:nvPr/>
        </p:nvSpPr>
        <p:spPr bwMode="auto">
          <a:xfrm>
            <a:off x="908050" y="2213593"/>
            <a:ext cx="5111750" cy="1077218"/>
          </a:xfrm>
          <a:prstGeom prst="rect">
            <a:avLst/>
          </a:prstGeom>
          <a:noFill/>
          <a:ln w="76200">
            <a:solidFill>
              <a:srgbClr val="ABC3AD"/>
            </a:solidFill>
            <a:bevel/>
            <a:headEnd/>
            <a:tailEnd/>
          </a:ln>
          <a:extLst/>
        </p:spPr>
        <p:txBody>
          <a:bodyPr>
            <a:spAutoFit/>
          </a:bodyPr>
          <a:lstStyle/>
          <a:p>
            <a:r>
              <a:rPr lang="zh-CN" altLang="en-US" sz="1600" dirty="0">
                <a:latin typeface="宋体" pitchFamily="2" charset="-122"/>
                <a:sym typeface="微软雅黑" pitchFamily="34" charset="-122"/>
              </a:rPr>
              <a:t>正是由于传统的人工管理方式</a:t>
            </a:r>
            <a:r>
              <a:rPr lang="zh-CN" altLang="zh-CN" sz="1600" dirty="0">
                <a:latin typeface="宋体" pitchFamily="2" charset="-122"/>
              </a:rPr>
              <a:t>方式效率低、付出的人力大，难以</a:t>
            </a:r>
            <a:r>
              <a:rPr lang="zh-CN" altLang="en-US" sz="1600" dirty="0">
                <a:latin typeface="宋体" pitchFamily="2" charset="-122"/>
              </a:rPr>
              <a:t>满足现代小区维修管理的需求，于是想到了设计与实现房地产报修公共服务平台这一维修管理系统，实现房地产</a:t>
            </a:r>
            <a:r>
              <a:rPr lang="zh-CN" altLang="en-US" sz="1600" dirty="0" smtClean="0">
                <a:latin typeface="宋体" pitchFamily="2" charset="-122"/>
              </a:rPr>
              <a:t>报修管理的网络化，提高维修管理的效率</a:t>
            </a:r>
            <a:r>
              <a:rPr lang="zh-CN" altLang="en-US" sz="1600" b="1" dirty="0" smtClean="0"/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197" name="矩形 16"/>
          <p:cNvSpPr>
            <a:spLocks noChangeArrowheads="1"/>
          </p:cNvSpPr>
          <p:nvPr/>
        </p:nvSpPr>
        <p:spPr bwMode="auto">
          <a:xfrm>
            <a:off x="908050" y="4497250"/>
            <a:ext cx="5111750" cy="1815882"/>
          </a:xfrm>
          <a:prstGeom prst="rect">
            <a:avLst/>
          </a:prstGeom>
          <a:noFill/>
          <a:ln w="76200">
            <a:solidFill>
              <a:srgbClr val="DB5946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zh-CN" sz="1600" dirty="0"/>
              <a:t>房地产报修公共服务</a:t>
            </a:r>
            <a:r>
              <a:rPr lang="zh-CN" altLang="zh-CN" sz="1600" dirty="0" smtClean="0"/>
              <a:t>平台是为</a:t>
            </a:r>
            <a:r>
              <a:rPr lang="zh-CN" altLang="zh-CN" sz="1600" dirty="0"/>
              <a:t>物业管理部门提供一套高效、快捷的应用平台</a:t>
            </a:r>
            <a:r>
              <a:rPr lang="zh-CN" altLang="zh-CN" sz="1600" dirty="0" smtClean="0"/>
              <a:t>。实现</a:t>
            </a:r>
            <a:r>
              <a:rPr lang="zh-CN" altLang="zh-CN" sz="1600" dirty="0"/>
              <a:t>管理的信息化、网络化，提高办公效率，减少物业的管理压力，健全管理体制，提高数据安全性，缩短信息的响应时间，将以前传统的、零散的、被动的管理模式转变为先进的、系统的、主动的管理模式</a:t>
            </a:r>
            <a:r>
              <a:rPr lang="zh-CN" altLang="zh-CN" sz="1600" dirty="0" smtClean="0"/>
              <a:t>，给</a:t>
            </a:r>
            <a:r>
              <a:rPr lang="zh-CN" altLang="zh-CN" sz="1600" dirty="0"/>
              <a:t>居民提供一个良好的物业管理体验，保障小区的安稳以及提升小区的和谐度。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8199" name="组合 10"/>
          <p:cNvGrpSpPr>
            <a:grpSpLocks/>
          </p:cNvGrpSpPr>
          <p:nvPr/>
        </p:nvGrpSpPr>
        <p:grpSpPr bwMode="auto">
          <a:xfrm>
            <a:off x="49214" y="201613"/>
            <a:ext cx="4890922" cy="827087"/>
            <a:chOff x="0" y="0"/>
            <a:chExt cx="6508750" cy="1311275"/>
          </a:xfrm>
        </p:grpSpPr>
        <p:sp>
          <p:nvSpPr>
            <p:cNvPr id="821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0" name="矩形 18"/>
          <p:cNvSpPr>
            <a:spLocks noChangeArrowheads="1"/>
          </p:cNvSpPr>
          <p:nvPr/>
        </p:nvSpPr>
        <p:spPr bwMode="auto">
          <a:xfrm>
            <a:off x="1574681" y="346075"/>
            <a:ext cx="2698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选题依据及意义</a:t>
            </a:r>
            <a:endParaRPr lang="zh-CN" altLang="en-US" sz="28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8201" name="组合 19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820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0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0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07" name="组合 24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820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02" name="文本框 27"/>
          <p:cNvSpPr>
            <a:spLocks noChangeArrowheads="1"/>
          </p:cNvSpPr>
          <p:nvPr/>
        </p:nvSpPr>
        <p:spPr bwMode="auto">
          <a:xfrm>
            <a:off x="419100" y="69850"/>
            <a:ext cx="6591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6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42"/>
          <p:cNvSpPr>
            <a:spLocks noChangeArrowheads="1"/>
          </p:cNvSpPr>
          <p:nvPr/>
        </p:nvSpPr>
        <p:spPr bwMode="auto">
          <a:xfrm>
            <a:off x="1164103" y="1661885"/>
            <a:ext cx="1487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选题依据</a:t>
            </a:r>
            <a:endParaRPr lang="zh-CN" altLang="en-US" dirty="0"/>
          </a:p>
        </p:txBody>
      </p:sp>
      <p:sp>
        <p:nvSpPr>
          <p:cNvPr id="23" name="矩形 42"/>
          <p:cNvSpPr>
            <a:spLocks noChangeArrowheads="1"/>
          </p:cNvSpPr>
          <p:nvPr/>
        </p:nvSpPr>
        <p:spPr bwMode="auto">
          <a:xfrm>
            <a:off x="1232683" y="3945542"/>
            <a:ext cx="1487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选题意义</a:t>
            </a:r>
            <a:endParaRPr lang="zh-CN" altLang="en-US" dirty="0"/>
          </a:p>
        </p:txBody>
      </p:sp>
      <p:grpSp>
        <p:nvGrpSpPr>
          <p:cNvPr id="25" name="组合 316"/>
          <p:cNvGrpSpPr>
            <a:grpSpLocks/>
          </p:cNvGrpSpPr>
          <p:nvPr/>
        </p:nvGrpSpPr>
        <p:grpSpPr bwMode="auto">
          <a:xfrm>
            <a:off x="771896" y="1649568"/>
            <a:ext cx="418761" cy="383182"/>
            <a:chOff x="0" y="0"/>
            <a:chExt cx="461963" cy="490538"/>
          </a:xfrm>
        </p:grpSpPr>
        <p:sp>
          <p:nvSpPr>
            <p:cNvPr id="26" name="Freeform 8"/>
            <p:cNvSpPr>
              <a:spLocks noChangeArrowheads="1"/>
            </p:cNvSpPr>
            <p:nvPr/>
          </p:nvSpPr>
          <p:spPr bwMode="auto">
            <a:xfrm>
              <a:off x="133350" y="0"/>
              <a:ext cx="201613" cy="104775"/>
            </a:xfrm>
            <a:custGeom>
              <a:avLst/>
              <a:gdLst>
                <a:gd name="T0" fmla="*/ 2147483647 w 27"/>
                <a:gd name="T1" fmla="*/ 2147483647 h 14"/>
                <a:gd name="T2" fmla="*/ 2147483647 w 27"/>
                <a:gd name="T3" fmla="*/ 2147483647 h 14"/>
                <a:gd name="T4" fmla="*/ 2147483647 w 27"/>
                <a:gd name="T5" fmla="*/ 2147483647 h 14"/>
                <a:gd name="T6" fmla="*/ 2147483647 w 27"/>
                <a:gd name="T7" fmla="*/ 0 h 14"/>
                <a:gd name="T8" fmla="*/ 0 w 27"/>
                <a:gd name="T9" fmla="*/ 2147483647 h 14"/>
                <a:gd name="T10" fmla="*/ 2147483647 w 27"/>
                <a:gd name="T11" fmla="*/ 2147483647 h 14"/>
                <a:gd name="T12" fmla="*/ 2147483647 w 27"/>
                <a:gd name="T13" fmla="*/ 214748364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14"/>
                <a:gd name="T23" fmla="*/ 27 w 27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14">
                  <a:moveTo>
                    <a:pt x="13" y="4"/>
                  </a:moveTo>
                  <a:cubicBezTo>
                    <a:pt x="19" y="4"/>
                    <a:pt x="23" y="8"/>
                    <a:pt x="23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8"/>
                    <a:pt x="8" y="4"/>
                    <a:pt x="13" y="4"/>
                  </a:cubicBezTo>
                  <a:close/>
                </a:path>
              </a:pathLst>
            </a:cu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0" y="133350"/>
              <a:ext cx="461963" cy="141288"/>
            </a:xfrm>
            <a:prstGeom prst="rect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0" y="290513"/>
              <a:ext cx="461963" cy="200025"/>
            </a:xfrm>
            <a:prstGeom prst="rect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sp>
        <p:nvSpPr>
          <p:cNvPr id="30" name="Freeform 136"/>
          <p:cNvSpPr>
            <a:spLocks noChangeArrowheads="1"/>
          </p:cNvSpPr>
          <p:nvPr/>
        </p:nvSpPr>
        <p:spPr bwMode="auto">
          <a:xfrm>
            <a:off x="985646" y="3954493"/>
            <a:ext cx="307293" cy="402735"/>
          </a:xfrm>
          <a:custGeom>
            <a:avLst/>
            <a:gdLst>
              <a:gd name="T0" fmla="*/ 2147483647 w 43"/>
              <a:gd name="T1" fmla="*/ 2147483647 h 71"/>
              <a:gd name="T2" fmla="*/ 2147483647 w 43"/>
              <a:gd name="T3" fmla="*/ 2147483647 h 71"/>
              <a:gd name="T4" fmla="*/ 2147483647 w 43"/>
              <a:gd name="T5" fmla="*/ 2147483647 h 71"/>
              <a:gd name="T6" fmla="*/ 2147483647 w 43"/>
              <a:gd name="T7" fmla="*/ 2147483647 h 71"/>
              <a:gd name="T8" fmla="*/ 2147483647 w 43"/>
              <a:gd name="T9" fmla="*/ 2147483647 h 71"/>
              <a:gd name="T10" fmla="*/ 2147483647 w 43"/>
              <a:gd name="T11" fmla="*/ 2147483647 h 71"/>
              <a:gd name="T12" fmla="*/ 2147483647 w 43"/>
              <a:gd name="T13" fmla="*/ 2147483647 h 71"/>
              <a:gd name="T14" fmla="*/ 2147483647 w 43"/>
              <a:gd name="T15" fmla="*/ 2147483647 h 71"/>
              <a:gd name="T16" fmla="*/ 2147483647 w 43"/>
              <a:gd name="T17" fmla="*/ 2147483647 h 71"/>
              <a:gd name="T18" fmla="*/ 2147483647 w 43"/>
              <a:gd name="T19" fmla="*/ 2147483647 h 71"/>
              <a:gd name="T20" fmla="*/ 2147483647 w 43"/>
              <a:gd name="T21" fmla="*/ 2147483647 h 71"/>
              <a:gd name="T22" fmla="*/ 2147483647 w 43"/>
              <a:gd name="T23" fmla="*/ 2147483647 h 71"/>
              <a:gd name="T24" fmla="*/ 2147483647 w 43"/>
              <a:gd name="T25" fmla="*/ 2147483647 h 71"/>
              <a:gd name="T26" fmla="*/ 2147483647 w 43"/>
              <a:gd name="T27" fmla="*/ 0 h 71"/>
              <a:gd name="T28" fmla="*/ 2147483647 w 43"/>
              <a:gd name="T29" fmla="*/ 0 h 71"/>
              <a:gd name="T30" fmla="*/ 2147483647 w 43"/>
              <a:gd name="T31" fmla="*/ 2147483647 h 71"/>
              <a:gd name="T32" fmla="*/ 2147483647 w 43"/>
              <a:gd name="T33" fmla="*/ 2147483647 h 71"/>
              <a:gd name="T34" fmla="*/ 2147483647 w 43"/>
              <a:gd name="T35" fmla="*/ 2147483647 h 71"/>
              <a:gd name="T36" fmla="*/ 2147483647 w 43"/>
              <a:gd name="T37" fmla="*/ 2147483647 h 71"/>
              <a:gd name="T38" fmla="*/ 2147483647 w 43"/>
              <a:gd name="T39" fmla="*/ 2147483647 h 71"/>
              <a:gd name="T40" fmla="*/ 2147483647 w 43"/>
              <a:gd name="T41" fmla="*/ 2147483647 h 71"/>
              <a:gd name="T42" fmla="*/ 2147483647 w 43"/>
              <a:gd name="T43" fmla="*/ 2147483647 h 71"/>
              <a:gd name="T44" fmla="*/ 2147483647 w 43"/>
              <a:gd name="T45" fmla="*/ 2147483647 h 71"/>
              <a:gd name="T46" fmla="*/ 2147483647 w 43"/>
              <a:gd name="T47" fmla="*/ 2147483647 h 71"/>
              <a:gd name="T48" fmla="*/ 2147483647 w 43"/>
              <a:gd name="T49" fmla="*/ 2147483647 h 71"/>
              <a:gd name="T50" fmla="*/ 2147483647 w 43"/>
              <a:gd name="T51" fmla="*/ 2147483647 h 71"/>
              <a:gd name="T52" fmla="*/ 2147483647 w 43"/>
              <a:gd name="T53" fmla="*/ 2147483647 h 71"/>
              <a:gd name="T54" fmla="*/ 2147483647 w 43"/>
              <a:gd name="T55" fmla="*/ 2147483647 h 71"/>
              <a:gd name="T56" fmla="*/ 2147483647 w 43"/>
              <a:gd name="T57" fmla="*/ 2147483647 h 71"/>
              <a:gd name="T58" fmla="*/ 2147483647 w 43"/>
              <a:gd name="T59" fmla="*/ 2147483647 h 71"/>
              <a:gd name="T60" fmla="*/ 2147483647 w 43"/>
              <a:gd name="T61" fmla="*/ 2147483647 h 71"/>
              <a:gd name="T62" fmla="*/ 0 w 43"/>
              <a:gd name="T63" fmla="*/ 2147483647 h 71"/>
              <a:gd name="T64" fmla="*/ 2147483647 w 43"/>
              <a:gd name="T65" fmla="*/ 2147483647 h 71"/>
              <a:gd name="T66" fmla="*/ 2147483647 w 43"/>
              <a:gd name="T67" fmla="*/ 2147483647 h 71"/>
              <a:gd name="T68" fmla="*/ 2147483647 w 43"/>
              <a:gd name="T69" fmla="*/ 2147483647 h 71"/>
              <a:gd name="T70" fmla="*/ 2147483647 w 43"/>
              <a:gd name="T71" fmla="*/ 2147483647 h 71"/>
              <a:gd name="T72" fmla="*/ 2147483647 w 43"/>
              <a:gd name="T73" fmla="*/ 2147483647 h 71"/>
              <a:gd name="T74" fmla="*/ 2147483647 w 43"/>
              <a:gd name="T75" fmla="*/ 2147483647 h 71"/>
              <a:gd name="T76" fmla="*/ 2147483647 w 43"/>
              <a:gd name="T77" fmla="*/ 2147483647 h 71"/>
              <a:gd name="T78" fmla="*/ 2147483647 w 43"/>
              <a:gd name="T79" fmla="*/ 2147483647 h 71"/>
              <a:gd name="T80" fmla="*/ 2147483647 w 43"/>
              <a:gd name="T81" fmla="*/ 2147483647 h 71"/>
              <a:gd name="T82" fmla="*/ 2147483647 w 43"/>
              <a:gd name="T83" fmla="*/ 2147483647 h 7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3"/>
              <a:gd name="T127" fmla="*/ 0 h 71"/>
              <a:gd name="T128" fmla="*/ 43 w 43"/>
              <a:gd name="T129" fmla="*/ 71 h 71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3" h="71">
                <a:moveTo>
                  <a:pt x="41" y="40"/>
                </a:moveTo>
                <a:cubicBezTo>
                  <a:pt x="39" y="38"/>
                  <a:pt x="37" y="36"/>
                  <a:pt x="34" y="35"/>
                </a:cubicBezTo>
                <a:cubicBezTo>
                  <a:pt x="32" y="34"/>
                  <a:pt x="28" y="32"/>
                  <a:pt x="22" y="31"/>
                </a:cubicBezTo>
                <a:cubicBezTo>
                  <a:pt x="16" y="30"/>
                  <a:pt x="12" y="28"/>
                  <a:pt x="11" y="27"/>
                </a:cubicBezTo>
                <a:cubicBezTo>
                  <a:pt x="10" y="26"/>
                  <a:pt x="9" y="24"/>
                  <a:pt x="9" y="22"/>
                </a:cubicBezTo>
                <a:cubicBezTo>
                  <a:pt x="9" y="20"/>
                  <a:pt x="10" y="18"/>
                  <a:pt x="12" y="17"/>
                </a:cubicBezTo>
                <a:cubicBezTo>
                  <a:pt x="14" y="15"/>
                  <a:pt x="17" y="14"/>
                  <a:pt x="21" y="14"/>
                </a:cubicBezTo>
                <a:cubicBezTo>
                  <a:pt x="26" y="14"/>
                  <a:pt x="29" y="15"/>
                  <a:pt x="31" y="17"/>
                </a:cubicBezTo>
                <a:cubicBezTo>
                  <a:pt x="33" y="19"/>
                  <a:pt x="34" y="21"/>
                  <a:pt x="34" y="25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1"/>
                  <a:pt x="40" y="18"/>
                  <a:pt x="39" y="16"/>
                </a:cubicBezTo>
                <a:cubicBezTo>
                  <a:pt x="37" y="13"/>
                  <a:pt x="35" y="11"/>
                  <a:pt x="32" y="10"/>
                </a:cubicBezTo>
                <a:cubicBezTo>
                  <a:pt x="30" y="9"/>
                  <a:pt x="29" y="9"/>
                  <a:pt x="27" y="9"/>
                </a:cubicBezTo>
                <a:cubicBezTo>
                  <a:pt x="27" y="0"/>
                  <a:pt x="27" y="0"/>
                  <a:pt x="2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9"/>
                  <a:pt x="16" y="9"/>
                  <a:pt x="16" y="9"/>
                </a:cubicBezTo>
                <a:cubicBezTo>
                  <a:pt x="14" y="9"/>
                  <a:pt x="13" y="9"/>
                  <a:pt x="11" y="10"/>
                </a:cubicBezTo>
                <a:cubicBezTo>
                  <a:pt x="8" y="11"/>
                  <a:pt x="6" y="13"/>
                  <a:pt x="4" y="15"/>
                </a:cubicBezTo>
                <a:cubicBezTo>
                  <a:pt x="3" y="18"/>
                  <a:pt x="2" y="20"/>
                  <a:pt x="2" y="23"/>
                </a:cubicBezTo>
                <a:cubicBezTo>
                  <a:pt x="2" y="25"/>
                  <a:pt x="3" y="28"/>
                  <a:pt x="4" y="30"/>
                </a:cubicBezTo>
                <a:cubicBezTo>
                  <a:pt x="5" y="32"/>
                  <a:pt x="7" y="33"/>
                  <a:pt x="10" y="35"/>
                </a:cubicBezTo>
                <a:cubicBezTo>
                  <a:pt x="12" y="36"/>
                  <a:pt x="15" y="37"/>
                  <a:pt x="20" y="38"/>
                </a:cubicBezTo>
                <a:cubicBezTo>
                  <a:pt x="25" y="39"/>
                  <a:pt x="28" y="40"/>
                  <a:pt x="30" y="41"/>
                </a:cubicBezTo>
                <a:cubicBezTo>
                  <a:pt x="32" y="41"/>
                  <a:pt x="34" y="43"/>
                  <a:pt x="35" y="44"/>
                </a:cubicBezTo>
                <a:cubicBezTo>
                  <a:pt x="36" y="45"/>
                  <a:pt x="36" y="47"/>
                  <a:pt x="36" y="48"/>
                </a:cubicBezTo>
                <a:cubicBezTo>
                  <a:pt x="36" y="50"/>
                  <a:pt x="36" y="51"/>
                  <a:pt x="35" y="53"/>
                </a:cubicBezTo>
                <a:cubicBezTo>
                  <a:pt x="34" y="54"/>
                  <a:pt x="32" y="55"/>
                  <a:pt x="30" y="56"/>
                </a:cubicBezTo>
                <a:cubicBezTo>
                  <a:pt x="28" y="57"/>
                  <a:pt x="25" y="57"/>
                  <a:pt x="23" y="57"/>
                </a:cubicBezTo>
                <a:cubicBezTo>
                  <a:pt x="20" y="57"/>
                  <a:pt x="17" y="57"/>
                  <a:pt x="14" y="56"/>
                </a:cubicBezTo>
                <a:cubicBezTo>
                  <a:pt x="12" y="55"/>
                  <a:pt x="10" y="53"/>
                  <a:pt x="9" y="52"/>
                </a:cubicBezTo>
                <a:cubicBezTo>
                  <a:pt x="8" y="50"/>
                  <a:pt x="7" y="48"/>
                  <a:pt x="7" y="4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9"/>
                  <a:pt x="1" y="52"/>
                  <a:pt x="3" y="55"/>
                </a:cubicBezTo>
                <a:cubicBezTo>
                  <a:pt x="5" y="58"/>
                  <a:pt x="7" y="60"/>
                  <a:pt x="11" y="62"/>
                </a:cubicBezTo>
                <a:cubicBezTo>
                  <a:pt x="12" y="62"/>
                  <a:pt x="14" y="63"/>
                  <a:pt x="16" y="63"/>
                </a:cubicBezTo>
                <a:cubicBezTo>
                  <a:pt x="16" y="71"/>
                  <a:pt x="16" y="71"/>
                  <a:pt x="1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63"/>
                  <a:pt x="27" y="63"/>
                  <a:pt x="27" y="63"/>
                </a:cubicBezTo>
                <a:cubicBezTo>
                  <a:pt x="29" y="63"/>
                  <a:pt x="32" y="63"/>
                  <a:pt x="33" y="62"/>
                </a:cubicBezTo>
                <a:cubicBezTo>
                  <a:pt x="36" y="60"/>
                  <a:pt x="39" y="58"/>
                  <a:pt x="40" y="56"/>
                </a:cubicBezTo>
                <a:cubicBezTo>
                  <a:pt x="42" y="53"/>
                  <a:pt x="43" y="51"/>
                  <a:pt x="43" y="48"/>
                </a:cubicBezTo>
                <a:cubicBezTo>
                  <a:pt x="43" y="45"/>
                  <a:pt x="42" y="42"/>
                  <a:pt x="41" y="40"/>
                </a:cubicBezTo>
                <a:close/>
              </a:path>
            </a:pathLst>
          </a:cu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7" grpId="0" animBg="1"/>
      <p:bldP spid="21" grpId="0"/>
      <p:bldP spid="23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圆角矩形 7"/>
          <p:cNvSpPr>
            <a:spLocks noChangeArrowheads="1"/>
          </p:cNvSpPr>
          <p:nvPr/>
        </p:nvSpPr>
        <p:spPr bwMode="auto">
          <a:xfrm>
            <a:off x="5741453" y="1628036"/>
            <a:ext cx="1252537" cy="1606550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6" name="圆角矩形 7"/>
          <p:cNvSpPr>
            <a:spLocks noChangeArrowheads="1"/>
          </p:cNvSpPr>
          <p:nvPr/>
        </p:nvSpPr>
        <p:spPr bwMode="auto">
          <a:xfrm>
            <a:off x="2088615" y="2383354"/>
            <a:ext cx="1309688" cy="1560513"/>
          </a:xfrm>
          <a:prstGeom prst="rect">
            <a:avLst/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7" name="圆角矩形 1"/>
          <p:cNvSpPr>
            <a:spLocks noChangeArrowheads="1"/>
          </p:cNvSpPr>
          <p:nvPr/>
        </p:nvSpPr>
        <p:spPr bwMode="auto">
          <a:xfrm>
            <a:off x="2190215" y="2504004"/>
            <a:ext cx="1122363" cy="1325563"/>
          </a:xfrm>
          <a:prstGeom prst="rect">
            <a:avLst/>
          </a:prstGeom>
          <a:solidFill>
            <a:srgbClr val="305862"/>
          </a:solidFill>
          <a:ln>
            <a:noFill/>
          </a:ln>
          <a:extLst/>
        </p:spPr>
        <p:txBody>
          <a:bodyPr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10248" name="圆角矩形 3"/>
          <p:cNvSpPr>
            <a:spLocks noChangeArrowheads="1"/>
          </p:cNvSpPr>
          <p:nvPr/>
        </p:nvSpPr>
        <p:spPr bwMode="auto">
          <a:xfrm>
            <a:off x="5839878" y="1783611"/>
            <a:ext cx="1027112" cy="1285875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9" name="矩形 5"/>
          <p:cNvSpPr>
            <a:spLocks noChangeArrowheads="1"/>
          </p:cNvSpPr>
          <p:nvPr/>
        </p:nvSpPr>
        <p:spPr bwMode="auto">
          <a:xfrm rot="20608876">
            <a:off x="3308784" y="2792297"/>
            <a:ext cx="2020888" cy="184150"/>
          </a:xfrm>
          <a:prstGeom prst="rect">
            <a:avLst/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50" name="直角三角形 6"/>
          <p:cNvSpPr>
            <a:spLocks noChangeArrowheads="1"/>
          </p:cNvSpPr>
          <p:nvPr/>
        </p:nvSpPr>
        <p:spPr bwMode="auto">
          <a:xfrm rot="20358494">
            <a:off x="5229136" y="2296777"/>
            <a:ext cx="441325" cy="331787"/>
          </a:xfrm>
          <a:prstGeom prst="rtTriangle">
            <a:avLst/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51" name="矩形 7"/>
          <p:cNvSpPr>
            <a:spLocks noChangeArrowheads="1"/>
          </p:cNvSpPr>
          <p:nvPr/>
        </p:nvSpPr>
        <p:spPr bwMode="auto">
          <a:xfrm rot="1586117">
            <a:off x="6849018" y="2823292"/>
            <a:ext cx="2019300" cy="182562"/>
          </a:xfrm>
          <a:prstGeom prst="rect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52" name="直角三角形 8"/>
          <p:cNvSpPr>
            <a:spLocks noChangeArrowheads="1"/>
          </p:cNvSpPr>
          <p:nvPr/>
        </p:nvSpPr>
        <p:spPr bwMode="auto">
          <a:xfrm rot="12297767" flipH="1" flipV="1">
            <a:off x="8743542" y="3209709"/>
            <a:ext cx="441325" cy="330200"/>
          </a:xfrm>
          <a:prstGeom prst="rtTriangle">
            <a:avLst/>
          </a:prstGeom>
          <a:solidFill>
            <a:srgbClr val="DA59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53" name="流程图: 过程 10"/>
          <p:cNvSpPr>
            <a:spLocks noChangeArrowheads="1"/>
          </p:cNvSpPr>
          <p:nvPr/>
        </p:nvSpPr>
        <p:spPr bwMode="auto">
          <a:xfrm>
            <a:off x="2390240" y="2729429"/>
            <a:ext cx="715963" cy="871538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客户端</a:t>
            </a:r>
            <a:endParaRPr lang="zh-CN" altLang="en-US" dirty="0"/>
          </a:p>
        </p:txBody>
      </p:sp>
      <p:sp>
        <p:nvSpPr>
          <p:cNvPr id="10254" name="流程图: 过程 11"/>
          <p:cNvSpPr>
            <a:spLocks noChangeArrowheads="1"/>
          </p:cNvSpPr>
          <p:nvPr/>
        </p:nvSpPr>
        <p:spPr bwMode="auto">
          <a:xfrm>
            <a:off x="6004978" y="2004274"/>
            <a:ext cx="715962" cy="8731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物管平台</a:t>
            </a:r>
            <a:endParaRPr lang="zh-CN" altLang="en-US" dirty="0"/>
          </a:p>
        </p:txBody>
      </p:sp>
      <p:sp>
        <p:nvSpPr>
          <p:cNvPr id="10255" name="文本框 19"/>
          <p:cNvSpPr>
            <a:spLocks noChangeArrowheads="1"/>
          </p:cNvSpPr>
          <p:nvPr/>
        </p:nvSpPr>
        <p:spPr bwMode="auto">
          <a:xfrm rot="20570561">
            <a:off x="4011313" y="2505998"/>
            <a:ext cx="713765" cy="31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8000" tIns="3600" rIns="10800" bIns="3600"/>
          <a:lstStyle/>
          <a:p>
            <a:pPr algn="just"/>
            <a:r>
              <a:rPr lang="zh-CN" altLang="en-US" sz="1400" b="1" smtClean="0">
                <a:latin typeface="Times New Roman" pitchFamily="18" charset="0"/>
                <a:ea typeface="微软雅黑" pitchFamily="34" charset="-122"/>
                <a:sym typeface="Times New Roman" pitchFamily="18" charset="0"/>
              </a:rPr>
              <a:t>报修单</a:t>
            </a:r>
            <a:endParaRPr lang="zh-CN" altLang="en-US"/>
          </a:p>
        </p:txBody>
      </p:sp>
      <p:sp>
        <p:nvSpPr>
          <p:cNvPr id="10257" name="文本框 20"/>
          <p:cNvSpPr>
            <a:spLocks noChangeArrowheads="1"/>
          </p:cNvSpPr>
          <p:nvPr/>
        </p:nvSpPr>
        <p:spPr bwMode="auto">
          <a:xfrm rot="1678846">
            <a:off x="7630228" y="2617265"/>
            <a:ext cx="928024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8000" tIns="3600" rIns="10800" bIns="3600" anchor="ctr"/>
          <a:lstStyle/>
          <a:p>
            <a:pPr algn="ctr"/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sym typeface="Times New Roman" pitchFamily="18" charset="0"/>
              </a:rPr>
              <a:t>报修单</a:t>
            </a:r>
            <a:endParaRPr lang="zh-CN" altLang="en-US" dirty="0"/>
          </a:p>
        </p:txBody>
      </p:sp>
      <p:grpSp>
        <p:nvGrpSpPr>
          <p:cNvPr id="10269" name="组合 32"/>
          <p:cNvGrpSpPr>
            <a:grpSpLocks/>
          </p:cNvGrpSpPr>
          <p:nvPr/>
        </p:nvGrpSpPr>
        <p:grpSpPr bwMode="auto">
          <a:xfrm>
            <a:off x="49213" y="201613"/>
            <a:ext cx="4276725" cy="827087"/>
            <a:chOff x="0" y="0"/>
            <a:chExt cx="6508750" cy="1311275"/>
          </a:xfrm>
        </p:grpSpPr>
        <p:sp>
          <p:nvSpPr>
            <p:cNvPr id="10280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0" name="矩形 41"/>
          <p:cNvSpPr>
            <a:spLocks noChangeArrowheads="1"/>
          </p:cNvSpPr>
          <p:nvPr/>
        </p:nvSpPr>
        <p:spPr bwMode="auto">
          <a:xfrm>
            <a:off x="1350452" y="34607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课题研究内容</a:t>
            </a:r>
            <a:endParaRPr lang="zh-CN" altLang="en-US" sz="28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0271" name="组合 42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0273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0275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0276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7" name="组合 47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0278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2" name="文本框 50"/>
          <p:cNvSpPr>
            <a:spLocks noChangeArrowheads="1"/>
          </p:cNvSpPr>
          <p:nvPr/>
        </p:nvSpPr>
        <p:spPr bwMode="auto">
          <a:xfrm>
            <a:off x="419100" y="69850"/>
            <a:ext cx="6591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6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3" name="圆角矩形 7"/>
          <p:cNvSpPr>
            <a:spLocks noChangeArrowheads="1"/>
          </p:cNvSpPr>
          <p:nvPr/>
        </p:nvSpPr>
        <p:spPr bwMode="auto">
          <a:xfrm>
            <a:off x="9083031" y="2507323"/>
            <a:ext cx="1252537" cy="1606550"/>
          </a:xfrm>
          <a:prstGeom prst="rect">
            <a:avLst/>
          </a:prstGeom>
          <a:solidFill>
            <a:srgbClr val="8F8651"/>
          </a:solidFill>
          <a:ln w="12700">
            <a:solidFill>
              <a:srgbClr val="42719B"/>
            </a:solidFill>
            <a:bevel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" name="圆角矩形 3"/>
          <p:cNvSpPr>
            <a:spLocks noChangeArrowheads="1"/>
          </p:cNvSpPr>
          <p:nvPr/>
        </p:nvSpPr>
        <p:spPr bwMode="auto">
          <a:xfrm>
            <a:off x="9205209" y="2662898"/>
            <a:ext cx="1027112" cy="1285875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5" name="流程图: 过程 11"/>
          <p:cNvSpPr>
            <a:spLocks noChangeArrowheads="1"/>
          </p:cNvSpPr>
          <p:nvPr/>
        </p:nvSpPr>
        <p:spPr bwMode="auto">
          <a:xfrm>
            <a:off x="9370309" y="2883561"/>
            <a:ext cx="715962" cy="8731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物管平台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43" idx="2"/>
            <a:endCxn id="10246" idx="2"/>
          </p:cNvCxnSpPr>
          <p:nvPr/>
        </p:nvCxnSpPr>
        <p:spPr bwMode="auto">
          <a:xfrm rot="5400000" flipH="1">
            <a:off x="6141377" y="545950"/>
            <a:ext cx="170006" cy="6965841"/>
          </a:xfrm>
          <a:prstGeom prst="bentConnector3">
            <a:avLst>
              <a:gd name="adj1" fmla="val -197334"/>
            </a:avLst>
          </a:prstGeom>
          <a:solidFill>
            <a:schemeClr val="accent1"/>
          </a:solidFill>
          <a:ln w="76200" cap="flat" cmpd="sng" algn="ctr">
            <a:solidFill>
              <a:srgbClr val="8F865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20"/>
          <p:cNvSpPr>
            <a:spLocks noChangeArrowheads="1"/>
          </p:cNvSpPr>
          <p:nvPr/>
        </p:nvSpPr>
        <p:spPr bwMode="auto">
          <a:xfrm>
            <a:off x="5825968" y="4077405"/>
            <a:ext cx="928024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18000" tIns="3600" rIns="10800" bIns="3600" anchor="ctr"/>
          <a:lstStyle/>
          <a:p>
            <a:pPr algn="ctr"/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sym typeface="Times New Roman" pitchFamily="18" charset="0"/>
              </a:rPr>
              <a:t>维修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88616" y="5011387"/>
            <a:ext cx="8337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整个报修平台的主要业务逻辑处理过程为：客户提交报修申请单</a:t>
            </a: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---&gt;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物管平台派单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给技师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---&gt;</a:t>
            </a:r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技师收单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，上门维修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流程图: 手动输入 4"/>
          <p:cNvSpPr>
            <a:spLocks noChangeArrowheads="1"/>
          </p:cNvSpPr>
          <p:nvPr/>
        </p:nvSpPr>
        <p:spPr bwMode="auto">
          <a:xfrm rot="5400000">
            <a:off x="3054546" y="-1743306"/>
            <a:ext cx="819109" cy="6966377"/>
          </a:xfrm>
          <a:prstGeom prst="flowChartManualInpu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87" name="流程图: 手动输入 17"/>
          <p:cNvSpPr>
            <a:spLocks noChangeArrowheads="1"/>
          </p:cNvSpPr>
          <p:nvPr/>
        </p:nvSpPr>
        <p:spPr bwMode="auto">
          <a:xfrm rot="-5400000">
            <a:off x="8436788" y="-1605775"/>
            <a:ext cx="827050" cy="6683375"/>
          </a:xfrm>
          <a:prstGeom prst="flowChartManualInput">
            <a:avLst/>
          </a:prstGeom>
          <a:solidFill>
            <a:srgbClr val="D10E0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89" name="KSO_Shape"/>
          <p:cNvSpPr>
            <a:spLocks noChangeArrowheads="1"/>
          </p:cNvSpPr>
          <p:nvPr/>
        </p:nvSpPr>
        <p:spPr bwMode="auto">
          <a:xfrm>
            <a:off x="5670184" y="2919202"/>
            <a:ext cx="848478" cy="922983"/>
          </a:xfrm>
          <a:custGeom>
            <a:avLst/>
            <a:gdLst>
              <a:gd name="T0" fmla="*/ 49403 w 2960688"/>
              <a:gd name="T1" fmla="*/ 176396 h 3298826"/>
              <a:gd name="T2" fmla="*/ 38380 w 2960688"/>
              <a:gd name="T3" fmla="*/ 187986 h 3298826"/>
              <a:gd name="T4" fmla="*/ 38560 w 2960688"/>
              <a:gd name="T5" fmla="*/ 209853 h 3298826"/>
              <a:gd name="T6" fmla="*/ 32914 w 2960688"/>
              <a:gd name="T7" fmla="*/ 217261 h 3298826"/>
              <a:gd name="T8" fmla="*/ 25625 w 2960688"/>
              <a:gd name="T9" fmla="*/ 199607 h 3298826"/>
              <a:gd name="T10" fmla="*/ 32436 w 2960688"/>
              <a:gd name="T11" fmla="*/ 177740 h 3298826"/>
              <a:gd name="T12" fmla="*/ 84018 w 2960688"/>
              <a:gd name="T13" fmla="*/ 167766 h 3298826"/>
              <a:gd name="T14" fmla="*/ 100178 w 2960688"/>
              <a:gd name="T15" fmla="*/ 189495 h 3298826"/>
              <a:gd name="T16" fmla="*/ 100119 w 2960688"/>
              <a:gd name="T17" fmla="*/ 209433 h 3298826"/>
              <a:gd name="T18" fmla="*/ 89910 w 2960688"/>
              <a:gd name="T19" fmla="*/ 226446 h 3298826"/>
              <a:gd name="T20" fmla="*/ 66904 w 2960688"/>
              <a:gd name="T21" fmla="*/ 236684 h 3298826"/>
              <a:gd name="T22" fmla="*/ 65000 w 2960688"/>
              <a:gd name="T23" fmla="*/ 183943 h 3298826"/>
              <a:gd name="T24" fmla="*/ 60000 w 2960688"/>
              <a:gd name="T25" fmla="*/ 153563 h 3298826"/>
              <a:gd name="T26" fmla="*/ 36786 w 2960688"/>
              <a:gd name="T27" fmla="*/ 162514 h 3298826"/>
              <a:gd name="T28" fmla="*/ 21756 w 2960688"/>
              <a:gd name="T29" fmla="*/ 181847 h 3298826"/>
              <a:gd name="T30" fmla="*/ 18750 w 2960688"/>
              <a:gd name="T31" fmla="*/ 205685 h 3298826"/>
              <a:gd name="T32" fmla="*/ 28839 w 2960688"/>
              <a:gd name="T33" fmla="*/ 228569 h 3298826"/>
              <a:gd name="T34" fmla="*/ 48750 w 2960688"/>
              <a:gd name="T35" fmla="*/ 242562 h 3298826"/>
              <a:gd name="T36" fmla="*/ 72678 w 2960688"/>
              <a:gd name="T37" fmla="*/ 244442 h 3298826"/>
              <a:gd name="T38" fmla="*/ 95059 w 2960688"/>
              <a:gd name="T39" fmla="*/ 233194 h 3298826"/>
              <a:gd name="T40" fmla="*/ 107976 w 2960688"/>
              <a:gd name="T41" fmla="*/ 212667 h 3298826"/>
              <a:gd name="T42" fmla="*/ 108690 w 2960688"/>
              <a:gd name="T43" fmla="*/ 188530 h 3298826"/>
              <a:gd name="T44" fmla="*/ 96339 w 2960688"/>
              <a:gd name="T45" fmla="*/ 166660 h 3298826"/>
              <a:gd name="T46" fmla="*/ 75297 w 2960688"/>
              <a:gd name="T47" fmla="*/ 154786 h 3298826"/>
              <a:gd name="T48" fmla="*/ 147618 w 2960688"/>
              <a:gd name="T49" fmla="*/ 196664 h 3298826"/>
              <a:gd name="T50" fmla="*/ 201904 w 2960688"/>
              <a:gd name="T51" fmla="*/ 140612 h 3298826"/>
              <a:gd name="T52" fmla="*/ 259969 w 2960688"/>
              <a:gd name="T53" fmla="*/ 160290 h 3298826"/>
              <a:gd name="T54" fmla="*/ 274671 w 2960688"/>
              <a:gd name="T55" fmla="*/ 191178 h 3298826"/>
              <a:gd name="T56" fmla="*/ 237558 w 2960688"/>
              <a:gd name="T57" fmla="*/ 219233 h 3298826"/>
              <a:gd name="T58" fmla="*/ 193362 w 2960688"/>
              <a:gd name="T59" fmla="*/ 266132 h 3298826"/>
              <a:gd name="T60" fmla="*/ 130654 w 2960688"/>
              <a:gd name="T61" fmla="*/ 228864 h 3298826"/>
              <a:gd name="T62" fmla="*/ 135892 w 2960688"/>
              <a:gd name="T63" fmla="*/ 187093 h 3298826"/>
              <a:gd name="T64" fmla="*/ 121279 w 2960688"/>
              <a:gd name="T65" fmla="*/ 154357 h 3298826"/>
              <a:gd name="T66" fmla="*/ 76756 w 2960688"/>
              <a:gd name="T67" fmla="*/ 136288 h 3298826"/>
              <a:gd name="T68" fmla="*/ 106964 w 2960688"/>
              <a:gd name="T69" fmla="*/ 151444 h 3298826"/>
              <a:gd name="T70" fmla="*/ 125684 w 2960688"/>
              <a:gd name="T71" fmla="*/ 181161 h 3298826"/>
              <a:gd name="T72" fmla="*/ 126398 w 2960688"/>
              <a:gd name="T73" fmla="*/ 214695 h 3298826"/>
              <a:gd name="T74" fmla="*/ 114642 w 2960688"/>
              <a:gd name="T75" fmla="*/ 238862 h 3298826"/>
              <a:gd name="T76" fmla="*/ 138094 w 2960688"/>
              <a:gd name="T77" fmla="*/ 299607 h 3298826"/>
              <a:gd name="T78" fmla="*/ 132142 w 2960688"/>
              <a:gd name="T79" fmla="*/ 308886 h 3298826"/>
              <a:gd name="T80" fmla="*/ 121279 w 2960688"/>
              <a:gd name="T81" fmla="*/ 308051 h 3298826"/>
              <a:gd name="T82" fmla="*/ 73154 w 2960688"/>
              <a:gd name="T83" fmla="*/ 262939 h 3298826"/>
              <a:gd name="T84" fmla="*/ 45536 w 2960688"/>
              <a:gd name="T85" fmla="*/ 260851 h 3298826"/>
              <a:gd name="T86" fmla="*/ 16815 w 2960688"/>
              <a:gd name="T87" fmla="*/ 242711 h 3298826"/>
              <a:gd name="T88" fmla="*/ 1101 w 2960688"/>
              <a:gd name="T89" fmla="*/ 211324 h 3298826"/>
              <a:gd name="T90" fmla="*/ 3720 w 2960688"/>
              <a:gd name="T91" fmla="*/ 177759 h 3298826"/>
              <a:gd name="T92" fmla="*/ 23274 w 2960688"/>
              <a:gd name="T93" fmla="*/ 149744 h 3298826"/>
              <a:gd name="T94" fmla="*/ 55268 w 2960688"/>
              <a:gd name="T95" fmla="*/ 135632 h 3298826"/>
              <a:gd name="T96" fmla="*/ 188373 w 2960688"/>
              <a:gd name="T97" fmla="*/ 4179 h 3298826"/>
              <a:gd name="T98" fmla="*/ 207282 w 2960688"/>
              <a:gd name="T99" fmla="*/ 21402 h 3298826"/>
              <a:gd name="T100" fmla="*/ 216394 w 2960688"/>
              <a:gd name="T101" fmla="*/ 48057 h 3298826"/>
              <a:gd name="T102" fmla="*/ 223630 w 2960688"/>
              <a:gd name="T103" fmla="*/ 64086 h 3298826"/>
              <a:gd name="T104" fmla="*/ 218091 w 2960688"/>
              <a:gd name="T105" fmla="*/ 80264 h 3298826"/>
              <a:gd name="T106" fmla="*/ 200820 w 2960688"/>
              <a:gd name="T107" fmla="*/ 112621 h 3298826"/>
              <a:gd name="T108" fmla="*/ 181851 w 2960688"/>
              <a:gd name="T109" fmla="*/ 127844 h 3298826"/>
              <a:gd name="T110" fmla="*/ 159220 w 2960688"/>
              <a:gd name="T111" fmla="*/ 128530 h 3298826"/>
              <a:gd name="T112" fmla="*/ 141085 w 2960688"/>
              <a:gd name="T113" fmla="*/ 116113 h 3298826"/>
              <a:gd name="T114" fmla="*/ 121730 w 2960688"/>
              <a:gd name="T115" fmla="*/ 82055 h 3298826"/>
              <a:gd name="T116" fmla="*/ 114285 w 2960688"/>
              <a:gd name="T117" fmla="*/ 65817 h 3298826"/>
              <a:gd name="T118" fmla="*/ 122474 w 2960688"/>
              <a:gd name="T119" fmla="*/ 50415 h 3298826"/>
              <a:gd name="T120" fmla="*/ 130752 w 2960688"/>
              <a:gd name="T121" fmla="*/ 23312 h 3298826"/>
              <a:gd name="T122" fmla="*/ 148798 w 2960688"/>
              <a:gd name="T123" fmla="*/ 5164 h 329882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960688"/>
              <a:gd name="T187" fmla="*/ 0 h 3298826"/>
              <a:gd name="T188" fmla="*/ 2960688 w 2960688"/>
              <a:gd name="T189" fmla="*/ 3298826 h 329882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KSO_Shape"/>
          <p:cNvSpPr>
            <a:spLocks noChangeArrowheads="1"/>
          </p:cNvSpPr>
          <p:nvPr/>
        </p:nvSpPr>
        <p:spPr bwMode="auto">
          <a:xfrm>
            <a:off x="1777235" y="2918990"/>
            <a:ext cx="966025" cy="827152"/>
          </a:xfrm>
          <a:custGeom>
            <a:avLst/>
            <a:gdLst>
              <a:gd name="T0" fmla="*/ 302690 w 2063750"/>
              <a:gd name="T1" fmla="*/ 223791 h 1925638"/>
              <a:gd name="T2" fmla="*/ 288415 w 2063750"/>
              <a:gd name="T3" fmla="*/ 235293 h 1925638"/>
              <a:gd name="T4" fmla="*/ 279949 w 2063750"/>
              <a:gd name="T5" fmla="*/ 219092 h 1925638"/>
              <a:gd name="T6" fmla="*/ 446053 w 2063750"/>
              <a:gd name="T7" fmla="*/ 148539 h 1925638"/>
              <a:gd name="T8" fmla="*/ 448305 w 2063750"/>
              <a:gd name="T9" fmla="*/ 160015 h 1925638"/>
              <a:gd name="T10" fmla="*/ 404825 w 2063750"/>
              <a:gd name="T11" fmla="*/ 160504 h 1925638"/>
              <a:gd name="T12" fmla="*/ 405950 w 2063750"/>
              <a:gd name="T13" fmla="*/ 148958 h 1925638"/>
              <a:gd name="T14" fmla="*/ 177610 w 2063750"/>
              <a:gd name="T15" fmla="*/ 150988 h 1925638"/>
              <a:gd name="T16" fmla="*/ 174239 w 2063750"/>
              <a:gd name="T17" fmla="*/ 162113 h 1925638"/>
              <a:gd name="T18" fmla="*/ 131877 w 2063750"/>
              <a:gd name="T19" fmla="*/ 157425 h 1925638"/>
              <a:gd name="T20" fmla="*/ 138340 w 2063750"/>
              <a:gd name="T21" fmla="*/ 147699 h 1925638"/>
              <a:gd name="T22" fmla="*/ 304719 w 2063750"/>
              <a:gd name="T23" fmla="*/ 134301 h 1925638"/>
              <a:gd name="T24" fmla="*/ 286456 w 2063750"/>
              <a:gd name="T25" fmla="*/ 202961 h 1925638"/>
              <a:gd name="T26" fmla="*/ 277080 w 2063750"/>
              <a:gd name="T27" fmla="*/ 132197 h 1925638"/>
              <a:gd name="T28" fmla="*/ 286410 w 2063750"/>
              <a:gd name="T29" fmla="*/ 94713 h 1925638"/>
              <a:gd name="T30" fmla="*/ 240394 w 2063750"/>
              <a:gd name="T31" fmla="*/ 108790 h 1925638"/>
              <a:gd name="T32" fmla="*/ 219280 w 2063750"/>
              <a:gd name="T33" fmla="*/ 148064 h 1925638"/>
              <a:gd name="T34" fmla="*/ 225523 w 2063750"/>
              <a:gd name="T35" fmla="*/ 186001 h 1925638"/>
              <a:gd name="T36" fmla="*/ 254914 w 2063750"/>
              <a:gd name="T37" fmla="*/ 228443 h 1925638"/>
              <a:gd name="T38" fmla="*/ 323658 w 2063750"/>
              <a:gd name="T39" fmla="*/ 242098 h 1925638"/>
              <a:gd name="T40" fmla="*/ 348490 w 2063750"/>
              <a:gd name="T41" fmla="*/ 199304 h 1925638"/>
              <a:gd name="T42" fmla="*/ 362590 w 2063750"/>
              <a:gd name="T43" fmla="*/ 166505 h 1925638"/>
              <a:gd name="T44" fmla="*/ 355365 w 2063750"/>
              <a:gd name="T45" fmla="*/ 121459 h 1925638"/>
              <a:gd name="T46" fmla="*/ 316854 w 2063750"/>
              <a:gd name="T47" fmla="*/ 97810 h 1925638"/>
              <a:gd name="T48" fmla="*/ 305701 w 2063750"/>
              <a:gd name="T49" fmla="*/ 79299 h 1925638"/>
              <a:gd name="T50" fmla="*/ 355084 w 2063750"/>
              <a:gd name="T51" fmla="*/ 97951 h 1925638"/>
              <a:gd name="T52" fmla="*/ 379566 w 2063750"/>
              <a:gd name="T53" fmla="*/ 143419 h 1925638"/>
              <a:gd name="T54" fmla="*/ 372551 w 2063750"/>
              <a:gd name="T55" fmla="*/ 191773 h 1925638"/>
              <a:gd name="T56" fmla="*/ 345755 w 2063750"/>
              <a:gd name="T57" fmla="*/ 228724 h 1925638"/>
              <a:gd name="T58" fmla="*/ 330182 w 2063750"/>
              <a:gd name="T59" fmla="*/ 296153 h 1925638"/>
              <a:gd name="T60" fmla="*/ 293145 w 2063750"/>
              <a:gd name="T61" fmla="*/ 311707 h 1925638"/>
              <a:gd name="T62" fmla="*/ 232994 w 2063750"/>
              <a:gd name="T63" fmla="*/ 312113 h 1925638"/>
              <a:gd name="T64" fmla="*/ 211737 w 2063750"/>
              <a:gd name="T65" fmla="*/ 324410 h 1925638"/>
              <a:gd name="T66" fmla="*/ 280350 w 2063750"/>
              <a:gd name="T67" fmla="*/ 331225 h 1925638"/>
              <a:gd name="T68" fmla="*/ 385306 w 2063750"/>
              <a:gd name="T69" fmla="*/ 289136 h 1925638"/>
              <a:gd name="T70" fmla="*/ 423473 w 2063750"/>
              <a:gd name="T71" fmla="*/ 288292 h 1925638"/>
              <a:gd name="T72" fmla="*/ 406419 w 2063750"/>
              <a:gd name="T73" fmla="*/ 322182 h 1925638"/>
              <a:gd name="T74" fmla="*/ 438205 w 2063750"/>
              <a:gd name="T75" fmla="*/ 314010 h 1925638"/>
              <a:gd name="T76" fmla="*/ 455324 w 2063750"/>
              <a:gd name="T77" fmla="*/ 322372 h 1925638"/>
              <a:gd name="T78" fmla="*/ 432172 w 2063750"/>
              <a:gd name="T79" fmla="*/ 342187 h 1925638"/>
              <a:gd name="T80" fmla="*/ 267091 w 2063750"/>
              <a:gd name="T81" fmla="*/ 422010 h 1925638"/>
              <a:gd name="T82" fmla="*/ 130283 w 2063750"/>
              <a:gd name="T83" fmla="*/ 410978 h 1925638"/>
              <a:gd name="T84" fmla="*/ 11997 w 2063750"/>
              <a:gd name="T85" fmla="*/ 332982 h 1925638"/>
              <a:gd name="T86" fmla="*/ 66439 w 2063750"/>
              <a:gd name="T87" fmla="*/ 327290 h 1925638"/>
              <a:gd name="T88" fmla="*/ 133511 w 2063750"/>
              <a:gd name="T89" fmla="*/ 290049 h 1925638"/>
              <a:gd name="T90" fmla="*/ 244953 w 2063750"/>
              <a:gd name="T91" fmla="*/ 253500 h 1925638"/>
              <a:gd name="T92" fmla="*/ 219981 w 2063750"/>
              <a:gd name="T93" fmla="*/ 207398 h 1925638"/>
              <a:gd name="T94" fmla="*/ 204479 w 2063750"/>
              <a:gd name="T95" fmla="*/ 169742 h 1925638"/>
              <a:gd name="T96" fmla="*/ 212475 w 2063750"/>
              <a:gd name="T97" fmla="*/ 114843 h 1925638"/>
              <a:gd name="T98" fmla="*/ 254914 w 2063750"/>
              <a:gd name="T99" fmla="*/ 84156 h 1925638"/>
              <a:gd name="T100" fmla="*/ 404530 w 2063750"/>
              <a:gd name="T101" fmla="*/ 48718 h 1925638"/>
              <a:gd name="T102" fmla="*/ 406920 w 2063750"/>
              <a:gd name="T103" fmla="*/ 60176 h 1925638"/>
              <a:gd name="T104" fmla="*/ 372905 w 2063750"/>
              <a:gd name="T105" fmla="*/ 83516 h 1925638"/>
              <a:gd name="T106" fmla="*/ 396238 w 2063750"/>
              <a:gd name="T107" fmla="*/ 49491 h 1925638"/>
              <a:gd name="T108" fmla="*/ 216487 w 2063750"/>
              <a:gd name="T109" fmla="*/ 73393 h 1925638"/>
              <a:gd name="T110" fmla="*/ 214259 w 2063750"/>
              <a:gd name="T111" fmla="*/ 84851 h 1925638"/>
              <a:gd name="T112" fmla="*/ 181186 w 2063750"/>
              <a:gd name="T113" fmla="*/ 58279 h 1925638"/>
              <a:gd name="T114" fmla="*/ 186686 w 2063750"/>
              <a:gd name="T115" fmla="*/ 47944 h 1925638"/>
              <a:gd name="T116" fmla="*/ 298827 w 2063750"/>
              <a:gd name="T117" fmla="*/ 6829 h 1925638"/>
              <a:gd name="T118" fmla="*/ 291321 w 2063750"/>
              <a:gd name="T119" fmla="*/ 47452 h 1925638"/>
              <a:gd name="T120" fmla="*/ 283745 w 2063750"/>
              <a:gd name="T121" fmla="*/ 6829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063750"/>
              <a:gd name="T184" fmla="*/ 0 h 1925638"/>
              <a:gd name="T185" fmla="*/ 2063750 w 2063750"/>
              <a:gd name="T186" fmla="*/ 1925638 h 192563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1" name="KSO_Shape"/>
          <p:cNvSpPr>
            <a:spLocks noChangeArrowheads="1"/>
          </p:cNvSpPr>
          <p:nvPr/>
        </p:nvSpPr>
        <p:spPr bwMode="auto">
          <a:xfrm>
            <a:off x="9313063" y="3045002"/>
            <a:ext cx="970762" cy="644784"/>
          </a:xfrm>
          <a:custGeom>
            <a:avLst/>
            <a:gdLst>
              <a:gd name="T0" fmla="*/ 410562 w 2074863"/>
              <a:gd name="T1" fmla="*/ 137747 h 1449388"/>
              <a:gd name="T2" fmla="*/ 424299 w 2074863"/>
              <a:gd name="T3" fmla="*/ 142596 h 1449388"/>
              <a:gd name="T4" fmla="*/ 424991 w 2074863"/>
              <a:gd name="T5" fmla="*/ 127963 h 1449388"/>
              <a:gd name="T6" fmla="*/ 120959 w 2074863"/>
              <a:gd name="T7" fmla="*/ 38546 h 1449388"/>
              <a:gd name="T8" fmla="*/ 116712 w 2074863"/>
              <a:gd name="T9" fmla="*/ 52971 h 1449388"/>
              <a:gd name="T10" fmla="*/ 103884 w 2074863"/>
              <a:gd name="T11" fmla="*/ 44777 h 1449388"/>
              <a:gd name="T12" fmla="*/ 378420 w 2074863"/>
              <a:gd name="T13" fmla="*/ 33755 h 1449388"/>
              <a:gd name="T14" fmla="*/ 446419 w 2074863"/>
              <a:gd name="T15" fmla="*/ 130561 h 1449388"/>
              <a:gd name="T16" fmla="*/ 375569 w 2074863"/>
              <a:gd name="T17" fmla="*/ 106922 h 1449388"/>
              <a:gd name="T18" fmla="*/ 115187 w 2074863"/>
              <a:gd name="T19" fmla="*/ 17148 h 1449388"/>
              <a:gd name="T20" fmla="*/ 35807 w 2074863"/>
              <a:gd name="T21" fmla="*/ 84877 h 1449388"/>
              <a:gd name="T22" fmla="*/ 70061 w 2074863"/>
              <a:gd name="T23" fmla="*/ 96829 h 1449388"/>
              <a:gd name="T24" fmla="*/ 115187 w 2074863"/>
              <a:gd name="T25" fmla="*/ 17148 h 1449388"/>
              <a:gd name="T26" fmla="*/ 161434 w 2074863"/>
              <a:gd name="T27" fmla="*/ 49887 h 1449388"/>
              <a:gd name="T28" fmla="*/ 215706 w 2074863"/>
              <a:gd name="T29" fmla="*/ 65476 h 1449388"/>
              <a:gd name="T30" fmla="*/ 280418 w 2074863"/>
              <a:gd name="T31" fmla="*/ 83491 h 1449388"/>
              <a:gd name="T32" fmla="*/ 330634 w 2074863"/>
              <a:gd name="T33" fmla="*/ 79074 h 1449388"/>
              <a:gd name="T34" fmla="*/ 380333 w 2074863"/>
              <a:gd name="T35" fmla="*/ 133637 h 1449388"/>
              <a:gd name="T36" fmla="*/ 388530 w 2074863"/>
              <a:gd name="T37" fmla="*/ 175730 h 1449388"/>
              <a:gd name="T38" fmla="*/ 326665 w 2074863"/>
              <a:gd name="T39" fmla="*/ 200500 h 1449388"/>
              <a:gd name="T40" fmla="*/ 266354 w 2074863"/>
              <a:gd name="T41" fmla="*/ 152345 h 1449388"/>
              <a:gd name="T42" fmla="*/ 170580 w 2074863"/>
              <a:gd name="T43" fmla="*/ 123418 h 1449388"/>
              <a:gd name="T44" fmla="*/ 154791 w 2074863"/>
              <a:gd name="T45" fmla="*/ 73964 h 1449388"/>
              <a:gd name="T46" fmla="*/ 77050 w 2074863"/>
              <a:gd name="T47" fmla="*/ 114237 h 1449388"/>
              <a:gd name="T48" fmla="*/ 103107 w 2074863"/>
              <a:gd name="T49" fmla="*/ 162392 h 1449388"/>
              <a:gd name="T50" fmla="*/ 125627 w 2074863"/>
              <a:gd name="T51" fmla="*/ 188807 h 1449388"/>
              <a:gd name="T52" fmla="*/ 144782 w 2074863"/>
              <a:gd name="T53" fmla="*/ 211499 h 1449388"/>
              <a:gd name="T54" fmla="*/ 163074 w 2074863"/>
              <a:gd name="T55" fmla="*/ 237915 h 1449388"/>
              <a:gd name="T56" fmla="*/ 189476 w 2074863"/>
              <a:gd name="T57" fmla="*/ 292218 h 1449388"/>
              <a:gd name="T58" fmla="*/ 216310 w 2074863"/>
              <a:gd name="T59" fmla="*/ 298281 h 1449388"/>
              <a:gd name="T60" fmla="*/ 181969 w 2074863"/>
              <a:gd name="T61" fmla="*/ 252638 h 1449388"/>
              <a:gd name="T62" fmla="*/ 189131 w 2074863"/>
              <a:gd name="T63" fmla="*/ 242851 h 1449388"/>
              <a:gd name="T64" fmla="*/ 248062 w 2074863"/>
              <a:gd name="T65" fmla="*/ 295770 h 1449388"/>
              <a:gd name="T66" fmla="*/ 263420 w 2074863"/>
              <a:gd name="T67" fmla="*/ 281392 h 1449388"/>
              <a:gd name="T68" fmla="*/ 199312 w 2074863"/>
              <a:gd name="T69" fmla="*/ 212885 h 1449388"/>
              <a:gd name="T70" fmla="*/ 209839 w 2074863"/>
              <a:gd name="T71" fmla="*/ 206216 h 1449388"/>
              <a:gd name="T72" fmla="*/ 285422 w 2074863"/>
              <a:gd name="T73" fmla="*/ 270393 h 1449388"/>
              <a:gd name="T74" fmla="*/ 284732 w 2074863"/>
              <a:gd name="T75" fmla="*/ 243891 h 1449388"/>
              <a:gd name="T76" fmla="*/ 226319 w 2074863"/>
              <a:gd name="T77" fmla="*/ 177982 h 1449388"/>
              <a:gd name="T78" fmla="*/ 238398 w 2074863"/>
              <a:gd name="T79" fmla="*/ 174950 h 1449388"/>
              <a:gd name="T80" fmla="*/ 310444 w 2074863"/>
              <a:gd name="T81" fmla="*/ 237915 h 1449388"/>
              <a:gd name="T82" fmla="*/ 308546 w 2074863"/>
              <a:gd name="T83" fmla="*/ 211499 h 1449388"/>
              <a:gd name="T84" fmla="*/ 310272 w 2074863"/>
              <a:gd name="T85" fmla="*/ 199200 h 1449388"/>
              <a:gd name="T86" fmla="*/ 333826 w 2074863"/>
              <a:gd name="T87" fmla="*/ 218341 h 1449388"/>
              <a:gd name="T88" fmla="*/ 326493 w 2074863"/>
              <a:gd name="T89" fmla="*/ 244237 h 1449388"/>
              <a:gd name="T90" fmla="*/ 309322 w 2074863"/>
              <a:gd name="T91" fmla="*/ 266842 h 1449388"/>
              <a:gd name="T92" fmla="*/ 286544 w 2074863"/>
              <a:gd name="T93" fmla="*/ 286416 h 1449388"/>
              <a:gd name="T94" fmla="*/ 263765 w 2074863"/>
              <a:gd name="T95" fmla="*/ 306509 h 1449388"/>
              <a:gd name="T96" fmla="*/ 240728 w 2074863"/>
              <a:gd name="T97" fmla="*/ 309021 h 1449388"/>
              <a:gd name="T98" fmla="*/ 212513 w 2074863"/>
              <a:gd name="T99" fmla="*/ 315257 h 1449388"/>
              <a:gd name="T100" fmla="*/ 148147 w 2074863"/>
              <a:gd name="T101" fmla="*/ 275763 h 1449388"/>
              <a:gd name="T102" fmla="*/ 116481 w 2074863"/>
              <a:gd name="T103" fmla="*/ 285636 h 1449388"/>
              <a:gd name="T104" fmla="*/ 108629 w 2074863"/>
              <a:gd name="T105" fmla="*/ 269527 h 1449388"/>
              <a:gd name="T106" fmla="*/ 86541 w 2074863"/>
              <a:gd name="T107" fmla="*/ 251166 h 1449388"/>
              <a:gd name="T108" fmla="*/ 75152 w 2074863"/>
              <a:gd name="T109" fmla="*/ 230380 h 1449388"/>
              <a:gd name="T110" fmla="*/ 55221 w 2074863"/>
              <a:gd name="T111" fmla="*/ 205523 h 1449388"/>
              <a:gd name="T112" fmla="*/ 63676 w 2074863"/>
              <a:gd name="T113" fmla="*/ 174257 h 1449388"/>
              <a:gd name="T114" fmla="*/ 44176 w 2074863"/>
              <a:gd name="T115" fmla="*/ 153904 h 1449388"/>
              <a:gd name="T116" fmla="*/ 432 w 2074863"/>
              <a:gd name="T117" fmla="*/ 104190 h 1449388"/>
              <a:gd name="T118" fmla="*/ 64625 w 2074863"/>
              <a:gd name="T119" fmla="*/ 33258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074863"/>
              <a:gd name="T181" fmla="*/ 0 h 1449388"/>
              <a:gd name="T182" fmla="*/ 2074863 w 2074863"/>
              <a:gd name="T183" fmla="*/ 1449388 h 144938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2" name="矩形 30"/>
          <p:cNvSpPr>
            <a:spLocks noChangeArrowheads="1"/>
          </p:cNvSpPr>
          <p:nvPr/>
        </p:nvSpPr>
        <p:spPr bwMode="auto">
          <a:xfrm>
            <a:off x="1689509" y="4360536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客户端</a:t>
            </a:r>
            <a:endParaRPr lang="zh-CN" altLang="en-US" dirty="0"/>
          </a:p>
        </p:txBody>
      </p:sp>
      <p:sp>
        <p:nvSpPr>
          <p:cNvPr id="16393" name="矩形 31"/>
          <p:cNvSpPr>
            <a:spLocks noChangeArrowheads="1"/>
          </p:cNvSpPr>
          <p:nvPr/>
        </p:nvSpPr>
        <p:spPr bwMode="auto">
          <a:xfrm>
            <a:off x="5400632" y="437241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物管平台</a:t>
            </a:r>
            <a:endParaRPr lang="zh-CN" altLang="en-US"/>
          </a:p>
        </p:txBody>
      </p:sp>
      <p:sp>
        <p:nvSpPr>
          <p:cNvPr id="16394" name="矩形 32"/>
          <p:cNvSpPr>
            <a:spLocks noChangeArrowheads="1"/>
          </p:cNvSpPr>
          <p:nvPr/>
        </p:nvSpPr>
        <p:spPr bwMode="auto">
          <a:xfrm>
            <a:off x="9275226" y="4370823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技术端</a:t>
            </a:r>
            <a:endParaRPr lang="zh-CN" altLang="en-US"/>
          </a:p>
        </p:txBody>
      </p:sp>
      <p:sp>
        <p:nvSpPr>
          <p:cNvPr id="16395" name="椭圆 27"/>
          <p:cNvSpPr>
            <a:spLocks noChangeArrowheads="1"/>
          </p:cNvSpPr>
          <p:nvPr/>
        </p:nvSpPr>
        <p:spPr bwMode="auto">
          <a:xfrm>
            <a:off x="5296395" y="2600699"/>
            <a:ext cx="1650892" cy="1609787"/>
          </a:xfrm>
          <a:prstGeom prst="ellipse">
            <a:avLst/>
          </a:prstGeom>
          <a:noFill/>
          <a:ln w="38100">
            <a:solidFill>
              <a:srgbClr val="305862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6" name="椭圆 28"/>
          <p:cNvSpPr>
            <a:spLocks noChangeArrowheads="1"/>
          </p:cNvSpPr>
          <p:nvPr/>
        </p:nvSpPr>
        <p:spPr bwMode="auto">
          <a:xfrm>
            <a:off x="1433580" y="2600699"/>
            <a:ext cx="1687506" cy="1547081"/>
          </a:xfrm>
          <a:prstGeom prst="ellipse">
            <a:avLst/>
          </a:prstGeom>
          <a:noFill/>
          <a:ln w="38100">
            <a:solidFill>
              <a:srgbClr val="305862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7" name="椭圆 29"/>
          <p:cNvSpPr>
            <a:spLocks noChangeArrowheads="1"/>
          </p:cNvSpPr>
          <p:nvPr/>
        </p:nvSpPr>
        <p:spPr bwMode="auto">
          <a:xfrm>
            <a:off x="8965870" y="2600699"/>
            <a:ext cx="1695780" cy="1609787"/>
          </a:xfrm>
          <a:prstGeom prst="ellipse">
            <a:avLst/>
          </a:prstGeom>
          <a:noFill/>
          <a:ln w="38100">
            <a:solidFill>
              <a:srgbClr val="305862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8" name="文本框 30"/>
          <p:cNvSpPr>
            <a:spLocks noChangeArrowheads="1"/>
          </p:cNvSpPr>
          <p:nvPr/>
        </p:nvSpPr>
        <p:spPr bwMode="auto">
          <a:xfrm>
            <a:off x="880175" y="4961373"/>
            <a:ext cx="2819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 dirty="0"/>
              <a:t>基于</a:t>
            </a:r>
            <a:r>
              <a:rPr lang="en-US" altLang="zh-CN" sz="1600" dirty="0"/>
              <a:t>HTML5</a:t>
            </a:r>
            <a:r>
              <a:rPr lang="zh-CN" altLang="zh-CN" sz="1600" dirty="0"/>
              <a:t>实现移动报修平台，包括微信端和微网站，功能点包括客户的注册登录，编辑</a:t>
            </a:r>
            <a:r>
              <a:rPr lang="zh-CN" altLang="zh-CN" sz="1600" dirty="0" smtClean="0"/>
              <a:t>信息，</a:t>
            </a:r>
            <a:r>
              <a:rPr lang="zh-CN" altLang="zh-CN" sz="1600" dirty="0"/>
              <a:t>房屋出现问题，客户可以选择报修分类信息提交维修</a:t>
            </a:r>
            <a:r>
              <a:rPr lang="zh-CN" altLang="zh-CN" sz="1600" dirty="0" smtClean="0"/>
              <a:t>申请</a:t>
            </a:r>
            <a:r>
              <a:rPr lang="zh-CN" altLang="en-US" sz="1600" dirty="0" smtClean="0"/>
              <a:t>。</a:t>
            </a:r>
            <a:endParaRPr lang="zh-CN" altLang="en-US" sz="16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399" name="文本框 31"/>
          <p:cNvSpPr>
            <a:spLocks noChangeArrowheads="1"/>
          </p:cNvSpPr>
          <p:nvPr/>
        </p:nvSpPr>
        <p:spPr bwMode="auto">
          <a:xfrm>
            <a:off x="4721925" y="4961373"/>
            <a:ext cx="2819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 dirty="0"/>
              <a:t>物管收到客户维修请求后分配维修技师</a:t>
            </a:r>
            <a:r>
              <a:rPr lang="zh-CN" altLang="en-US" sz="1600" b="1" dirty="0" smtClean="0"/>
              <a:t>，</a:t>
            </a:r>
            <a:r>
              <a:rPr lang="zh-CN" altLang="en-US" sz="1600" dirty="0" smtClean="0"/>
              <a:t>功能点包括登录系统、</a:t>
            </a:r>
            <a:r>
              <a:rPr lang="zh-CN" altLang="zh-CN" sz="1600" dirty="0" smtClean="0"/>
              <a:t>单位管理</a:t>
            </a:r>
            <a:r>
              <a:rPr lang="zh-CN" altLang="en-US" sz="1600" dirty="0" smtClean="0"/>
              <a:t>（新增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删除）</a:t>
            </a:r>
            <a:r>
              <a:rPr lang="zh-CN" altLang="zh-CN" sz="1600" dirty="0" smtClean="0"/>
              <a:t>、</a:t>
            </a:r>
            <a:r>
              <a:rPr lang="zh-CN" altLang="zh-CN" sz="1600" dirty="0"/>
              <a:t>电话接单、业务管理和业务派单四个</a:t>
            </a:r>
            <a:r>
              <a:rPr lang="zh-CN" altLang="zh-CN" sz="1600" dirty="0" smtClean="0"/>
              <a:t>功能</a:t>
            </a:r>
            <a:r>
              <a:rPr lang="zh-CN" altLang="en-US" sz="1600" dirty="0"/>
              <a:t>。</a:t>
            </a:r>
            <a:endParaRPr lang="zh-CN" altLang="en-US" sz="16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400" name="文本框 32"/>
          <p:cNvSpPr>
            <a:spLocks noChangeArrowheads="1"/>
          </p:cNvSpPr>
          <p:nvPr/>
        </p:nvSpPr>
        <p:spPr bwMode="auto">
          <a:xfrm>
            <a:off x="8440550" y="4961373"/>
            <a:ext cx="2819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 dirty="0"/>
              <a:t>移动</a:t>
            </a:r>
            <a:r>
              <a:rPr lang="en-US" altLang="zh-CN" sz="1600" dirty="0"/>
              <a:t>APP</a:t>
            </a:r>
            <a:r>
              <a:rPr lang="zh-CN" altLang="zh-CN" sz="1600" dirty="0"/>
              <a:t>，技师用于接收维修任务以及汇报维修进度，详细内容包括注册登录、编辑信息（比如姓名、手机号、所属单位等）、查询并接受派单，最后上门维修。 </a:t>
            </a:r>
            <a:endParaRPr lang="zh-CN" altLang="en-US" sz="16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6402" name="组合 36"/>
          <p:cNvGrpSpPr>
            <a:grpSpLocks/>
          </p:cNvGrpSpPr>
          <p:nvPr/>
        </p:nvGrpSpPr>
        <p:grpSpPr bwMode="auto">
          <a:xfrm>
            <a:off x="49213" y="201613"/>
            <a:ext cx="4380283" cy="827087"/>
            <a:chOff x="0" y="0"/>
            <a:chExt cx="6508750" cy="1311275"/>
          </a:xfrm>
        </p:grpSpPr>
        <p:sp>
          <p:nvSpPr>
            <p:cNvPr id="1641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3" name="矩形 54"/>
          <p:cNvSpPr>
            <a:spLocks noChangeArrowheads="1"/>
          </p:cNvSpPr>
          <p:nvPr/>
        </p:nvSpPr>
        <p:spPr bwMode="auto">
          <a:xfrm>
            <a:off x="1433580" y="34607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课题研究内容</a:t>
            </a:r>
            <a:endParaRPr lang="zh-CN" altLang="en-US" sz="28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6404" name="组合 55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1640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640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640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10" name="组合 60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1641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405" name="文本框 63"/>
          <p:cNvSpPr>
            <a:spLocks noChangeArrowheads="1"/>
          </p:cNvSpPr>
          <p:nvPr/>
        </p:nvSpPr>
        <p:spPr bwMode="auto">
          <a:xfrm>
            <a:off x="419100" y="69850"/>
            <a:ext cx="6588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6000" b="1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868" y="1519761"/>
            <a:ext cx="587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ESTAT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REPAIR PUBLI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SERVIC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PLATFOR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endParaRPr kumimoji="1" lang="zh-CN" altLang="en-US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19378" y="1500646"/>
            <a:ext cx="286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endParaRPr kumimoji="1"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 animBg="1"/>
      <p:bldP spid="16392" grpId="0"/>
      <p:bldP spid="16393" grpId="0"/>
      <p:bldP spid="16394" grpId="0"/>
      <p:bldP spid="16395" grpId="0" animBg="1"/>
      <p:bldP spid="16396" grpId="0" animBg="1"/>
      <p:bldP spid="16397" grpId="0" animBg="1"/>
      <p:bldP spid="16398" grpId="0"/>
      <p:bldP spid="16399" grpId="0"/>
      <p:bldP spid="164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矩形 12"/>
          <p:cNvSpPr>
            <a:spLocks noChangeArrowheads="1"/>
          </p:cNvSpPr>
          <p:nvPr/>
        </p:nvSpPr>
        <p:spPr bwMode="auto">
          <a:xfrm>
            <a:off x="1166813" y="400720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问题与目标</a:t>
            </a:r>
            <a:endParaRPr lang="zh-CN" altLang="en-US" dirty="0"/>
          </a:p>
        </p:txBody>
      </p:sp>
      <p:sp>
        <p:nvSpPr>
          <p:cNvPr id="6152" name="矩形 13"/>
          <p:cNvSpPr>
            <a:spLocks noChangeArrowheads="1"/>
          </p:cNvSpPr>
          <p:nvPr/>
        </p:nvSpPr>
        <p:spPr bwMode="auto">
          <a:xfrm>
            <a:off x="1182688" y="4462818"/>
            <a:ext cx="9837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 dirty="0"/>
              <a:t>拟解决的关键问题是如何用互联网技术实现客户端、物管平台、技术端三个平台的一体化服务；最终目标，客户端提交报修单到物管平台，物管平台能及时接受报修单就行派单处理，报修单长时间没有派单的进行预警，技师端及时接单上门维修，整个维修过程实现网络一体化服务处理方式。主要采取的理论是电商理论；客户端采取的主要理论是类似于电商平台上的客户下单，物管平台的理论主要是电商平台上店家接单派货过程。</a:t>
            </a:r>
          </a:p>
        </p:txBody>
      </p:sp>
      <p:sp>
        <p:nvSpPr>
          <p:cNvPr id="6153" name="直接连接符 14"/>
          <p:cNvSpPr>
            <a:spLocks noChangeShapeType="1"/>
          </p:cNvSpPr>
          <p:nvPr/>
        </p:nvSpPr>
        <p:spPr bwMode="auto">
          <a:xfrm flipV="1">
            <a:off x="1227138" y="4462818"/>
            <a:ext cx="1663224" cy="22225"/>
          </a:xfrm>
          <a:prstGeom prst="line">
            <a:avLst/>
          </a:prstGeom>
          <a:noFill/>
          <a:ln w="6350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60" name="组合 18"/>
          <p:cNvGrpSpPr>
            <a:grpSpLocks/>
          </p:cNvGrpSpPr>
          <p:nvPr/>
        </p:nvGrpSpPr>
        <p:grpSpPr bwMode="auto">
          <a:xfrm>
            <a:off x="49213" y="201613"/>
            <a:ext cx="5460938" cy="827087"/>
            <a:chOff x="0" y="0"/>
            <a:chExt cx="6508750" cy="1311275"/>
          </a:xfrm>
        </p:grpSpPr>
        <p:sp>
          <p:nvSpPr>
            <p:cNvPr id="6171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1" name="矩形 25"/>
          <p:cNvSpPr>
            <a:spLocks noChangeArrowheads="1"/>
          </p:cNvSpPr>
          <p:nvPr/>
        </p:nvSpPr>
        <p:spPr bwMode="auto">
          <a:xfrm>
            <a:off x="1441239" y="346075"/>
            <a:ext cx="34163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关键问题和最终目标</a:t>
            </a:r>
          </a:p>
        </p:txBody>
      </p:sp>
      <p:grpSp>
        <p:nvGrpSpPr>
          <p:cNvPr id="6162" name="组合 26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6164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6166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6167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68" name="组合 31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6169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63" name="文本框 34"/>
          <p:cNvSpPr>
            <a:spLocks noChangeArrowheads="1"/>
          </p:cNvSpPr>
          <p:nvPr/>
        </p:nvSpPr>
        <p:spPr bwMode="auto">
          <a:xfrm>
            <a:off x="419100" y="69850"/>
            <a:ext cx="6591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6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948596" y="1693071"/>
            <a:ext cx="10693610" cy="1680410"/>
            <a:chOff x="948596" y="1693071"/>
            <a:chExt cx="10693610" cy="1680410"/>
          </a:xfrm>
        </p:grpSpPr>
        <p:grpSp>
          <p:nvGrpSpPr>
            <p:cNvPr id="3" name="组 2"/>
            <p:cNvGrpSpPr/>
            <p:nvPr/>
          </p:nvGrpSpPr>
          <p:grpSpPr>
            <a:xfrm>
              <a:off x="948596" y="1700906"/>
              <a:ext cx="3076576" cy="1672575"/>
              <a:chOff x="948596" y="1700906"/>
              <a:chExt cx="3076576" cy="1672575"/>
            </a:xfrm>
          </p:grpSpPr>
          <p:pic>
            <p:nvPicPr>
              <p:cNvPr id="43" name="图片 3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3304" y="1700906"/>
                <a:ext cx="2505583" cy="1561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47" name="矩形 35"/>
              <p:cNvSpPr>
                <a:spLocks noChangeArrowheads="1"/>
              </p:cNvSpPr>
              <p:nvPr/>
            </p:nvSpPr>
            <p:spPr bwMode="auto">
              <a:xfrm>
                <a:off x="948596" y="3190918"/>
                <a:ext cx="3076576" cy="182563"/>
              </a:xfrm>
              <a:prstGeom prst="rect">
                <a:avLst/>
              </a:prstGeom>
              <a:solidFill>
                <a:srgbClr val="1433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42719B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4" name="组 3"/>
            <p:cNvGrpSpPr/>
            <p:nvPr/>
          </p:nvGrpSpPr>
          <p:grpSpPr>
            <a:xfrm>
              <a:off x="6424067" y="1693071"/>
              <a:ext cx="2294946" cy="1680410"/>
              <a:chOff x="6424067" y="1693071"/>
              <a:chExt cx="2294946" cy="1680410"/>
            </a:xfrm>
          </p:grpSpPr>
          <p:pic>
            <p:nvPicPr>
              <p:cNvPr id="46" name="图片 4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090"/>
              <a:stretch>
                <a:fillRect/>
              </a:stretch>
            </p:blipFill>
            <p:spPr bwMode="auto">
              <a:xfrm>
                <a:off x="6424067" y="1693071"/>
                <a:ext cx="2294946" cy="1577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48" name="矩形 37"/>
              <p:cNvSpPr>
                <a:spLocks noChangeArrowheads="1"/>
              </p:cNvSpPr>
              <p:nvPr/>
            </p:nvSpPr>
            <p:spPr bwMode="auto">
              <a:xfrm>
                <a:off x="6424067" y="3190918"/>
                <a:ext cx="2294946" cy="182563"/>
              </a:xfrm>
              <a:prstGeom prst="rect">
                <a:avLst/>
              </a:prstGeom>
              <a:solidFill>
                <a:srgbClr val="14335D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5" name="组 4"/>
            <p:cNvGrpSpPr/>
            <p:nvPr/>
          </p:nvGrpSpPr>
          <p:grpSpPr>
            <a:xfrm>
              <a:off x="8719013" y="1693429"/>
              <a:ext cx="2923193" cy="1680052"/>
              <a:chOff x="8719013" y="1693429"/>
              <a:chExt cx="2923193" cy="1680052"/>
            </a:xfrm>
          </p:grpSpPr>
          <p:pic>
            <p:nvPicPr>
              <p:cNvPr id="44" name="图片 4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84"/>
              <a:stretch>
                <a:fillRect/>
              </a:stretch>
            </p:blipFill>
            <p:spPr bwMode="auto">
              <a:xfrm>
                <a:off x="8719013" y="1693429"/>
                <a:ext cx="2490655" cy="166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49" name="矩形 38"/>
              <p:cNvSpPr>
                <a:spLocks noChangeArrowheads="1"/>
              </p:cNvSpPr>
              <p:nvPr/>
            </p:nvSpPr>
            <p:spPr bwMode="auto">
              <a:xfrm>
                <a:off x="8719014" y="3190918"/>
                <a:ext cx="2923192" cy="182563"/>
              </a:xfrm>
              <a:prstGeom prst="rect">
                <a:avLst/>
              </a:prstGeom>
              <a:solidFill>
                <a:srgbClr val="14335D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grpSp>
          <p:nvGrpSpPr>
            <p:cNvPr id="2" name="组 1"/>
            <p:cNvGrpSpPr/>
            <p:nvPr/>
          </p:nvGrpSpPr>
          <p:grpSpPr>
            <a:xfrm>
              <a:off x="4013297" y="1697445"/>
              <a:ext cx="2410770" cy="1676036"/>
              <a:chOff x="4013297" y="1697445"/>
              <a:chExt cx="2410770" cy="1676036"/>
            </a:xfrm>
          </p:grpSpPr>
          <p:pic>
            <p:nvPicPr>
              <p:cNvPr id="45" name="图片 4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26" t="35692" r="426" b="15691"/>
              <a:stretch>
                <a:fillRect/>
              </a:stretch>
            </p:blipFill>
            <p:spPr bwMode="auto">
              <a:xfrm>
                <a:off x="4013297" y="1697445"/>
                <a:ext cx="2410770" cy="1645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50" name="矩形 36"/>
              <p:cNvSpPr>
                <a:spLocks noChangeArrowheads="1"/>
              </p:cNvSpPr>
              <p:nvPr/>
            </p:nvSpPr>
            <p:spPr bwMode="auto">
              <a:xfrm>
                <a:off x="4013297" y="3190918"/>
                <a:ext cx="2410770" cy="182563"/>
              </a:xfrm>
              <a:prstGeom prst="rect">
                <a:avLst/>
              </a:prstGeom>
              <a:solidFill>
                <a:srgbClr val="14335D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2" grpId="0"/>
      <p:bldP spid="6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五边形 318"/>
          <p:cNvSpPr>
            <a:spLocks noChangeArrowheads="1"/>
          </p:cNvSpPr>
          <p:nvPr/>
        </p:nvSpPr>
        <p:spPr bwMode="auto">
          <a:xfrm>
            <a:off x="0" y="1612200"/>
            <a:ext cx="7608886" cy="754063"/>
          </a:xfrm>
          <a:prstGeom prst="homePlate">
            <a:avLst>
              <a:gd name="adj" fmla="val 64579"/>
            </a:avLst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1" name="五边形 319"/>
          <p:cNvSpPr>
            <a:spLocks noChangeArrowheads="1"/>
          </p:cNvSpPr>
          <p:nvPr/>
        </p:nvSpPr>
        <p:spPr bwMode="auto">
          <a:xfrm>
            <a:off x="-1" y="2637457"/>
            <a:ext cx="7608887" cy="754062"/>
          </a:xfrm>
          <a:prstGeom prst="homePlate">
            <a:avLst>
              <a:gd name="adj" fmla="val 64539"/>
            </a:avLst>
          </a:prstGeom>
          <a:solidFill>
            <a:srgbClr val="DB5946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2" name="五边形 320"/>
          <p:cNvSpPr>
            <a:spLocks noChangeArrowheads="1"/>
          </p:cNvSpPr>
          <p:nvPr/>
        </p:nvSpPr>
        <p:spPr bwMode="auto">
          <a:xfrm>
            <a:off x="-3" y="4645262"/>
            <a:ext cx="7608889" cy="754062"/>
          </a:xfrm>
          <a:prstGeom prst="homePlate">
            <a:avLst>
              <a:gd name="adj" fmla="val 64552"/>
            </a:avLst>
          </a:prstGeom>
          <a:solidFill>
            <a:srgbClr val="ABC3AD"/>
          </a:solidFill>
          <a:ln w="12700">
            <a:solidFill>
              <a:srgbClr val="42719B"/>
            </a:solidFill>
            <a:bevel/>
            <a:headEnd/>
            <a:tailEnd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3" name="五边形 321"/>
          <p:cNvSpPr>
            <a:spLocks noChangeArrowheads="1"/>
          </p:cNvSpPr>
          <p:nvPr/>
        </p:nvSpPr>
        <p:spPr bwMode="auto">
          <a:xfrm>
            <a:off x="0" y="5687077"/>
            <a:ext cx="7608888" cy="754063"/>
          </a:xfrm>
          <a:prstGeom prst="homePlate">
            <a:avLst>
              <a:gd name="adj" fmla="val 64589"/>
            </a:avLst>
          </a:prstGeom>
          <a:solidFill>
            <a:srgbClr val="AAC2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1515" name="矩形 323"/>
          <p:cNvSpPr>
            <a:spLocks noChangeArrowheads="1"/>
          </p:cNvSpPr>
          <p:nvPr/>
        </p:nvSpPr>
        <p:spPr bwMode="auto">
          <a:xfrm>
            <a:off x="1460221" y="1793445"/>
            <a:ext cx="5738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用作项目的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数据库。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19" name="矩形 323"/>
          <p:cNvSpPr>
            <a:spLocks noChangeArrowheads="1"/>
          </p:cNvSpPr>
          <p:nvPr/>
        </p:nvSpPr>
        <p:spPr bwMode="auto">
          <a:xfrm>
            <a:off x="1460221" y="2722388"/>
            <a:ext cx="5738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hibernate</a:t>
            </a:r>
            <a:r>
              <a:rPr lang="zh-CN" altLang="en-US" sz="1600" dirty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用于连接底层的数据库，实现关系型数据库中表到项目中对象的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映射，通过对象操作数据库。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20" name="矩形 323"/>
          <p:cNvSpPr>
            <a:spLocks noChangeArrowheads="1"/>
          </p:cNvSpPr>
          <p:nvPr/>
        </p:nvSpPr>
        <p:spPr bwMode="auto">
          <a:xfrm>
            <a:off x="1460221" y="4752151"/>
            <a:ext cx="5738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管理对象的容器，用于注入各个层级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的对象，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配置项目的拦截器，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配置切面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，配置视图解析器 ，实现</a:t>
            </a:r>
            <a:r>
              <a:rPr lang="en-US" altLang="zh-CN" sz="1600" dirty="0" err="1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mvc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模式。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521" name="矩形 323"/>
          <p:cNvSpPr>
            <a:spLocks noChangeArrowheads="1"/>
          </p:cNvSpPr>
          <p:nvPr/>
        </p:nvSpPr>
        <p:spPr bwMode="auto">
          <a:xfrm>
            <a:off x="1461809" y="5894833"/>
            <a:ext cx="57388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用作整个</a:t>
            </a:r>
            <a:r>
              <a:rPr lang="zh-CN" altLang="en-US" sz="1600" dirty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房地产报修公共服务平台的开发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语言。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1522" name="组合 44"/>
          <p:cNvGrpSpPr>
            <a:grpSpLocks/>
          </p:cNvGrpSpPr>
          <p:nvPr/>
        </p:nvGrpSpPr>
        <p:grpSpPr bwMode="auto">
          <a:xfrm>
            <a:off x="49213" y="201613"/>
            <a:ext cx="5791200" cy="827087"/>
            <a:chOff x="0" y="0"/>
            <a:chExt cx="6508750" cy="1311275"/>
          </a:xfrm>
        </p:grpSpPr>
        <p:sp>
          <p:nvSpPr>
            <p:cNvPr id="2153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3" name="矩形 48"/>
          <p:cNvSpPr>
            <a:spLocks noChangeArrowheads="1"/>
          </p:cNvSpPr>
          <p:nvPr/>
        </p:nvSpPr>
        <p:spPr bwMode="auto">
          <a:xfrm>
            <a:off x="1619364" y="346075"/>
            <a:ext cx="34163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技术路线和实施方案</a:t>
            </a:r>
          </a:p>
        </p:txBody>
      </p:sp>
      <p:grpSp>
        <p:nvGrpSpPr>
          <p:cNvPr id="21524" name="组合 49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2152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152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152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30" name="组合 54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2153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525" name="文本框 57"/>
          <p:cNvSpPr>
            <a:spLocks noChangeArrowheads="1"/>
          </p:cNvSpPr>
          <p:nvPr/>
        </p:nvSpPr>
        <p:spPr bwMode="auto">
          <a:xfrm>
            <a:off x="419100" y="69850"/>
            <a:ext cx="6591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6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1" name="五边形 319"/>
          <p:cNvSpPr>
            <a:spLocks noChangeArrowheads="1"/>
          </p:cNvSpPr>
          <p:nvPr/>
        </p:nvSpPr>
        <p:spPr bwMode="auto">
          <a:xfrm>
            <a:off x="9895" y="3645707"/>
            <a:ext cx="7598991" cy="754062"/>
          </a:xfrm>
          <a:prstGeom prst="homePlate">
            <a:avLst>
              <a:gd name="adj" fmla="val 64539"/>
            </a:avLst>
          </a:prstGeom>
          <a:solidFill>
            <a:srgbClr val="DB5946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2" name="矩形 323"/>
          <p:cNvSpPr>
            <a:spLocks noChangeArrowheads="1"/>
          </p:cNvSpPr>
          <p:nvPr/>
        </p:nvSpPr>
        <p:spPr bwMode="auto">
          <a:xfrm>
            <a:off x="1461810" y="3730351"/>
            <a:ext cx="57372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高并发的时候，用</a:t>
            </a:r>
            <a:r>
              <a:rPr lang="en-US" altLang="zh-CN" sz="1600" dirty="0" err="1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redis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缓解系统的压力，读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数据先读</a:t>
            </a:r>
            <a:r>
              <a:rPr lang="en-US" altLang="zh-CN" sz="1600" dirty="0" err="1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redis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1600" dirty="0" err="1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redis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没有再读数据库，写数据，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先写</a:t>
            </a:r>
            <a:r>
              <a:rPr lang="en-US" altLang="zh-CN" sz="1600" dirty="0" err="1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redis</a:t>
            </a:r>
            <a:r>
              <a:rPr lang="zh-CN" altLang="en-US" sz="1600" dirty="0" smtClean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，再写数据库。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1483" y="5833277"/>
            <a:ext cx="9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Java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85739" y="4791460"/>
            <a:ext cx="100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Spring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7981" y="3799381"/>
            <a:ext cx="9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1" lang="en-US" altLang="zh-CN" sz="2400" dirty="0" err="1" smtClean="0">
                <a:latin typeface="Times New Roman" charset="0"/>
                <a:ea typeface="Times New Roman" charset="0"/>
                <a:cs typeface="Times New Roman" charset="0"/>
              </a:rPr>
              <a:t>edis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895" y="2804986"/>
            <a:ext cx="145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Hibernate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4712" y="1746501"/>
            <a:ext cx="145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smtClean="0">
                <a:latin typeface="Times New Roman" charset="0"/>
                <a:ea typeface="Times New Roman" charset="0"/>
                <a:cs typeface="Times New Roman" charset="0"/>
              </a:rPr>
              <a:t>Mysql</a:t>
            </a:r>
            <a:endParaRPr kumimoji="1" lang="zh-CN" alt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8" name="组合 6"/>
          <p:cNvGrpSpPr>
            <a:grpSpLocks/>
          </p:cNvGrpSpPr>
          <p:nvPr/>
        </p:nvGrpSpPr>
        <p:grpSpPr bwMode="auto">
          <a:xfrm>
            <a:off x="9461810" y="2489732"/>
            <a:ext cx="1506537" cy="1508125"/>
            <a:chOff x="0" y="0"/>
            <a:chExt cx="2005012" cy="2006600"/>
          </a:xfrm>
        </p:grpSpPr>
        <p:sp>
          <p:nvSpPr>
            <p:cNvPr id="49" name="Oval 57"/>
            <p:cNvSpPr>
              <a:spLocks noChangeArrowheads="1"/>
            </p:cNvSpPr>
            <p:nvPr/>
          </p:nvSpPr>
          <p:spPr bwMode="auto">
            <a:xfrm>
              <a:off x="0" y="0"/>
              <a:ext cx="2005012" cy="2006600"/>
            </a:xfrm>
            <a:prstGeom prst="ellipse">
              <a:avLst/>
            </a:prstGeom>
            <a:solidFill>
              <a:srgbClr val="A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50" name="Freeform 58"/>
            <p:cNvSpPr>
              <a:spLocks noChangeArrowheads="1"/>
            </p:cNvSpPr>
            <p:nvPr/>
          </p:nvSpPr>
          <p:spPr bwMode="auto">
            <a:xfrm>
              <a:off x="428625" y="493713"/>
              <a:ext cx="265112" cy="271463"/>
            </a:xfrm>
            <a:custGeom>
              <a:avLst/>
              <a:gdLst>
                <a:gd name="T0" fmla="*/ 2147483647 w 167"/>
                <a:gd name="T1" fmla="*/ 2147483647 h 171"/>
                <a:gd name="T2" fmla="*/ 2147483647 w 167"/>
                <a:gd name="T3" fmla="*/ 2147483647 h 171"/>
                <a:gd name="T4" fmla="*/ 2147483647 w 167"/>
                <a:gd name="T5" fmla="*/ 2147483647 h 171"/>
                <a:gd name="T6" fmla="*/ 2147483647 w 167"/>
                <a:gd name="T7" fmla="*/ 2147483647 h 171"/>
                <a:gd name="T8" fmla="*/ 0 w 167"/>
                <a:gd name="T9" fmla="*/ 2147483647 h 171"/>
                <a:gd name="T10" fmla="*/ 2147483647 w 167"/>
                <a:gd name="T11" fmla="*/ 2147483647 h 171"/>
                <a:gd name="T12" fmla="*/ 2147483647 w 167"/>
                <a:gd name="T13" fmla="*/ 0 h 171"/>
                <a:gd name="T14" fmla="*/ 2147483647 w 167"/>
                <a:gd name="T15" fmla="*/ 2147483647 h 171"/>
                <a:gd name="T16" fmla="*/ 2147483647 w 167"/>
                <a:gd name="T17" fmla="*/ 2147483647 h 171"/>
                <a:gd name="T18" fmla="*/ 2147483647 w 167"/>
                <a:gd name="T19" fmla="*/ 2147483647 h 171"/>
                <a:gd name="T20" fmla="*/ 2147483647 w 167"/>
                <a:gd name="T21" fmla="*/ 2147483647 h 17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71"/>
                <a:gd name="T35" fmla="*/ 167 w 167"/>
                <a:gd name="T36" fmla="*/ 171 h 17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71">
                  <a:moveTo>
                    <a:pt x="167" y="131"/>
                  </a:moveTo>
                  <a:lnTo>
                    <a:pt x="107" y="124"/>
                  </a:lnTo>
                  <a:lnTo>
                    <a:pt x="69" y="171"/>
                  </a:lnTo>
                  <a:lnTo>
                    <a:pt x="57" y="112"/>
                  </a:lnTo>
                  <a:lnTo>
                    <a:pt x="0" y="91"/>
                  </a:lnTo>
                  <a:lnTo>
                    <a:pt x="53" y="60"/>
                  </a:lnTo>
                  <a:lnTo>
                    <a:pt x="57" y="0"/>
                  </a:lnTo>
                  <a:lnTo>
                    <a:pt x="102" y="41"/>
                  </a:lnTo>
                  <a:lnTo>
                    <a:pt x="159" y="26"/>
                  </a:lnTo>
                  <a:lnTo>
                    <a:pt x="136" y="81"/>
                  </a:lnTo>
                  <a:lnTo>
                    <a:pt x="167" y="13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1349375" y="679450"/>
              <a:ext cx="153987" cy="161925"/>
            </a:xfrm>
            <a:custGeom>
              <a:avLst/>
              <a:gdLst>
                <a:gd name="T0" fmla="*/ 2147483647 w 97"/>
                <a:gd name="T1" fmla="*/ 2147483647 h 102"/>
                <a:gd name="T2" fmla="*/ 2147483647 w 97"/>
                <a:gd name="T3" fmla="*/ 2147483647 h 102"/>
                <a:gd name="T4" fmla="*/ 2147483647 w 97"/>
                <a:gd name="T5" fmla="*/ 2147483647 h 102"/>
                <a:gd name="T6" fmla="*/ 2147483647 w 97"/>
                <a:gd name="T7" fmla="*/ 2147483647 h 102"/>
                <a:gd name="T8" fmla="*/ 0 w 97"/>
                <a:gd name="T9" fmla="*/ 2147483647 h 102"/>
                <a:gd name="T10" fmla="*/ 2147483647 w 97"/>
                <a:gd name="T11" fmla="*/ 2147483647 h 102"/>
                <a:gd name="T12" fmla="*/ 2147483647 w 97"/>
                <a:gd name="T13" fmla="*/ 0 h 102"/>
                <a:gd name="T14" fmla="*/ 2147483647 w 97"/>
                <a:gd name="T15" fmla="*/ 2147483647 h 102"/>
                <a:gd name="T16" fmla="*/ 2147483647 w 97"/>
                <a:gd name="T17" fmla="*/ 2147483647 h 102"/>
                <a:gd name="T18" fmla="*/ 2147483647 w 97"/>
                <a:gd name="T19" fmla="*/ 2147483647 h 102"/>
                <a:gd name="T20" fmla="*/ 2147483647 w 97"/>
                <a:gd name="T21" fmla="*/ 2147483647 h 1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7"/>
                <a:gd name="T34" fmla="*/ 0 h 102"/>
                <a:gd name="T35" fmla="*/ 97 w 97"/>
                <a:gd name="T36" fmla="*/ 102 h 1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7" h="102">
                  <a:moveTo>
                    <a:pt x="97" y="78"/>
                  </a:moveTo>
                  <a:lnTo>
                    <a:pt x="62" y="76"/>
                  </a:lnTo>
                  <a:lnTo>
                    <a:pt x="40" y="102"/>
                  </a:lnTo>
                  <a:lnTo>
                    <a:pt x="33" y="69"/>
                  </a:lnTo>
                  <a:lnTo>
                    <a:pt x="0" y="54"/>
                  </a:lnTo>
                  <a:lnTo>
                    <a:pt x="31" y="35"/>
                  </a:lnTo>
                  <a:lnTo>
                    <a:pt x="33" y="0"/>
                  </a:lnTo>
                  <a:lnTo>
                    <a:pt x="59" y="23"/>
                  </a:lnTo>
                  <a:lnTo>
                    <a:pt x="92" y="16"/>
                  </a:lnTo>
                  <a:lnTo>
                    <a:pt x="78" y="50"/>
                  </a:lnTo>
                  <a:lnTo>
                    <a:pt x="97" y="7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0"/>
            <p:cNvSpPr>
              <a:spLocks noChangeArrowheads="1"/>
            </p:cNvSpPr>
            <p:nvPr/>
          </p:nvSpPr>
          <p:spPr bwMode="auto">
            <a:xfrm>
              <a:off x="1209675" y="561975"/>
              <a:ext cx="87312" cy="90488"/>
            </a:xfrm>
            <a:custGeom>
              <a:avLst/>
              <a:gdLst>
                <a:gd name="T0" fmla="*/ 2147483647 w 55"/>
                <a:gd name="T1" fmla="*/ 2147483647 h 57"/>
                <a:gd name="T2" fmla="*/ 2147483647 w 55"/>
                <a:gd name="T3" fmla="*/ 2147483647 h 57"/>
                <a:gd name="T4" fmla="*/ 2147483647 w 55"/>
                <a:gd name="T5" fmla="*/ 2147483647 h 57"/>
                <a:gd name="T6" fmla="*/ 2147483647 w 55"/>
                <a:gd name="T7" fmla="*/ 2147483647 h 57"/>
                <a:gd name="T8" fmla="*/ 0 w 55"/>
                <a:gd name="T9" fmla="*/ 2147483647 h 57"/>
                <a:gd name="T10" fmla="*/ 2147483647 w 55"/>
                <a:gd name="T11" fmla="*/ 2147483647 h 57"/>
                <a:gd name="T12" fmla="*/ 2147483647 w 55"/>
                <a:gd name="T13" fmla="*/ 0 h 57"/>
                <a:gd name="T14" fmla="*/ 2147483647 w 55"/>
                <a:gd name="T15" fmla="*/ 2147483647 h 57"/>
                <a:gd name="T16" fmla="*/ 2147483647 w 55"/>
                <a:gd name="T17" fmla="*/ 2147483647 h 57"/>
                <a:gd name="T18" fmla="*/ 2147483647 w 55"/>
                <a:gd name="T19" fmla="*/ 2147483647 h 57"/>
                <a:gd name="T20" fmla="*/ 2147483647 w 55"/>
                <a:gd name="T21" fmla="*/ 2147483647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57"/>
                <a:gd name="T35" fmla="*/ 55 w 55"/>
                <a:gd name="T36" fmla="*/ 57 h 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57">
                  <a:moveTo>
                    <a:pt x="55" y="45"/>
                  </a:moveTo>
                  <a:lnTo>
                    <a:pt x="36" y="43"/>
                  </a:lnTo>
                  <a:lnTo>
                    <a:pt x="24" y="57"/>
                  </a:lnTo>
                  <a:lnTo>
                    <a:pt x="19" y="38"/>
                  </a:lnTo>
                  <a:lnTo>
                    <a:pt x="0" y="31"/>
                  </a:lnTo>
                  <a:lnTo>
                    <a:pt x="17" y="21"/>
                  </a:lnTo>
                  <a:lnTo>
                    <a:pt x="19" y="0"/>
                  </a:lnTo>
                  <a:lnTo>
                    <a:pt x="33" y="14"/>
                  </a:lnTo>
                  <a:lnTo>
                    <a:pt x="52" y="10"/>
                  </a:lnTo>
                  <a:lnTo>
                    <a:pt x="45" y="29"/>
                  </a:lnTo>
                  <a:lnTo>
                    <a:pt x="55" y="45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1"/>
            <p:cNvSpPr>
              <a:spLocks noChangeArrowheads="1"/>
            </p:cNvSpPr>
            <p:nvPr/>
          </p:nvSpPr>
          <p:spPr bwMode="auto">
            <a:xfrm>
              <a:off x="711200" y="414338"/>
              <a:ext cx="155575" cy="158750"/>
            </a:xfrm>
            <a:custGeom>
              <a:avLst/>
              <a:gdLst>
                <a:gd name="T0" fmla="*/ 2147483647 w 98"/>
                <a:gd name="T1" fmla="*/ 2147483647 h 100"/>
                <a:gd name="T2" fmla="*/ 2147483647 w 98"/>
                <a:gd name="T3" fmla="*/ 2147483647 h 100"/>
                <a:gd name="T4" fmla="*/ 2147483647 w 98"/>
                <a:gd name="T5" fmla="*/ 2147483647 h 100"/>
                <a:gd name="T6" fmla="*/ 2147483647 w 98"/>
                <a:gd name="T7" fmla="*/ 2147483647 h 100"/>
                <a:gd name="T8" fmla="*/ 0 w 98"/>
                <a:gd name="T9" fmla="*/ 2147483647 h 100"/>
                <a:gd name="T10" fmla="*/ 2147483647 w 98"/>
                <a:gd name="T11" fmla="*/ 2147483647 h 100"/>
                <a:gd name="T12" fmla="*/ 2147483647 w 98"/>
                <a:gd name="T13" fmla="*/ 0 h 100"/>
                <a:gd name="T14" fmla="*/ 2147483647 w 98"/>
                <a:gd name="T15" fmla="*/ 2147483647 h 100"/>
                <a:gd name="T16" fmla="*/ 2147483647 w 98"/>
                <a:gd name="T17" fmla="*/ 2147483647 h 100"/>
                <a:gd name="T18" fmla="*/ 2147483647 w 98"/>
                <a:gd name="T19" fmla="*/ 2147483647 h 100"/>
                <a:gd name="T20" fmla="*/ 2147483647 w 98"/>
                <a:gd name="T21" fmla="*/ 2147483647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8"/>
                <a:gd name="T34" fmla="*/ 0 h 100"/>
                <a:gd name="T35" fmla="*/ 98 w 98"/>
                <a:gd name="T36" fmla="*/ 100 h 1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8" h="100">
                  <a:moveTo>
                    <a:pt x="98" y="79"/>
                  </a:moveTo>
                  <a:lnTo>
                    <a:pt x="62" y="74"/>
                  </a:lnTo>
                  <a:lnTo>
                    <a:pt x="41" y="100"/>
                  </a:lnTo>
                  <a:lnTo>
                    <a:pt x="34" y="67"/>
                  </a:lnTo>
                  <a:lnTo>
                    <a:pt x="0" y="53"/>
                  </a:lnTo>
                  <a:lnTo>
                    <a:pt x="31" y="36"/>
                  </a:lnTo>
                  <a:lnTo>
                    <a:pt x="34" y="0"/>
                  </a:lnTo>
                  <a:lnTo>
                    <a:pt x="60" y="24"/>
                  </a:lnTo>
                  <a:lnTo>
                    <a:pt x="93" y="15"/>
                  </a:lnTo>
                  <a:lnTo>
                    <a:pt x="79" y="48"/>
                  </a:lnTo>
                  <a:lnTo>
                    <a:pt x="98" y="7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/>
            <p:cNvSpPr>
              <a:spLocks noChangeArrowheads="1"/>
            </p:cNvSpPr>
            <p:nvPr/>
          </p:nvSpPr>
          <p:spPr bwMode="auto">
            <a:xfrm>
              <a:off x="798512" y="668338"/>
              <a:ext cx="419100" cy="165100"/>
            </a:xfrm>
            <a:custGeom>
              <a:avLst/>
              <a:gdLst>
                <a:gd name="T0" fmla="*/ 2147483647 w 264"/>
                <a:gd name="T1" fmla="*/ 0 h 104"/>
                <a:gd name="T2" fmla="*/ 2147483647 w 264"/>
                <a:gd name="T3" fmla="*/ 0 h 104"/>
                <a:gd name="T4" fmla="*/ 2147483647 w 264"/>
                <a:gd name="T5" fmla="*/ 2147483647 h 104"/>
                <a:gd name="T6" fmla="*/ 0 w 264"/>
                <a:gd name="T7" fmla="*/ 2147483647 h 104"/>
                <a:gd name="T8" fmla="*/ 2147483647 w 264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104"/>
                <a:gd name="T17" fmla="*/ 264 w 26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104">
                  <a:moveTo>
                    <a:pt x="33" y="0"/>
                  </a:moveTo>
                  <a:lnTo>
                    <a:pt x="228" y="0"/>
                  </a:lnTo>
                  <a:lnTo>
                    <a:pt x="264" y="104"/>
                  </a:lnTo>
                  <a:lnTo>
                    <a:pt x="0" y="10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3"/>
            <p:cNvSpPr>
              <a:spLocks noChangeArrowheads="1"/>
            </p:cNvSpPr>
            <p:nvPr/>
          </p:nvSpPr>
          <p:spPr bwMode="auto">
            <a:xfrm>
              <a:off x="515937" y="879475"/>
              <a:ext cx="474662" cy="165100"/>
            </a:xfrm>
            <a:custGeom>
              <a:avLst/>
              <a:gdLst>
                <a:gd name="T0" fmla="*/ 2147483647 w 299"/>
                <a:gd name="T1" fmla="*/ 0 h 104"/>
                <a:gd name="T2" fmla="*/ 2147483647 w 299"/>
                <a:gd name="T3" fmla="*/ 0 h 104"/>
                <a:gd name="T4" fmla="*/ 2147483647 w 299"/>
                <a:gd name="T5" fmla="*/ 2147483647 h 104"/>
                <a:gd name="T6" fmla="*/ 0 w 299"/>
                <a:gd name="T7" fmla="*/ 2147483647 h 104"/>
                <a:gd name="T8" fmla="*/ 2147483647 w 299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104"/>
                <a:gd name="T17" fmla="*/ 299 w 299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104">
                  <a:moveTo>
                    <a:pt x="36" y="0"/>
                  </a:moveTo>
                  <a:lnTo>
                    <a:pt x="259" y="0"/>
                  </a:lnTo>
                  <a:lnTo>
                    <a:pt x="299" y="104"/>
                  </a:lnTo>
                  <a:lnTo>
                    <a:pt x="0" y="10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4"/>
            <p:cNvSpPr>
              <a:spLocks noChangeArrowheads="1"/>
            </p:cNvSpPr>
            <p:nvPr/>
          </p:nvSpPr>
          <p:spPr bwMode="auto">
            <a:xfrm>
              <a:off x="1017587" y="879475"/>
              <a:ext cx="477837" cy="165100"/>
            </a:xfrm>
            <a:custGeom>
              <a:avLst/>
              <a:gdLst>
                <a:gd name="T0" fmla="*/ 2147483647 w 301"/>
                <a:gd name="T1" fmla="*/ 0 h 104"/>
                <a:gd name="T2" fmla="*/ 2147483647 w 301"/>
                <a:gd name="T3" fmla="*/ 0 h 104"/>
                <a:gd name="T4" fmla="*/ 2147483647 w 301"/>
                <a:gd name="T5" fmla="*/ 2147483647 h 104"/>
                <a:gd name="T6" fmla="*/ 0 w 301"/>
                <a:gd name="T7" fmla="*/ 2147483647 h 104"/>
                <a:gd name="T8" fmla="*/ 2147483647 w 301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"/>
                <a:gd name="T16" fmla="*/ 0 h 104"/>
                <a:gd name="T17" fmla="*/ 301 w 301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" h="104">
                  <a:moveTo>
                    <a:pt x="38" y="0"/>
                  </a:moveTo>
                  <a:lnTo>
                    <a:pt x="261" y="0"/>
                  </a:lnTo>
                  <a:lnTo>
                    <a:pt x="301" y="104"/>
                  </a:lnTo>
                  <a:lnTo>
                    <a:pt x="0" y="10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5"/>
            <p:cNvSpPr>
              <a:spLocks noChangeArrowheads="1"/>
            </p:cNvSpPr>
            <p:nvPr/>
          </p:nvSpPr>
          <p:spPr bwMode="auto">
            <a:xfrm>
              <a:off x="266700" y="1101725"/>
              <a:ext cx="479425" cy="166688"/>
            </a:xfrm>
            <a:custGeom>
              <a:avLst/>
              <a:gdLst>
                <a:gd name="T0" fmla="*/ 2147483647 w 302"/>
                <a:gd name="T1" fmla="*/ 0 h 105"/>
                <a:gd name="T2" fmla="*/ 2147483647 w 302"/>
                <a:gd name="T3" fmla="*/ 0 h 105"/>
                <a:gd name="T4" fmla="*/ 2147483647 w 302"/>
                <a:gd name="T5" fmla="*/ 2147483647 h 105"/>
                <a:gd name="T6" fmla="*/ 0 w 302"/>
                <a:gd name="T7" fmla="*/ 2147483647 h 105"/>
                <a:gd name="T8" fmla="*/ 2147483647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105"/>
                <a:gd name="T17" fmla="*/ 302 w 302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6"/>
            <p:cNvSpPr>
              <a:spLocks noChangeArrowheads="1"/>
            </p:cNvSpPr>
            <p:nvPr/>
          </p:nvSpPr>
          <p:spPr bwMode="auto">
            <a:xfrm>
              <a:off x="765175" y="1101725"/>
              <a:ext cx="477837" cy="166688"/>
            </a:xfrm>
            <a:custGeom>
              <a:avLst/>
              <a:gdLst>
                <a:gd name="T0" fmla="*/ 2147483647 w 301"/>
                <a:gd name="T1" fmla="*/ 0 h 105"/>
                <a:gd name="T2" fmla="*/ 2147483647 w 301"/>
                <a:gd name="T3" fmla="*/ 0 h 105"/>
                <a:gd name="T4" fmla="*/ 2147483647 w 301"/>
                <a:gd name="T5" fmla="*/ 2147483647 h 105"/>
                <a:gd name="T6" fmla="*/ 0 w 301"/>
                <a:gd name="T7" fmla="*/ 2147483647 h 105"/>
                <a:gd name="T8" fmla="*/ 2147483647 w 301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1"/>
                <a:gd name="T16" fmla="*/ 0 h 105"/>
                <a:gd name="T17" fmla="*/ 301 w 301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1" h="105">
                  <a:moveTo>
                    <a:pt x="38" y="0"/>
                  </a:moveTo>
                  <a:lnTo>
                    <a:pt x="261" y="0"/>
                  </a:lnTo>
                  <a:lnTo>
                    <a:pt x="301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7"/>
            <p:cNvSpPr>
              <a:spLocks noChangeArrowheads="1"/>
            </p:cNvSpPr>
            <p:nvPr/>
          </p:nvSpPr>
          <p:spPr bwMode="auto">
            <a:xfrm>
              <a:off x="1262062" y="1101725"/>
              <a:ext cx="479425" cy="166688"/>
            </a:xfrm>
            <a:custGeom>
              <a:avLst/>
              <a:gdLst>
                <a:gd name="T0" fmla="*/ 2147483647 w 302"/>
                <a:gd name="T1" fmla="*/ 0 h 105"/>
                <a:gd name="T2" fmla="*/ 2147483647 w 302"/>
                <a:gd name="T3" fmla="*/ 0 h 105"/>
                <a:gd name="T4" fmla="*/ 2147483647 w 302"/>
                <a:gd name="T5" fmla="*/ 2147483647 h 105"/>
                <a:gd name="T6" fmla="*/ 0 w 302"/>
                <a:gd name="T7" fmla="*/ 2147483647 h 105"/>
                <a:gd name="T8" fmla="*/ 2147483647 w 302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2"/>
                <a:gd name="T16" fmla="*/ 0 h 105"/>
                <a:gd name="T17" fmla="*/ 302 w 302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2" h="105">
                  <a:moveTo>
                    <a:pt x="38" y="0"/>
                  </a:moveTo>
                  <a:lnTo>
                    <a:pt x="261" y="0"/>
                  </a:lnTo>
                  <a:lnTo>
                    <a:pt x="302" y="105"/>
                  </a:lnTo>
                  <a:lnTo>
                    <a:pt x="0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矩形 127"/>
          <p:cNvSpPr>
            <a:spLocks noChangeArrowheads="1"/>
          </p:cNvSpPr>
          <p:nvPr/>
        </p:nvSpPr>
        <p:spPr bwMode="auto">
          <a:xfrm>
            <a:off x="9202610" y="4612920"/>
            <a:ext cx="2390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600" dirty="0"/>
              <a:t>采用</a:t>
            </a:r>
            <a:r>
              <a:rPr lang="en-US" altLang="zh-CN" sz="1600" dirty="0" err="1"/>
              <a:t>mvc</a:t>
            </a:r>
            <a:r>
              <a:rPr lang="zh-CN" altLang="zh-CN" sz="1600" dirty="0"/>
              <a:t>开发模式和</a:t>
            </a:r>
            <a:r>
              <a:rPr lang="en-US" altLang="zh-CN" sz="1600" dirty="0"/>
              <a:t>b/s</a:t>
            </a:r>
            <a:r>
              <a:rPr lang="zh-CN" altLang="zh-CN" sz="1600" dirty="0" smtClean="0"/>
              <a:t>结构</a:t>
            </a:r>
            <a:r>
              <a:rPr lang="zh-CN" altLang="en-US" sz="1600" dirty="0" smtClean="0"/>
              <a:t>的</a:t>
            </a:r>
            <a:r>
              <a:rPr lang="zh-CN" altLang="zh-CN" sz="1600" dirty="0" smtClean="0"/>
              <a:t>实施</a:t>
            </a:r>
            <a:r>
              <a:rPr lang="zh-CN" altLang="zh-CN" sz="1600" dirty="0"/>
              <a:t>方案。 </a:t>
            </a:r>
            <a:endParaRPr lang="zh-CN" altLang="en-US" sz="16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" name="矩形 130"/>
          <p:cNvSpPr>
            <a:spLocks noChangeArrowheads="1"/>
          </p:cNvSpPr>
          <p:nvPr/>
        </p:nvSpPr>
        <p:spPr bwMode="auto">
          <a:xfrm>
            <a:off x="9522792" y="4051832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实施方案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5" grpId="0"/>
      <p:bldP spid="21519" grpId="0"/>
      <p:bldP spid="21520" grpId="0"/>
      <p:bldP spid="21521" grpId="0"/>
      <p:bldP spid="41" grpId="0" animBg="1"/>
      <p:bldP spid="42" grpId="0"/>
      <p:bldP spid="3" grpId="0"/>
      <p:bldP spid="44" grpId="0"/>
      <p:bldP spid="45" grpId="0"/>
      <p:bldP spid="46" grpId="0"/>
      <p:bldP spid="47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矩形 35"/>
          <p:cNvSpPr>
            <a:spLocks noChangeArrowheads="1"/>
          </p:cNvSpPr>
          <p:nvPr/>
        </p:nvSpPr>
        <p:spPr bwMode="auto">
          <a:xfrm>
            <a:off x="2755927" y="1635344"/>
            <a:ext cx="6567054" cy="3325092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494" name="文本框 38"/>
          <p:cNvSpPr>
            <a:spLocks noChangeArrowheads="1"/>
          </p:cNvSpPr>
          <p:nvPr/>
        </p:nvSpPr>
        <p:spPr bwMode="auto">
          <a:xfrm>
            <a:off x="2945079" y="3606800"/>
            <a:ext cx="62820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本次课题的创新在于立足于社会的热点问题，采用互联网技术进行解决，同时平台采用主从</a:t>
            </a:r>
            <a:r>
              <a:rPr lang="en-US" altLang="zh-CN" sz="1600" dirty="0" err="1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redis</a:t>
            </a:r>
            <a:r>
              <a:rPr lang="zh-CN" altLang="en-US" sz="1600" dirty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热门技术优化系统的性能，采用</a:t>
            </a:r>
            <a:r>
              <a:rPr lang="en-US" altLang="zh-CN" sz="1600" dirty="0" err="1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mvc</a:t>
            </a:r>
            <a:r>
              <a:rPr lang="zh-CN" altLang="en-US" sz="1600" dirty="0">
                <a:solidFill>
                  <a:schemeClr val="bg1"/>
                </a:solidFill>
                <a:latin typeface="宋体" pitchFamily="2" charset="-122"/>
                <a:sym typeface="宋体" pitchFamily="2" charset="-122"/>
              </a:rPr>
              <a:t>开发模式。</a:t>
            </a:r>
          </a:p>
        </p:txBody>
      </p:sp>
      <p:sp>
        <p:nvSpPr>
          <p:cNvPr id="20495" name="矩形 40"/>
          <p:cNvSpPr>
            <a:spLocks noChangeArrowheads="1"/>
          </p:cNvSpPr>
          <p:nvPr/>
        </p:nvSpPr>
        <p:spPr bwMode="auto">
          <a:xfrm>
            <a:off x="5241819" y="2883725"/>
            <a:ext cx="1522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创新点</a:t>
            </a:r>
            <a:endParaRPr lang="zh-CN" altLang="en-US" dirty="0"/>
          </a:p>
        </p:txBody>
      </p:sp>
      <p:sp>
        <p:nvSpPr>
          <p:cNvPr id="20497" name="任意多边形 44"/>
          <p:cNvSpPr>
            <a:spLocks noChangeArrowheads="1"/>
          </p:cNvSpPr>
          <p:nvPr/>
        </p:nvSpPr>
        <p:spPr bwMode="auto">
          <a:xfrm>
            <a:off x="5522022" y="1939967"/>
            <a:ext cx="934297" cy="730908"/>
          </a:xfrm>
          <a:custGeom>
            <a:avLst/>
            <a:gdLst>
              <a:gd name="T0" fmla="*/ 515054 w 956752"/>
              <a:gd name="T1" fmla="*/ 953107 h 990261"/>
              <a:gd name="T2" fmla="*/ 515054 w 956752"/>
              <a:gd name="T3" fmla="*/ 991278 h 990261"/>
              <a:gd name="T4" fmla="*/ 433001 w 956752"/>
              <a:gd name="T5" fmla="*/ 972193 h 990261"/>
              <a:gd name="T6" fmla="*/ 408592 w 956752"/>
              <a:gd name="T7" fmla="*/ 897586 h 990261"/>
              <a:gd name="T8" fmla="*/ 560830 w 956752"/>
              <a:gd name="T9" fmla="*/ 917251 h 990261"/>
              <a:gd name="T10" fmla="*/ 408592 w 956752"/>
              <a:gd name="T11" fmla="*/ 936914 h 990261"/>
              <a:gd name="T12" fmla="*/ 408592 w 956752"/>
              <a:gd name="T13" fmla="*/ 897586 h 990261"/>
              <a:gd name="T14" fmla="*/ 569423 w 956752"/>
              <a:gd name="T15" fmla="*/ 845535 h 990261"/>
              <a:gd name="T16" fmla="*/ 569423 w 956752"/>
              <a:gd name="T17" fmla="*/ 884864 h 990261"/>
              <a:gd name="T18" fmla="*/ 370815 w 956752"/>
              <a:gd name="T19" fmla="*/ 865200 h 990261"/>
              <a:gd name="T20" fmla="*/ 389860 w 956752"/>
              <a:gd name="T21" fmla="*/ 794642 h 990261"/>
              <a:gd name="T22" fmla="*/ 588467 w 956752"/>
              <a:gd name="T23" fmla="*/ 813726 h 990261"/>
              <a:gd name="T24" fmla="*/ 389860 w 956752"/>
              <a:gd name="T25" fmla="*/ 832813 h 990261"/>
              <a:gd name="T26" fmla="*/ 389860 w 956752"/>
              <a:gd name="T27" fmla="*/ 794642 h 990261"/>
              <a:gd name="T28" fmla="*/ 289235 w 956752"/>
              <a:gd name="T29" fmla="*/ 679463 h 990261"/>
              <a:gd name="T30" fmla="*/ 191045 w 956752"/>
              <a:gd name="T31" fmla="*/ 821167 h 990261"/>
              <a:gd name="T32" fmla="*/ 155587 w 956752"/>
              <a:gd name="T33" fmla="*/ 785742 h 990261"/>
              <a:gd name="T34" fmla="*/ 272869 w 956752"/>
              <a:gd name="T35" fmla="*/ 670948 h 990261"/>
              <a:gd name="T36" fmla="*/ 694415 w 956752"/>
              <a:gd name="T37" fmla="*/ 676739 h 990261"/>
              <a:gd name="T38" fmla="*/ 792876 w 956752"/>
              <a:gd name="T39" fmla="*/ 821167 h 990261"/>
              <a:gd name="T40" fmla="*/ 658859 w 956752"/>
              <a:gd name="T41" fmla="*/ 709440 h 990261"/>
              <a:gd name="T42" fmla="*/ 679031 w 956752"/>
              <a:gd name="T43" fmla="*/ 670606 h 990261"/>
              <a:gd name="T44" fmla="*/ 931726 w 956752"/>
              <a:gd name="T45" fmla="*/ 478868 h 990261"/>
              <a:gd name="T46" fmla="*/ 931726 w 956752"/>
              <a:gd name="T47" fmla="*/ 528606 h 990261"/>
              <a:gd name="T48" fmla="*/ 760055 w 956752"/>
              <a:gd name="T49" fmla="*/ 503735 h 990261"/>
              <a:gd name="T50" fmla="*/ 21798 w 956752"/>
              <a:gd name="T51" fmla="*/ 478868 h 990261"/>
              <a:gd name="T52" fmla="*/ 193469 w 956752"/>
              <a:gd name="T53" fmla="*/ 503735 h 990261"/>
              <a:gd name="T54" fmla="*/ 21798 w 956752"/>
              <a:gd name="T55" fmla="*/ 528606 h 990261"/>
              <a:gd name="T56" fmla="*/ 21798 w 956752"/>
              <a:gd name="T57" fmla="*/ 478868 h 990261"/>
              <a:gd name="T58" fmla="*/ 716296 w 956752"/>
              <a:gd name="T59" fmla="*/ 476369 h 990261"/>
              <a:gd name="T60" fmla="*/ 588448 w 956752"/>
              <a:gd name="T61" fmla="*/ 769194 h 990261"/>
              <a:gd name="T62" fmla="*/ 370836 w 956752"/>
              <a:gd name="T63" fmla="*/ 689831 h 990261"/>
              <a:gd name="T64" fmla="*/ 479641 w 956752"/>
              <a:gd name="T65" fmla="*/ 238277 h 990261"/>
              <a:gd name="T66" fmla="*/ 830941 w 956752"/>
              <a:gd name="T67" fmla="*/ 150888 h 990261"/>
              <a:gd name="T68" fmla="*/ 727573 w 956752"/>
              <a:gd name="T69" fmla="*/ 290227 h 990261"/>
              <a:gd name="T70" fmla="*/ 692211 w 956752"/>
              <a:gd name="T71" fmla="*/ 254709 h 990261"/>
              <a:gd name="T72" fmla="*/ 813599 w 956752"/>
              <a:gd name="T73" fmla="*/ 142350 h 990261"/>
              <a:gd name="T74" fmla="*/ 163290 w 956752"/>
              <a:gd name="T75" fmla="*/ 148156 h 990261"/>
              <a:gd name="T76" fmla="*/ 266656 w 956752"/>
              <a:gd name="T77" fmla="*/ 287494 h 990261"/>
              <a:gd name="T78" fmla="*/ 127928 w 956752"/>
              <a:gd name="T79" fmla="*/ 183674 h 990261"/>
              <a:gd name="T80" fmla="*/ 146968 w 956752"/>
              <a:gd name="T81" fmla="*/ 142350 h 990261"/>
              <a:gd name="T82" fmla="*/ 504402 w 956752"/>
              <a:gd name="T83" fmla="*/ 21894 h 990261"/>
              <a:gd name="T84" fmla="*/ 477127 w 956752"/>
              <a:gd name="T85" fmla="*/ 194322 h 990261"/>
              <a:gd name="T86" fmla="*/ 452579 w 956752"/>
              <a:gd name="T87" fmla="*/ 21894 h 9902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956752"/>
              <a:gd name="T133" fmla="*/ 0 h 990261"/>
              <a:gd name="T134" fmla="*/ 956752 w 956752"/>
              <a:gd name="T135" fmla="*/ 990261 h 99026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956752" h="990261">
                <a:moveTo>
                  <a:pt x="442700" y="952129"/>
                </a:moveTo>
                <a:cubicBezTo>
                  <a:pt x="516797" y="952129"/>
                  <a:pt x="516797" y="952129"/>
                  <a:pt x="516797" y="952129"/>
                </a:cubicBezTo>
                <a:cubicBezTo>
                  <a:pt x="519541" y="952129"/>
                  <a:pt x="522285" y="960300"/>
                  <a:pt x="522285" y="971195"/>
                </a:cubicBezTo>
                <a:cubicBezTo>
                  <a:pt x="522285" y="979366"/>
                  <a:pt x="519541" y="990261"/>
                  <a:pt x="516797" y="990261"/>
                </a:cubicBezTo>
                <a:cubicBezTo>
                  <a:pt x="442700" y="990261"/>
                  <a:pt x="442700" y="990261"/>
                  <a:pt x="442700" y="990261"/>
                </a:cubicBezTo>
                <a:cubicBezTo>
                  <a:pt x="439956" y="990261"/>
                  <a:pt x="434467" y="979366"/>
                  <a:pt x="434467" y="971195"/>
                </a:cubicBezTo>
                <a:cubicBezTo>
                  <a:pt x="434467" y="960300"/>
                  <a:pt x="439956" y="952129"/>
                  <a:pt x="442700" y="952129"/>
                </a:cubicBezTo>
                <a:close/>
                <a:moveTo>
                  <a:pt x="409975" y="896665"/>
                </a:moveTo>
                <a:cubicBezTo>
                  <a:pt x="549090" y="896665"/>
                  <a:pt x="549090" y="896665"/>
                  <a:pt x="549090" y="896665"/>
                </a:cubicBezTo>
                <a:cubicBezTo>
                  <a:pt x="557273" y="896665"/>
                  <a:pt x="562728" y="905084"/>
                  <a:pt x="562728" y="916309"/>
                </a:cubicBezTo>
                <a:cubicBezTo>
                  <a:pt x="562728" y="927533"/>
                  <a:pt x="557273" y="935952"/>
                  <a:pt x="549090" y="935952"/>
                </a:cubicBezTo>
                <a:cubicBezTo>
                  <a:pt x="409975" y="935952"/>
                  <a:pt x="409975" y="935952"/>
                  <a:pt x="409975" y="935952"/>
                </a:cubicBezTo>
                <a:cubicBezTo>
                  <a:pt x="401792" y="935952"/>
                  <a:pt x="396336" y="927533"/>
                  <a:pt x="396336" y="916309"/>
                </a:cubicBezTo>
                <a:cubicBezTo>
                  <a:pt x="396336" y="905084"/>
                  <a:pt x="401792" y="896665"/>
                  <a:pt x="409975" y="896665"/>
                </a:cubicBezTo>
                <a:close/>
                <a:moveTo>
                  <a:pt x="391179" y="844668"/>
                </a:moveTo>
                <a:cubicBezTo>
                  <a:pt x="571350" y="844668"/>
                  <a:pt x="571350" y="844668"/>
                  <a:pt x="571350" y="844668"/>
                </a:cubicBezTo>
                <a:cubicBezTo>
                  <a:pt x="582270" y="844668"/>
                  <a:pt x="590459" y="853087"/>
                  <a:pt x="590459" y="864312"/>
                </a:cubicBezTo>
                <a:cubicBezTo>
                  <a:pt x="590459" y="875536"/>
                  <a:pt x="582270" y="883955"/>
                  <a:pt x="571350" y="883955"/>
                </a:cubicBezTo>
                <a:cubicBezTo>
                  <a:pt x="391179" y="883955"/>
                  <a:pt x="391179" y="883955"/>
                  <a:pt x="391179" y="883955"/>
                </a:cubicBezTo>
                <a:cubicBezTo>
                  <a:pt x="380260" y="883955"/>
                  <a:pt x="372070" y="875536"/>
                  <a:pt x="372070" y="864312"/>
                </a:cubicBezTo>
                <a:cubicBezTo>
                  <a:pt x="372070" y="853087"/>
                  <a:pt x="380260" y="844668"/>
                  <a:pt x="391179" y="844668"/>
                </a:cubicBezTo>
                <a:close/>
                <a:moveTo>
                  <a:pt x="391179" y="793826"/>
                </a:moveTo>
                <a:cubicBezTo>
                  <a:pt x="571350" y="793826"/>
                  <a:pt x="571350" y="793826"/>
                  <a:pt x="571350" y="793826"/>
                </a:cubicBezTo>
                <a:cubicBezTo>
                  <a:pt x="582270" y="793826"/>
                  <a:pt x="590459" y="801997"/>
                  <a:pt x="590459" y="812892"/>
                </a:cubicBezTo>
                <a:cubicBezTo>
                  <a:pt x="590459" y="823787"/>
                  <a:pt x="582270" y="831958"/>
                  <a:pt x="571350" y="831958"/>
                </a:cubicBezTo>
                <a:cubicBezTo>
                  <a:pt x="391179" y="831958"/>
                  <a:pt x="391179" y="831958"/>
                  <a:pt x="391179" y="831958"/>
                </a:cubicBezTo>
                <a:cubicBezTo>
                  <a:pt x="380260" y="831958"/>
                  <a:pt x="372070" y="823787"/>
                  <a:pt x="372070" y="812892"/>
                </a:cubicBezTo>
                <a:cubicBezTo>
                  <a:pt x="372070" y="801997"/>
                  <a:pt x="380260" y="793826"/>
                  <a:pt x="391179" y="793826"/>
                </a:cubicBezTo>
                <a:close/>
                <a:moveTo>
                  <a:pt x="273793" y="670259"/>
                </a:moveTo>
                <a:cubicBezTo>
                  <a:pt x="279951" y="670599"/>
                  <a:pt x="286109" y="673322"/>
                  <a:pt x="290214" y="678766"/>
                </a:cubicBezTo>
                <a:cubicBezTo>
                  <a:pt x="301161" y="686933"/>
                  <a:pt x="303897" y="700544"/>
                  <a:pt x="295687" y="711433"/>
                </a:cubicBezTo>
                <a:lnTo>
                  <a:pt x="191692" y="820324"/>
                </a:lnTo>
                <a:cubicBezTo>
                  <a:pt x="183482" y="828491"/>
                  <a:pt x="167061" y="828491"/>
                  <a:pt x="158851" y="817602"/>
                </a:cubicBezTo>
                <a:cubicBezTo>
                  <a:pt x="147904" y="809435"/>
                  <a:pt x="147904" y="793102"/>
                  <a:pt x="156114" y="784935"/>
                </a:cubicBezTo>
                <a:cubicBezTo>
                  <a:pt x="257373" y="676044"/>
                  <a:pt x="257373" y="676044"/>
                  <a:pt x="257373" y="676044"/>
                </a:cubicBezTo>
                <a:cubicBezTo>
                  <a:pt x="261478" y="671960"/>
                  <a:pt x="267636" y="669919"/>
                  <a:pt x="273793" y="670259"/>
                </a:cubicBezTo>
                <a:close/>
                <a:moveTo>
                  <a:pt x="681329" y="669919"/>
                </a:moveTo>
                <a:cubicBezTo>
                  <a:pt x="687160" y="669919"/>
                  <a:pt x="692649" y="671961"/>
                  <a:pt x="696765" y="676044"/>
                </a:cubicBezTo>
                <a:lnTo>
                  <a:pt x="798305" y="784935"/>
                </a:lnTo>
                <a:cubicBezTo>
                  <a:pt x="806538" y="795824"/>
                  <a:pt x="806538" y="809435"/>
                  <a:pt x="795561" y="820324"/>
                </a:cubicBezTo>
                <a:cubicBezTo>
                  <a:pt x="784584" y="828491"/>
                  <a:pt x="770862" y="828491"/>
                  <a:pt x="762629" y="820324"/>
                </a:cubicBezTo>
                <a:cubicBezTo>
                  <a:pt x="661089" y="708711"/>
                  <a:pt x="661089" y="708711"/>
                  <a:pt x="661089" y="708711"/>
                </a:cubicBezTo>
                <a:cubicBezTo>
                  <a:pt x="652856" y="700544"/>
                  <a:pt x="652856" y="686933"/>
                  <a:pt x="663834" y="676044"/>
                </a:cubicBezTo>
                <a:cubicBezTo>
                  <a:pt x="669322" y="671961"/>
                  <a:pt x="675497" y="669919"/>
                  <a:pt x="681329" y="669919"/>
                </a:cubicBezTo>
                <a:close/>
                <a:moveTo>
                  <a:pt x="784501" y="478376"/>
                </a:moveTo>
                <a:cubicBezTo>
                  <a:pt x="934879" y="478376"/>
                  <a:pt x="934879" y="478376"/>
                  <a:pt x="934879" y="478376"/>
                </a:cubicBezTo>
                <a:cubicBezTo>
                  <a:pt x="948550" y="478376"/>
                  <a:pt x="956752" y="489417"/>
                  <a:pt x="956752" y="503219"/>
                </a:cubicBezTo>
                <a:cubicBezTo>
                  <a:pt x="956752" y="517021"/>
                  <a:pt x="948550" y="528063"/>
                  <a:pt x="934879" y="528063"/>
                </a:cubicBezTo>
                <a:lnTo>
                  <a:pt x="784501" y="528063"/>
                </a:lnTo>
                <a:cubicBezTo>
                  <a:pt x="773565" y="528063"/>
                  <a:pt x="762628" y="517021"/>
                  <a:pt x="762628" y="503219"/>
                </a:cubicBezTo>
                <a:cubicBezTo>
                  <a:pt x="762628" y="489417"/>
                  <a:pt x="773565" y="478376"/>
                  <a:pt x="784501" y="478376"/>
                </a:cubicBezTo>
                <a:close/>
                <a:moveTo>
                  <a:pt x="21873" y="478376"/>
                </a:moveTo>
                <a:lnTo>
                  <a:pt x="172251" y="478376"/>
                </a:lnTo>
                <a:cubicBezTo>
                  <a:pt x="185922" y="478376"/>
                  <a:pt x="194124" y="489417"/>
                  <a:pt x="194124" y="503219"/>
                </a:cubicBezTo>
                <a:cubicBezTo>
                  <a:pt x="194124" y="517021"/>
                  <a:pt x="185922" y="528063"/>
                  <a:pt x="172251" y="528063"/>
                </a:cubicBezTo>
                <a:cubicBezTo>
                  <a:pt x="21873" y="528063"/>
                  <a:pt x="21873" y="528063"/>
                  <a:pt x="21873" y="528063"/>
                </a:cubicBezTo>
                <a:cubicBezTo>
                  <a:pt x="10936" y="528063"/>
                  <a:pt x="0" y="517021"/>
                  <a:pt x="0" y="503219"/>
                </a:cubicBezTo>
                <a:cubicBezTo>
                  <a:pt x="0" y="489417"/>
                  <a:pt x="10936" y="478376"/>
                  <a:pt x="21873" y="478376"/>
                </a:cubicBezTo>
                <a:close/>
                <a:moveTo>
                  <a:pt x="481265" y="238032"/>
                </a:moveTo>
                <a:cubicBezTo>
                  <a:pt x="612275" y="238032"/>
                  <a:pt x="718720" y="344653"/>
                  <a:pt x="718720" y="475880"/>
                </a:cubicBezTo>
                <a:cubicBezTo>
                  <a:pt x="718720" y="568832"/>
                  <a:pt x="666862" y="648114"/>
                  <a:pt x="590440" y="689123"/>
                </a:cubicBezTo>
                <a:cubicBezTo>
                  <a:pt x="590440" y="689123"/>
                  <a:pt x="590440" y="689123"/>
                  <a:pt x="590440" y="768405"/>
                </a:cubicBezTo>
                <a:cubicBezTo>
                  <a:pt x="590440" y="768405"/>
                  <a:pt x="590440" y="768405"/>
                  <a:pt x="372091" y="768405"/>
                </a:cubicBezTo>
                <a:cubicBezTo>
                  <a:pt x="372091" y="768405"/>
                  <a:pt x="372091" y="768405"/>
                  <a:pt x="372091" y="689123"/>
                </a:cubicBezTo>
                <a:cubicBezTo>
                  <a:pt x="295668" y="648114"/>
                  <a:pt x="243810" y="568832"/>
                  <a:pt x="243810" y="475880"/>
                </a:cubicBezTo>
                <a:cubicBezTo>
                  <a:pt x="243810" y="344653"/>
                  <a:pt x="350256" y="238032"/>
                  <a:pt x="481265" y="238032"/>
                </a:cubicBezTo>
                <a:close/>
                <a:moveTo>
                  <a:pt x="816353" y="142203"/>
                </a:moveTo>
                <a:cubicBezTo>
                  <a:pt x="822153" y="142544"/>
                  <a:pt x="828294" y="145274"/>
                  <a:pt x="833753" y="150732"/>
                </a:cubicBezTo>
                <a:cubicBezTo>
                  <a:pt x="841941" y="158920"/>
                  <a:pt x="844670" y="175297"/>
                  <a:pt x="836482" y="183485"/>
                </a:cubicBezTo>
                <a:lnTo>
                  <a:pt x="730036" y="289930"/>
                </a:lnTo>
                <a:cubicBezTo>
                  <a:pt x="721848" y="298118"/>
                  <a:pt x="705472" y="295389"/>
                  <a:pt x="697284" y="287200"/>
                </a:cubicBezTo>
                <a:cubicBezTo>
                  <a:pt x="686366" y="276283"/>
                  <a:pt x="686366" y="262636"/>
                  <a:pt x="694554" y="254448"/>
                </a:cubicBezTo>
                <a:cubicBezTo>
                  <a:pt x="801000" y="148003"/>
                  <a:pt x="801000" y="148003"/>
                  <a:pt x="801000" y="148003"/>
                </a:cubicBezTo>
                <a:cubicBezTo>
                  <a:pt x="805094" y="143909"/>
                  <a:pt x="810553" y="141862"/>
                  <a:pt x="816353" y="142203"/>
                </a:cubicBezTo>
                <a:close/>
                <a:moveTo>
                  <a:pt x="147466" y="142203"/>
                </a:moveTo>
                <a:cubicBezTo>
                  <a:pt x="153607" y="141862"/>
                  <a:pt x="159748" y="143909"/>
                  <a:pt x="163842" y="148003"/>
                </a:cubicBezTo>
                <a:lnTo>
                  <a:pt x="270288" y="254448"/>
                </a:lnTo>
                <a:cubicBezTo>
                  <a:pt x="278476" y="262636"/>
                  <a:pt x="278476" y="276283"/>
                  <a:pt x="267559" y="287200"/>
                </a:cubicBezTo>
                <a:cubicBezTo>
                  <a:pt x="256641" y="295389"/>
                  <a:pt x="242994" y="298118"/>
                  <a:pt x="234806" y="289930"/>
                </a:cubicBezTo>
                <a:cubicBezTo>
                  <a:pt x="128360" y="183485"/>
                  <a:pt x="128360" y="183485"/>
                  <a:pt x="128360" y="183485"/>
                </a:cubicBezTo>
                <a:cubicBezTo>
                  <a:pt x="120172" y="175297"/>
                  <a:pt x="120172" y="158920"/>
                  <a:pt x="131089" y="150732"/>
                </a:cubicBezTo>
                <a:cubicBezTo>
                  <a:pt x="135183" y="145274"/>
                  <a:pt x="141324" y="142544"/>
                  <a:pt x="147466" y="142203"/>
                </a:cubicBezTo>
                <a:close/>
                <a:moveTo>
                  <a:pt x="478742" y="0"/>
                </a:moveTo>
                <a:cubicBezTo>
                  <a:pt x="495162" y="0"/>
                  <a:pt x="506109" y="10936"/>
                  <a:pt x="506109" y="21873"/>
                </a:cubicBezTo>
                <a:lnTo>
                  <a:pt x="506109" y="172250"/>
                </a:lnTo>
                <a:cubicBezTo>
                  <a:pt x="506109" y="183186"/>
                  <a:pt x="495162" y="194123"/>
                  <a:pt x="478742" y="194123"/>
                </a:cubicBezTo>
                <a:cubicBezTo>
                  <a:pt x="465058" y="194123"/>
                  <a:pt x="454111" y="183186"/>
                  <a:pt x="454111" y="172250"/>
                </a:cubicBezTo>
                <a:cubicBezTo>
                  <a:pt x="454111" y="21873"/>
                  <a:pt x="454111" y="21873"/>
                  <a:pt x="454111" y="21873"/>
                </a:cubicBezTo>
                <a:cubicBezTo>
                  <a:pt x="454111" y="10936"/>
                  <a:pt x="465058" y="0"/>
                  <a:pt x="4787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直接连接符 50"/>
          <p:cNvSpPr>
            <a:spLocks noChangeShapeType="1"/>
          </p:cNvSpPr>
          <p:nvPr/>
        </p:nvSpPr>
        <p:spPr bwMode="auto">
          <a:xfrm>
            <a:off x="4689431" y="3392550"/>
            <a:ext cx="2609850" cy="0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02" name="组合 27"/>
          <p:cNvGrpSpPr>
            <a:grpSpLocks/>
          </p:cNvGrpSpPr>
          <p:nvPr/>
        </p:nvGrpSpPr>
        <p:grpSpPr bwMode="auto">
          <a:xfrm>
            <a:off x="49213" y="201613"/>
            <a:ext cx="4202153" cy="827087"/>
            <a:chOff x="0" y="0"/>
            <a:chExt cx="6508750" cy="1311275"/>
          </a:xfrm>
        </p:grpSpPr>
        <p:sp>
          <p:nvSpPr>
            <p:cNvPr id="20513" name="Freeform 150"/>
            <p:cNvSpPr>
              <a:spLocks noChangeArrowheads="1"/>
            </p:cNvSpPr>
            <p:nvPr/>
          </p:nvSpPr>
          <p:spPr bwMode="auto">
            <a:xfrm>
              <a:off x="0" y="0"/>
              <a:ext cx="6508750" cy="1311275"/>
            </a:xfrm>
            <a:custGeom>
              <a:avLst/>
              <a:gdLst>
                <a:gd name="T0" fmla="*/ 2147483647 w 4100"/>
                <a:gd name="T1" fmla="*/ 2081649063 h 826"/>
                <a:gd name="T2" fmla="*/ 2147483647 w 4100"/>
                <a:gd name="T3" fmla="*/ 1040825325 h 826"/>
                <a:gd name="T4" fmla="*/ 2147483647 w 4100"/>
                <a:gd name="T5" fmla="*/ 0 h 826"/>
                <a:gd name="T6" fmla="*/ 0 w 4100"/>
                <a:gd name="T7" fmla="*/ 0 h 826"/>
                <a:gd name="T8" fmla="*/ 0 w 4100"/>
                <a:gd name="T9" fmla="*/ 2081649063 h 826"/>
                <a:gd name="T10" fmla="*/ 2147483647 w 4100"/>
                <a:gd name="T11" fmla="*/ 2081649063 h 8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826"/>
                <a:gd name="T20" fmla="*/ 4100 w 4100"/>
                <a:gd name="T21" fmla="*/ 826 h 8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826">
                  <a:moveTo>
                    <a:pt x="4100" y="826"/>
                  </a:moveTo>
                  <a:lnTo>
                    <a:pt x="3875" y="413"/>
                  </a:lnTo>
                  <a:lnTo>
                    <a:pt x="4100" y="0"/>
                  </a:lnTo>
                  <a:lnTo>
                    <a:pt x="0" y="0"/>
                  </a:lnTo>
                  <a:lnTo>
                    <a:pt x="0" y="826"/>
                  </a:lnTo>
                  <a:lnTo>
                    <a:pt x="4100" y="826"/>
                  </a:ln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151"/>
            <p:cNvSpPr>
              <a:spLocks noChangeArrowheads="1"/>
            </p:cNvSpPr>
            <p:nvPr/>
          </p:nvSpPr>
          <p:spPr bwMode="auto">
            <a:xfrm>
              <a:off x="14287" y="15875"/>
              <a:ext cx="6469063" cy="1279525"/>
            </a:xfrm>
            <a:custGeom>
              <a:avLst/>
              <a:gdLst>
                <a:gd name="T0" fmla="*/ 2147483647 w 4075"/>
                <a:gd name="T1" fmla="*/ 2031245938 h 806"/>
                <a:gd name="T2" fmla="*/ 2147483647 w 4075"/>
                <a:gd name="T3" fmla="*/ 1015623763 h 806"/>
                <a:gd name="T4" fmla="*/ 2147483647 w 4075"/>
                <a:gd name="T5" fmla="*/ 0 h 806"/>
                <a:gd name="T6" fmla="*/ 0 w 4075"/>
                <a:gd name="T7" fmla="*/ 0 h 806"/>
                <a:gd name="T8" fmla="*/ 0 w 4075"/>
                <a:gd name="T9" fmla="*/ 2031245938 h 806"/>
                <a:gd name="T10" fmla="*/ 2147483647 w 4075"/>
                <a:gd name="T11" fmla="*/ 2031245938 h 8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75"/>
                <a:gd name="T19" fmla="*/ 0 h 806"/>
                <a:gd name="T20" fmla="*/ 4075 w 4075"/>
                <a:gd name="T21" fmla="*/ 806 h 8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75" h="806">
                  <a:moveTo>
                    <a:pt x="4075" y="806"/>
                  </a:moveTo>
                  <a:lnTo>
                    <a:pt x="3855" y="403"/>
                  </a:lnTo>
                  <a:lnTo>
                    <a:pt x="4075" y="0"/>
                  </a:lnTo>
                  <a:lnTo>
                    <a:pt x="0" y="0"/>
                  </a:lnTo>
                  <a:lnTo>
                    <a:pt x="0" y="806"/>
                  </a:lnTo>
                  <a:lnTo>
                    <a:pt x="4075" y="806"/>
                  </a:lnTo>
                  <a:close/>
                </a:path>
              </a:pathLst>
            </a:cu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Freeform 152"/>
            <p:cNvSpPr>
              <a:spLocks noChangeArrowheads="1"/>
            </p:cNvSpPr>
            <p:nvPr/>
          </p:nvSpPr>
          <p:spPr bwMode="auto">
            <a:xfrm>
              <a:off x="30162" y="30163"/>
              <a:ext cx="6426200" cy="1249363"/>
            </a:xfrm>
            <a:custGeom>
              <a:avLst/>
              <a:gdLst>
                <a:gd name="T0" fmla="*/ 2147483647 w 4048"/>
                <a:gd name="T1" fmla="*/ 1983364556 h 787"/>
                <a:gd name="T2" fmla="*/ 2147483647 w 4048"/>
                <a:gd name="T3" fmla="*/ 992941960 h 787"/>
                <a:gd name="T4" fmla="*/ 2147483647 w 4048"/>
                <a:gd name="T5" fmla="*/ 0 h 787"/>
                <a:gd name="T6" fmla="*/ 0 w 4048"/>
                <a:gd name="T7" fmla="*/ 0 h 787"/>
                <a:gd name="T8" fmla="*/ 0 w 4048"/>
                <a:gd name="T9" fmla="*/ 1983364556 h 787"/>
                <a:gd name="T10" fmla="*/ 2147483647 w 4048"/>
                <a:gd name="T11" fmla="*/ 1983364556 h 7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8"/>
                <a:gd name="T19" fmla="*/ 0 h 787"/>
                <a:gd name="T20" fmla="*/ 4048 w 4048"/>
                <a:gd name="T21" fmla="*/ 787 h 7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8" h="787">
                  <a:moveTo>
                    <a:pt x="4048" y="787"/>
                  </a:moveTo>
                  <a:lnTo>
                    <a:pt x="3835" y="394"/>
                  </a:lnTo>
                  <a:lnTo>
                    <a:pt x="4048" y="0"/>
                  </a:lnTo>
                  <a:lnTo>
                    <a:pt x="0" y="0"/>
                  </a:lnTo>
                  <a:lnTo>
                    <a:pt x="0" y="787"/>
                  </a:lnTo>
                  <a:lnTo>
                    <a:pt x="4048" y="787"/>
                  </a:lnTo>
                  <a:close/>
                </a:path>
              </a:pathLst>
            </a:custGeom>
            <a:solidFill>
              <a:srgbClr val="3058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3" name="矩形 55"/>
          <p:cNvSpPr>
            <a:spLocks noChangeArrowheads="1"/>
          </p:cNvSpPr>
          <p:nvPr/>
        </p:nvSpPr>
        <p:spPr bwMode="auto">
          <a:xfrm>
            <a:off x="1386079" y="34607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 smtClean="0">
                <a:solidFill>
                  <a:srgbClr val="F2EED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课题的创新点</a:t>
            </a:r>
            <a:endParaRPr lang="zh-CN" altLang="en-US" sz="2800" b="1" dirty="0">
              <a:solidFill>
                <a:srgbClr val="F2EED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504" name="组合 56"/>
          <p:cNvGrpSpPr>
            <a:grpSpLocks/>
          </p:cNvGrpSpPr>
          <p:nvPr/>
        </p:nvGrpSpPr>
        <p:grpSpPr bwMode="auto">
          <a:xfrm>
            <a:off x="185738" y="25400"/>
            <a:ext cx="1122362" cy="1128713"/>
            <a:chOff x="0" y="0"/>
            <a:chExt cx="3184525" cy="3200400"/>
          </a:xfrm>
        </p:grpSpPr>
        <p:sp>
          <p:nvSpPr>
            <p:cNvPr id="20506" name="Freeform 15"/>
            <p:cNvSpPr>
              <a:spLocks noChangeArrowheads="1"/>
            </p:cNvSpPr>
            <p:nvPr/>
          </p:nvSpPr>
          <p:spPr bwMode="auto">
            <a:xfrm>
              <a:off x="0" y="0"/>
              <a:ext cx="3184525" cy="3200400"/>
            </a:xfrm>
            <a:custGeom>
              <a:avLst/>
              <a:gdLst>
                <a:gd name="T0" fmla="*/ 2147483647 w 466"/>
                <a:gd name="T1" fmla="*/ 2147483647 h 466"/>
                <a:gd name="T2" fmla="*/ 2147483647 w 466"/>
                <a:gd name="T3" fmla="*/ 2147483647 h 466"/>
                <a:gd name="T4" fmla="*/ 0 w 466"/>
                <a:gd name="T5" fmla="*/ 2147483647 h 466"/>
                <a:gd name="T6" fmla="*/ 2147483647 w 466"/>
                <a:gd name="T7" fmla="*/ 2147483647 h 466"/>
                <a:gd name="T8" fmla="*/ 2147483647 w 466"/>
                <a:gd name="T9" fmla="*/ 0 h 466"/>
                <a:gd name="T10" fmla="*/ 2147483647 w 466"/>
                <a:gd name="T11" fmla="*/ 2147483647 h 466"/>
                <a:gd name="T12" fmla="*/ 2147483647 w 466"/>
                <a:gd name="T13" fmla="*/ 2147483647 h 466"/>
                <a:gd name="T14" fmla="*/ 2147483647 w 466"/>
                <a:gd name="T15" fmla="*/ 2147483647 h 466"/>
                <a:gd name="T16" fmla="*/ 2147483647 w 466"/>
                <a:gd name="T17" fmla="*/ 2147483647 h 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6"/>
                <a:gd name="T28" fmla="*/ 0 h 466"/>
                <a:gd name="T29" fmla="*/ 466 w 466"/>
                <a:gd name="T30" fmla="*/ 466 h 4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6" h="466">
                  <a:moveTo>
                    <a:pt x="233" y="466"/>
                  </a:moveTo>
                  <a:cubicBezTo>
                    <a:pt x="171" y="466"/>
                    <a:pt x="112" y="441"/>
                    <a:pt x="68" y="397"/>
                  </a:cubicBezTo>
                  <a:cubicBezTo>
                    <a:pt x="24" y="353"/>
                    <a:pt x="0" y="295"/>
                    <a:pt x="0" y="233"/>
                  </a:cubicBezTo>
                  <a:cubicBezTo>
                    <a:pt x="0" y="170"/>
                    <a:pt x="24" y="112"/>
                    <a:pt x="68" y="68"/>
                  </a:cubicBezTo>
                  <a:cubicBezTo>
                    <a:pt x="112" y="24"/>
                    <a:pt x="171" y="0"/>
                    <a:pt x="233" y="0"/>
                  </a:cubicBezTo>
                  <a:cubicBezTo>
                    <a:pt x="295" y="0"/>
                    <a:pt x="354" y="24"/>
                    <a:pt x="398" y="68"/>
                  </a:cubicBezTo>
                  <a:cubicBezTo>
                    <a:pt x="442" y="112"/>
                    <a:pt x="466" y="170"/>
                    <a:pt x="466" y="233"/>
                  </a:cubicBezTo>
                  <a:cubicBezTo>
                    <a:pt x="466" y="295"/>
                    <a:pt x="442" y="353"/>
                    <a:pt x="398" y="397"/>
                  </a:cubicBezTo>
                  <a:cubicBezTo>
                    <a:pt x="354" y="441"/>
                    <a:pt x="295" y="466"/>
                    <a:pt x="233" y="466"/>
                  </a:cubicBezTo>
                  <a:close/>
                </a:path>
              </a:pathLst>
            </a:cu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Oval 16"/>
            <p:cNvSpPr>
              <a:spLocks noChangeArrowheads="1"/>
            </p:cNvSpPr>
            <p:nvPr/>
          </p:nvSpPr>
          <p:spPr bwMode="auto">
            <a:xfrm>
              <a:off x="26988" y="26988"/>
              <a:ext cx="3130550" cy="3138488"/>
            </a:xfrm>
            <a:prstGeom prst="ellipse">
              <a:avLst/>
            </a:prstGeom>
            <a:solidFill>
              <a:srgbClr val="F2EE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0508" name="Oval 17"/>
            <p:cNvSpPr>
              <a:spLocks noChangeArrowheads="1"/>
            </p:cNvSpPr>
            <p:nvPr/>
          </p:nvSpPr>
          <p:spPr bwMode="auto">
            <a:xfrm>
              <a:off x="53975" y="53975"/>
              <a:ext cx="3076575" cy="3084513"/>
            </a:xfrm>
            <a:prstGeom prst="ellipse">
              <a:avLst/>
            </a:prstGeom>
            <a:solidFill>
              <a:srgbClr val="DA5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20509" name="Freeform 18"/>
            <p:cNvSpPr>
              <a:spLocks noEditPoints="1" noChangeArrowheads="1"/>
            </p:cNvSpPr>
            <p:nvPr/>
          </p:nvSpPr>
          <p:spPr bwMode="auto">
            <a:xfrm>
              <a:off x="258763" y="254000"/>
              <a:ext cx="2665413" cy="2686050"/>
            </a:xfrm>
            <a:custGeom>
              <a:avLst/>
              <a:gdLst>
                <a:gd name="T0" fmla="*/ 2147483647 w 390"/>
                <a:gd name="T1" fmla="*/ 2147483647 h 391"/>
                <a:gd name="T2" fmla="*/ 2147483647 w 390"/>
                <a:gd name="T3" fmla="*/ 2147483647 h 391"/>
                <a:gd name="T4" fmla="*/ 2147483647 w 390"/>
                <a:gd name="T5" fmla="*/ 2147483647 h 391"/>
                <a:gd name="T6" fmla="*/ 2147483647 w 390"/>
                <a:gd name="T7" fmla="*/ 2147483647 h 391"/>
                <a:gd name="T8" fmla="*/ 2147483647 w 390"/>
                <a:gd name="T9" fmla="*/ 2147483647 h 391"/>
                <a:gd name="T10" fmla="*/ 2147483647 w 390"/>
                <a:gd name="T11" fmla="*/ 2147483647 h 391"/>
                <a:gd name="T12" fmla="*/ 2147483647 w 390"/>
                <a:gd name="T13" fmla="*/ 2147483647 h 391"/>
                <a:gd name="T14" fmla="*/ 2147483647 w 390"/>
                <a:gd name="T15" fmla="*/ 2147483647 h 391"/>
                <a:gd name="T16" fmla="*/ 2147483647 w 390"/>
                <a:gd name="T17" fmla="*/ 2147483647 h 391"/>
                <a:gd name="T18" fmla="*/ 2147483647 w 390"/>
                <a:gd name="T19" fmla="*/ 2147483647 h 391"/>
                <a:gd name="T20" fmla="*/ 2147483647 w 390"/>
                <a:gd name="T21" fmla="*/ 2147483647 h 391"/>
                <a:gd name="T22" fmla="*/ 2147483647 w 390"/>
                <a:gd name="T23" fmla="*/ 2147483647 h 391"/>
                <a:gd name="T24" fmla="*/ 2147483647 w 390"/>
                <a:gd name="T25" fmla="*/ 2147483647 h 391"/>
                <a:gd name="T26" fmla="*/ 2147483647 w 390"/>
                <a:gd name="T27" fmla="*/ 2147483647 h 391"/>
                <a:gd name="T28" fmla="*/ 2147483647 w 390"/>
                <a:gd name="T29" fmla="*/ 2147483647 h 391"/>
                <a:gd name="T30" fmla="*/ 2147483647 w 390"/>
                <a:gd name="T31" fmla="*/ 2147483647 h 391"/>
                <a:gd name="T32" fmla="*/ 2147483647 w 390"/>
                <a:gd name="T33" fmla="*/ 2147483647 h 391"/>
                <a:gd name="T34" fmla="*/ 1961771306 w 390"/>
                <a:gd name="T35" fmla="*/ 2147483647 h 391"/>
                <a:gd name="T36" fmla="*/ 2147483647 w 390"/>
                <a:gd name="T37" fmla="*/ 2147483647 h 391"/>
                <a:gd name="T38" fmla="*/ 1401269124 w 390"/>
                <a:gd name="T39" fmla="*/ 2147483647 h 391"/>
                <a:gd name="T40" fmla="*/ 1307849815 w 390"/>
                <a:gd name="T41" fmla="*/ 2147483647 h 391"/>
                <a:gd name="T42" fmla="*/ 2147483647 w 390"/>
                <a:gd name="T43" fmla="*/ 2147483647 h 391"/>
                <a:gd name="T44" fmla="*/ 887466344 w 390"/>
                <a:gd name="T45" fmla="*/ 2147483647 h 391"/>
                <a:gd name="T46" fmla="*/ 2147483647 w 390"/>
                <a:gd name="T47" fmla="*/ 2147483647 h 391"/>
                <a:gd name="T48" fmla="*/ 420383471 w 390"/>
                <a:gd name="T49" fmla="*/ 2147483647 h 391"/>
                <a:gd name="T50" fmla="*/ 326964162 w 390"/>
                <a:gd name="T51" fmla="*/ 2147483647 h 391"/>
                <a:gd name="T52" fmla="*/ 2147483647 w 390"/>
                <a:gd name="T53" fmla="*/ 2147483647 h 391"/>
                <a:gd name="T54" fmla="*/ 280251091 w 390"/>
                <a:gd name="T55" fmla="*/ 2147483647 h 391"/>
                <a:gd name="T56" fmla="*/ 2147483647 w 390"/>
                <a:gd name="T57" fmla="*/ 2147483647 h 391"/>
                <a:gd name="T58" fmla="*/ 2147483647 w 390"/>
                <a:gd name="T59" fmla="*/ 2147483647 h 391"/>
                <a:gd name="T60" fmla="*/ 186838617 w 390"/>
                <a:gd name="T61" fmla="*/ 2147483647 h 391"/>
                <a:gd name="T62" fmla="*/ 2147483647 w 390"/>
                <a:gd name="T63" fmla="*/ 2147483647 h 391"/>
                <a:gd name="T64" fmla="*/ 2147483647 w 390"/>
                <a:gd name="T65" fmla="*/ 2147483647 h 391"/>
                <a:gd name="T66" fmla="*/ 233544854 w 390"/>
                <a:gd name="T67" fmla="*/ 2147483647 h 391"/>
                <a:gd name="T68" fmla="*/ 2147483647 w 390"/>
                <a:gd name="T69" fmla="*/ 2147483647 h 391"/>
                <a:gd name="T70" fmla="*/ 2147483647 w 390"/>
                <a:gd name="T71" fmla="*/ 2147483647 h 391"/>
                <a:gd name="T72" fmla="*/ 513795945 w 390"/>
                <a:gd name="T73" fmla="*/ 2147483647 h 391"/>
                <a:gd name="T74" fmla="*/ 2147483647 w 390"/>
                <a:gd name="T75" fmla="*/ 2147483647 h 391"/>
                <a:gd name="T76" fmla="*/ 747340799 w 390"/>
                <a:gd name="T77" fmla="*/ 2147483647 h 391"/>
                <a:gd name="T78" fmla="*/ 2147483647 w 390"/>
                <a:gd name="T79" fmla="*/ 2147483647 h 391"/>
                <a:gd name="T80" fmla="*/ 2147483647 w 390"/>
                <a:gd name="T81" fmla="*/ 2147483647 h 391"/>
                <a:gd name="T82" fmla="*/ 1541394669 w 390"/>
                <a:gd name="T83" fmla="*/ 2147483647 h 391"/>
                <a:gd name="T84" fmla="*/ 1681520215 w 390"/>
                <a:gd name="T85" fmla="*/ 2147483647 h 391"/>
                <a:gd name="T86" fmla="*/ 2147483647 w 390"/>
                <a:gd name="T87" fmla="*/ 2147483647 h 391"/>
                <a:gd name="T88" fmla="*/ 2147483647 w 390"/>
                <a:gd name="T89" fmla="*/ 2147483647 h 391"/>
                <a:gd name="T90" fmla="*/ 2147483647 w 390"/>
                <a:gd name="T91" fmla="*/ 2147483647 h 391"/>
                <a:gd name="T92" fmla="*/ 2147483647 w 390"/>
                <a:gd name="T93" fmla="*/ 2147483647 h 391"/>
                <a:gd name="T94" fmla="*/ 2147483647 w 390"/>
                <a:gd name="T95" fmla="*/ 2147483647 h 391"/>
                <a:gd name="T96" fmla="*/ 2147483647 w 390"/>
                <a:gd name="T97" fmla="*/ 1982091940 h 391"/>
                <a:gd name="T98" fmla="*/ 2147483647 w 390"/>
                <a:gd name="T99" fmla="*/ 1793319643 h 391"/>
                <a:gd name="T100" fmla="*/ 2147483647 w 390"/>
                <a:gd name="T101" fmla="*/ 1604554216 h 391"/>
                <a:gd name="T102" fmla="*/ 2147483647 w 390"/>
                <a:gd name="T103" fmla="*/ 1085432118 h 391"/>
                <a:gd name="T104" fmla="*/ 2147483647 w 390"/>
                <a:gd name="T105" fmla="*/ 991049405 h 391"/>
                <a:gd name="T106" fmla="*/ 2147483647 w 390"/>
                <a:gd name="T107" fmla="*/ 849465030 h 391"/>
                <a:gd name="T108" fmla="*/ 2147483647 w 390"/>
                <a:gd name="T109" fmla="*/ 660699603 h 391"/>
                <a:gd name="T110" fmla="*/ 2147483647 w 390"/>
                <a:gd name="T111" fmla="*/ 471927307 h 391"/>
                <a:gd name="T112" fmla="*/ 2147483647 w 390"/>
                <a:gd name="T113" fmla="*/ 424732515 h 391"/>
                <a:gd name="T114" fmla="*/ 2147483647 w 390"/>
                <a:gd name="T115" fmla="*/ 377544593 h 391"/>
                <a:gd name="T116" fmla="*/ 2147483647 w 390"/>
                <a:gd name="T117" fmla="*/ 188772297 h 391"/>
                <a:gd name="T118" fmla="*/ 2147483647 w 390"/>
                <a:gd name="T119" fmla="*/ 47194792 h 391"/>
                <a:gd name="T120" fmla="*/ 2147483647 w 390"/>
                <a:gd name="T121" fmla="*/ 235960218 h 3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90"/>
                <a:gd name="T184" fmla="*/ 0 h 391"/>
                <a:gd name="T185" fmla="*/ 390 w 390"/>
                <a:gd name="T186" fmla="*/ 391 h 39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90" h="391">
                  <a:moveTo>
                    <a:pt x="193" y="389"/>
                  </a:moveTo>
                  <a:cubicBezTo>
                    <a:pt x="193" y="387"/>
                    <a:pt x="194" y="386"/>
                    <a:pt x="195" y="386"/>
                  </a:cubicBezTo>
                  <a:cubicBezTo>
                    <a:pt x="195" y="386"/>
                    <a:pt x="195" y="386"/>
                    <a:pt x="195" y="386"/>
                  </a:cubicBezTo>
                  <a:cubicBezTo>
                    <a:pt x="196" y="386"/>
                    <a:pt x="197" y="387"/>
                    <a:pt x="197" y="389"/>
                  </a:cubicBezTo>
                  <a:cubicBezTo>
                    <a:pt x="197" y="389"/>
                    <a:pt x="197" y="389"/>
                    <a:pt x="197" y="389"/>
                  </a:cubicBezTo>
                  <a:cubicBezTo>
                    <a:pt x="197" y="390"/>
                    <a:pt x="196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5" y="391"/>
                    <a:pt x="195" y="391"/>
                    <a:pt x="195" y="391"/>
                  </a:cubicBezTo>
                  <a:cubicBezTo>
                    <a:pt x="194" y="391"/>
                    <a:pt x="193" y="390"/>
                    <a:pt x="193" y="389"/>
                  </a:cubicBezTo>
                  <a:close/>
                  <a:moveTo>
                    <a:pt x="200" y="388"/>
                  </a:moveTo>
                  <a:cubicBezTo>
                    <a:pt x="200" y="387"/>
                    <a:pt x="201" y="386"/>
                    <a:pt x="202" y="386"/>
                  </a:cubicBezTo>
                  <a:cubicBezTo>
                    <a:pt x="202" y="386"/>
                    <a:pt x="202" y="386"/>
                    <a:pt x="202" y="386"/>
                  </a:cubicBezTo>
                  <a:cubicBezTo>
                    <a:pt x="203" y="386"/>
                    <a:pt x="204" y="387"/>
                    <a:pt x="204" y="388"/>
                  </a:cubicBezTo>
                  <a:cubicBezTo>
                    <a:pt x="204" y="388"/>
                    <a:pt x="204" y="388"/>
                    <a:pt x="204" y="388"/>
                  </a:cubicBezTo>
                  <a:cubicBezTo>
                    <a:pt x="204" y="390"/>
                    <a:pt x="203" y="390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2" y="391"/>
                    <a:pt x="202" y="391"/>
                    <a:pt x="202" y="391"/>
                  </a:cubicBezTo>
                  <a:cubicBezTo>
                    <a:pt x="201" y="391"/>
                    <a:pt x="200" y="390"/>
                    <a:pt x="200" y="388"/>
                  </a:cubicBezTo>
                  <a:close/>
                  <a:moveTo>
                    <a:pt x="188" y="391"/>
                  </a:moveTo>
                  <a:cubicBezTo>
                    <a:pt x="187" y="390"/>
                    <a:pt x="186" y="389"/>
                    <a:pt x="186" y="388"/>
                  </a:cubicBezTo>
                  <a:cubicBezTo>
                    <a:pt x="186" y="388"/>
                    <a:pt x="186" y="388"/>
                    <a:pt x="186" y="388"/>
                  </a:cubicBezTo>
                  <a:cubicBezTo>
                    <a:pt x="186" y="387"/>
                    <a:pt x="187" y="386"/>
                    <a:pt x="188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9" y="386"/>
                    <a:pt x="190" y="387"/>
                    <a:pt x="190" y="388"/>
                  </a:cubicBezTo>
                  <a:cubicBezTo>
                    <a:pt x="190" y="388"/>
                    <a:pt x="190" y="388"/>
                    <a:pt x="190" y="388"/>
                  </a:cubicBezTo>
                  <a:cubicBezTo>
                    <a:pt x="190" y="390"/>
                    <a:pt x="189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ubicBezTo>
                    <a:pt x="188" y="391"/>
                    <a:pt x="188" y="391"/>
                    <a:pt x="188" y="391"/>
                  </a:cubicBezTo>
                  <a:close/>
                  <a:moveTo>
                    <a:pt x="207" y="388"/>
                  </a:moveTo>
                  <a:cubicBezTo>
                    <a:pt x="207" y="387"/>
                    <a:pt x="208" y="386"/>
                    <a:pt x="209" y="386"/>
                  </a:cubicBezTo>
                  <a:cubicBezTo>
                    <a:pt x="209" y="386"/>
                    <a:pt x="209" y="386"/>
                    <a:pt x="209" y="386"/>
                  </a:cubicBezTo>
                  <a:cubicBezTo>
                    <a:pt x="210" y="386"/>
                    <a:pt x="211" y="387"/>
                    <a:pt x="211" y="388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89"/>
                    <a:pt x="210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9" y="390"/>
                    <a:pt x="209" y="390"/>
                    <a:pt x="209" y="390"/>
                  </a:cubicBezTo>
                  <a:cubicBezTo>
                    <a:pt x="208" y="390"/>
                    <a:pt x="207" y="389"/>
                    <a:pt x="207" y="388"/>
                  </a:cubicBezTo>
                  <a:close/>
                  <a:moveTo>
                    <a:pt x="181" y="390"/>
                  </a:moveTo>
                  <a:cubicBezTo>
                    <a:pt x="179" y="390"/>
                    <a:pt x="178" y="389"/>
                    <a:pt x="179" y="388"/>
                  </a:cubicBezTo>
                  <a:cubicBezTo>
                    <a:pt x="179" y="388"/>
                    <a:pt x="179" y="388"/>
                    <a:pt x="179" y="388"/>
                  </a:cubicBezTo>
                  <a:cubicBezTo>
                    <a:pt x="179" y="387"/>
                    <a:pt x="180" y="386"/>
                    <a:pt x="181" y="386"/>
                  </a:cubicBezTo>
                  <a:cubicBezTo>
                    <a:pt x="181" y="386"/>
                    <a:pt x="181" y="386"/>
                    <a:pt x="181" y="386"/>
                  </a:cubicBezTo>
                  <a:cubicBezTo>
                    <a:pt x="182" y="386"/>
                    <a:pt x="183" y="387"/>
                    <a:pt x="183" y="388"/>
                  </a:cubicBezTo>
                  <a:cubicBezTo>
                    <a:pt x="183" y="388"/>
                    <a:pt x="183" y="388"/>
                    <a:pt x="183" y="388"/>
                  </a:cubicBezTo>
                  <a:cubicBezTo>
                    <a:pt x="183" y="389"/>
                    <a:pt x="182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ubicBezTo>
                    <a:pt x="181" y="390"/>
                    <a:pt x="181" y="390"/>
                    <a:pt x="181" y="390"/>
                  </a:cubicBezTo>
                  <a:close/>
                  <a:moveTo>
                    <a:pt x="214" y="388"/>
                  </a:moveTo>
                  <a:cubicBezTo>
                    <a:pt x="214" y="386"/>
                    <a:pt x="215" y="385"/>
                    <a:pt x="216" y="385"/>
                  </a:cubicBezTo>
                  <a:cubicBezTo>
                    <a:pt x="216" y="385"/>
                    <a:pt x="216" y="385"/>
                    <a:pt x="216" y="385"/>
                  </a:cubicBezTo>
                  <a:cubicBezTo>
                    <a:pt x="217" y="385"/>
                    <a:pt x="218" y="386"/>
                    <a:pt x="218" y="387"/>
                  </a:cubicBezTo>
                  <a:cubicBezTo>
                    <a:pt x="218" y="387"/>
                    <a:pt x="218" y="387"/>
                    <a:pt x="218" y="387"/>
                  </a:cubicBezTo>
                  <a:cubicBezTo>
                    <a:pt x="219" y="388"/>
                    <a:pt x="218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7" y="389"/>
                    <a:pt x="217" y="389"/>
                    <a:pt x="217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6" y="389"/>
                    <a:pt x="216" y="389"/>
                    <a:pt x="216" y="389"/>
                  </a:cubicBezTo>
                  <a:cubicBezTo>
                    <a:pt x="215" y="389"/>
                    <a:pt x="214" y="389"/>
                    <a:pt x="214" y="388"/>
                  </a:cubicBezTo>
                  <a:close/>
                  <a:moveTo>
                    <a:pt x="173" y="389"/>
                  </a:moveTo>
                  <a:cubicBezTo>
                    <a:pt x="172" y="389"/>
                    <a:pt x="171" y="388"/>
                    <a:pt x="171" y="387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1" y="386"/>
                    <a:pt x="173" y="385"/>
                    <a:pt x="174" y="385"/>
                  </a:cubicBezTo>
                  <a:cubicBezTo>
                    <a:pt x="174" y="385"/>
                    <a:pt x="174" y="385"/>
                    <a:pt x="174" y="385"/>
                  </a:cubicBezTo>
                  <a:cubicBezTo>
                    <a:pt x="175" y="385"/>
                    <a:pt x="176" y="386"/>
                    <a:pt x="176" y="388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5" y="389"/>
                    <a:pt x="175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ubicBezTo>
                    <a:pt x="173" y="389"/>
                    <a:pt x="173" y="389"/>
                    <a:pt x="173" y="389"/>
                  </a:cubicBezTo>
                  <a:close/>
                  <a:moveTo>
                    <a:pt x="221" y="387"/>
                  </a:moveTo>
                  <a:cubicBezTo>
                    <a:pt x="221" y="386"/>
                    <a:pt x="222" y="385"/>
                    <a:pt x="223" y="384"/>
                  </a:cubicBezTo>
                  <a:cubicBezTo>
                    <a:pt x="223" y="384"/>
                    <a:pt x="223" y="384"/>
                    <a:pt x="223" y="384"/>
                  </a:cubicBezTo>
                  <a:cubicBezTo>
                    <a:pt x="224" y="384"/>
                    <a:pt x="225" y="385"/>
                    <a:pt x="226" y="386"/>
                  </a:cubicBezTo>
                  <a:cubicBezTo>
                    <a:pt x="226" y="386"/>
                    <a:pt x="226" y="386"/>
                    <a:pt x="226" y="386"/>
                  </a:cubicBezTo>
                  <a:cubicBezTo>
                    <a:pt x="226" y="387"/>
                    <a:pt x="225" y="388"/>
                    <a:pt x="224" y="389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4" y="389"/>
                    <a:pt x="224" y="389"/>
                    <a:pt x="223" y="389"/>
                  </a:cubicBezTo>
                  <a:cubicBezTo>
                    <a:pt x="223" y="389"/>
                    <a:pt x="223" y="389"/>
                    <a:pt x="223" y="389"/>
                  </a:cubicBezTo>
                  <a:cubicBezTo>
                    <a:pt x="222" y="389"/>
                    <a:pt x="222" y="388"/>
                    <a:pt x="221" y="387"/>
                  </a:cubicBezTo>
                  <a:close/>
                  <a:moveTo>
                    <a:pt x="166" y="388"/>
                  </a:moveTo>
                  <a:cubicBezTo>
                    <a:pt x="165" y="388"/>
                    <a:pt x="164" y="387"/>
                    <a:pt x="164" y="386"/>
                  </a:cubicBezTo>
                  <a:cubicBezTo>
                    <a:pt x="164" y="386"/>
                    <a:pt x="164" y="386"/>
                    <a:pt x="164" y="386"/>
                  </a:cubicBezTo>
                  <a:cubicBezTo>
                    <a:pt x="164" y="385"/>
                    <a:pt x="165" y="384"/>
                    <a:pt x="167" y="384"/>
                  </a:cubicBezTo>
                  <a:cubicBezTo>
                    <a:pt x="167" y="384"/>
                    <a:pt x="167" y="384"/>
                    <a:pt x="167" y="384"/>
                  </a:cubicBezTo>
                  <a:cubicBezTo>
                    <a:pt x="168" y="384"/>
                    <a:pt x="169" y="386"/>
                    <a:pt x="168" y="387"/>
                  </a:cubicBezTo>
                  <a:cubicBezTo>
                    <a:pt x="168" y="387"/>
                    <a:pt x="168" y="387"/>
                    <a:pt x="168" y="387"/>
                  </a:cubicBezTo>
                  <a:cubicBezTo>
                    <a:pt x="168" y="388"/>
                    <a:pt x="167" y="389"/>
                    <a:pt x="166" y="389"/>
                  </a:cubicBezTo>
                  <a:cubicBezTo>
                    <a:pt x="166" y="389"/>
                    <a:pt x="166" y="389"/>
                    <a:pt x="166" y="389"/>
                  </a:cubicBezTo>
                  <a:cubicBezTo>
                    <a:pt x="166" y="389"/>
                    <a:pt x="166" y="389"/>
                    <a:pt x="166" y="388"/>
                  </a:cubicBezTo>
                  <a:close/>
                  <a:moveTo>
                    <a:pt x="229" y="386"/>
                  </a:moveTo>
                  <a:cubicBezTo>
                    <a:pt x="228" y="384"/>
                    <a:pt x="229" y="383"/>
                    <a:pt x="230" y="383"/>
                  </a:cubicBezTo>
                  <a:cubicBezTo>
                    <a:pt x="230" y="383"/>
                    <a:pt x="230" y="383"/>
                    <a:pt x="230" y="383"/>
                  </a:cubicBezTo>
                  <a:cubicBezTo>
                    <a:pt x="231" y="383"/>
                    <a:pt x="232" y="384"/>
                    <a:pt x="233" y="385"/>
                  </a:cubicBezTo>
                  <a:cubicBezTo>
                    <a:pt x="233" y="385"/>
                    <a:pt x="233" y="385"/>
                    <a:pt x="233" y="385"/>
                  </a:cubicBezTo>
                  <a:cubicBezTo>
                    <a:pt x="233" y="386"/>
                    <a:pt x="232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1" y="387"/>
                    <a:pt x="231" y="387"/>
                    <a:pt x="231" y="387"/>
                  </a:cubicBezTo>
                  <a:cubicBezTo>
                    <a:pt x="230" y="387"/>
                    <a:pt x="229" y="387"/>
                    <a:pt x="229" y="386"/>
                  </a:cubicBezTo>
                  <a:close/>
                  <a:moveTo>
                    <a:pt x="159" y="387"/>
                  </a:move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8" y="387"/>
                    <a:pt x="157" y="386"/>
                    <a:pt x="157" y="385"/>
                  </a:cubicBezTo>
                  <a:cubicBezTo>
                    <a:pt x="157" y="385"/>
                    <a:pt x="157" y="385"/>
                    <a:pt x="157" y="385"/>
                  </a:cubicBezTo>
                  <a:cubicBezTo>
                    <a:pt x="157" y="384"/>
                    <a:pt x="158" y="383"/>
                    <a:pt x="160" y="383"/>
                  </a:cubicBezTo>
                  <a:cubicBezTo>
                    <a:pt x="160" y="383"/>
                    <a:pt x="160" y="383"/>
                    <a:pt x="160" y="383"/>
                  </a:cubicBezTo>
                  <a:cubicBezTo>
                    <a:pt x="161" y="383"/>
                    <a:pt x="161" y="384"/>
                    <a:pt x="161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7"/>
                    <a:pt x="160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ubicBezTo>
                    <a:pt x="159" y="387"/>
                    <a:pt x="159" y="387"/>
                    <a:pt x="159" y="387"/>
                  </a:cubicBezTo>
                  <a:close/>
                  <a:moveTo>
                    <a:pt x="236" y="384"/>
                  </a:moveTo>
                  <a:cubicBezTo>
                    <a:pt x="235" y="383"/>
                    <a:pt x="236" y="382"/>
                    <a:pt x="237" y="382"/>
                  </a:cubicBezTo>
                  <a:cubicBezTo>
                    <a:pt x="237" y="382"/>
                    <a:pt x="237" y="382"/>
                    <a:pt x="237" y="382"/>
                  </a:cubicBezTo>
                  <a:cubicBezTo>
                    <a:pt x="238" y="381"/>
                    <a:pt x="239" y="382"/>
                    <a:pt x="240" y="383"/>
                  </a:cubicBezTo>
                  <a:cubicBezTo>
                    <a:pt x="240" y="383"/>
                    <a:pt x="240" y="383"/>
                    <a:pt x="240" y="383"/>
                  </a:cubicBezTo>
                  <a:cubicBezTo>
                    <a:pt x="240" y="384"/>
                    <a:pt x="239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8" y="386"/>
                    <a:pt x="238" y="386"/>
                    <a:pt x="238" y="386"/>
                  </a:cubicBezTo>
                  <a:cubicBezTo>
                    <a:pt x="237" y="386"/>
                    <a:pt x="236" y="385"/>
                    <a:pt x="236" y="384"/>
                  </a:cubicBezTo>
                  <a:close/>
                  <a:moveTo>
                    <a:pt x="152" y="386"/>
                  </a:moveTo>
                  <a:cubicBezTo>
                    <a:pt x="151" y="386"/>
                    <a:pt x="150" y="384"/>
                    <a:pt x="150" y="383"/>
                  </a:cubicBezTo>
                  <a:cubicBezTo>
                    <a:pt x="150" y="383"/>
                    <a:pt x="150" y="383"/>
                    <a:pt x="150" y="383"/>
                  </a:cubicBezTo>
                  <a:cubicBezTo>
                    <a:pt x="150" y="382"/>
                    <a:pt x="151" y="381"/>
                    <a:pt x="153" y="382"/>
                  </a:cubicBezTo>
                  <a:cubicBezTo>
                    <a:pt x="153" y="382"/>
                    <a:pt x="153" y="382"/>
                    <a:pt x="153" y="382"/>
                  </a:cubicBezTo>
                  <a:cubicBezTo>
                    <a:pt x="154" y="382"/>
                    <a:pt x="154" y="383"/>
                    <a:pt x="154" y="384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4" y="385"/>
                    <a:pt x="153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ubicBezTo>
                    <a:pt x="152" y="386"/>
                    <a:pt x="152" y="386"/>
                    <a:pt x="152" y="386"/>
                  </a:cubicBezTo>
                  <a:close/>
                  <a:moveTo>
                    <a:pt x="243" y="383"/>
                  </a:moveTo>
                  <a:cubicBezTo>
                    <a:pt x="242" y="381"/>
                    <a:pt x="243" y="380"/>
                    <a:pt x="244" y="380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45" y="380"/>
                    <a:pt x="246" y="380"/>
                    <a:pt x="247" y="382"/>
                  </a:cubicBezTo>
                  <a:cubicBezTo>
                    <a:pt x="247" y="382"/>
                    <a:pt x="247" y="382"/>
                    <a:pt x="247" y="382"/>
                  </a:cubicBezTo>
                  <a:cubicBezTo>
                    <a:pt x="247" y="383"/>
                    <a:pt x="246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5" y="384"/>
                    <a:pt x="245" y="384"/>
                    <a:pt x="245" y="384"/>
                  </a:cubicBezTo>
                  <a:cubicBezTo>
                    <a:pt x="244" y="384"/>
                    <a:pt x="243" y="384"/>
                    <a:pt x="243" y="383"/>
                  </a:cubicBezTo>
                  <a:close/>
                  <a:moveTo>
                    <a:pt x="145" y="384"/>
                  </a:move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3" y="384"/>
                    <a:pt x="143" y="383"/>
                    <a:pt x="143" y="381"/>
                  </a:cubicBezTo>
                  <a:cubicBezTo>
                    <a:pt x="143" y="381"/>
                    <a:pt x="143" y="381"/>
                    <a:pt x="143" y="381"/>
                  </a:cubicBezTo>
                  <a:cubicBezTo>
                    <a:pt x="143" y="380"/>
                    <a:pt x="145" y="380"/>
                    <a:pt x="146" y="380"/>
                  </a:cubicBezTo>
                  <a:cubicBezTo>
                    <a:pt x="146" y="380"/>
                    <a:pt x="146" y="380"/>
                    <a:pt x="146" y="380"/>
                  </a:cubicBezTo>
                  <a:cubicBezTo>
                    <a:pt x="147" y="380"/>
                    <a:pt x="147" y="381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6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ubicBezTo>
                    <a:pt x="145" y="384"/>
                    <a:pt x="145" y="384"/>
                    <a:pt x="145" y="384"/>
                  </a:cubicBezTo>
                  <a:close/>
                  <a:moveTo>
                    <a:pt x="250" y="381"/>
                  </a:moveTo>
                  <a:cubicBezTo>
                    <a:pt x="249" y="380"/>
                    <a:pt x="250" y="378"/>
                    <a:pt x="251" y="378"/>
                  </a:cubicBezTo>
                  <a:cubicBezTo>
                    <a:pt x="251" y="378"/>
                    <a:pt x="251" y="378"/>
                    <a:pt x="251" y="378"/>
                  </a:cubicBezTo>
                  <a:cubicBezTo>
                    <a:pt x="252" y="378"/>
                    <a:pt x="253" y="378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54" y="381"/>
                    <a:pt x="253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2" y="382"/>
                    <a:pt x="252" y="382"/>
                    <a:pt x="252" y="382"/>
                  </a:cubicBezTo>
                  <a:cubicBezTo>
                    <a:pt x="251" y="382"/>
                    <a:pt x="250" y="382"/>
                    <a:pt x="250" y="381"/>
                  </a:cubicBezTo>
                  <a:close/>
                  <a:moveTo>
                    <a:pt x="138" y="382"/>
                  </a:moveTo>
                  <a:cubicBezTo>
                    <a:pt x="136" y="382"/>
                    <a:pt x="136" y="380"/>
                    <a:pt x="136" y="379"/>
                  </a:cubicBezTo>
                  <a:cubicBezTo>
                    <a:pt x="136" y="379"/>
                    <a:pt x="136" y="379"/>
                    <a:pt x="136" y="379"/>
                  </a:cubicBezTo>
                  <a:cubicBezTo>
                    <a:pt x="136" y="378"/>
                    <a:pt x="138" y="378"/>
                    <a:pt x="139" y="378"/>
                  </a:cubicBezTo>
                  <a:cubicBezTo>
                    <a:pt x="139" y="378"/>
                    <a:pt x="139" y="378"/>
                    <a:pt x="139" y="378"/>
                  </a:cubicBezTo>
                  <a:cubicBezTo>
                    <a:pt x="140" y="378"/>
                    <a:pt x="141" y="379"/>
                    <a:pt x="140" y="381"/>
                  </a:cubicBezTo>
                  <a:cubicBezTo>
                    <a:pt x="140" y="381"/>
                    <a:pt x="140" y="381"/>
                    <a:pt x="140" y="381"/>
                  </a:cubicBezTo>
                  <a:cubicBezTo>
                    <a:pt x="140" y="382"/>
                    <a:pt x="139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ubicBezTo>
                    <a:pt x="138" y="382"/>
                    <a:pt x="138" y="382"/>
                    <a:pt x="138" y="382"/>
                  </a:cubicBezTo>
                  <a:close/>
                  <a:moveTo>
                    <a:pt x="256" y="379"/>
                  </a:moveTo>
                  <a:cubicBezTo>
                    <a:pt x="256" y="377"/>
                    <a:pt x="257" y="376"/>
                    <a:pt x="258" y="376"/>
                  </a:cubicBezTo>
                  <a:cubicBezTo>
                    <a:pt x="258" y="376"/>
                    <a:pt x="258" y="376"/>
                    <a:pt x="258" y="376"/>
                  </a:cubicBezTo>
                  <a:cubicBezTo>
                    <a:pt x="259" y="375"/>
                    <a:pt x="260" y="376"/>
                    <a:pt x="260" y="377"/>
                  </a:cubicBezTo>
                  <a:cubicBezTo>
                    <a:pt x="260" y="377"/>
                    <a:pt x="260" y="377"/>
                    <a:pt x="260" y="377"/>
                  </a:cubicBezTo>
                  <a:cubicBezTo>
                    <a:pt x="261" y="378"/>
                    <a:pt x="260" y="379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9" y="380"/>
                    <a:pt x="259" y="380"/>
                    <a:pt x="259" y="380"/>
                  </a:cubicBezTo>
                  <a:cubicBezTo>
                    <a:pt x="258" y="380"/>
                    <a:pt x="257" y="379"/>
                    <a:pt x="256" y="379"/>
                  </a:cubicBezTo>
                  <a:close/>
                  <a:moveTo>
                    <a:pt x="131" y="380"/>
                  </a:moveTo>
                  <a:cubicBezTo>
                    <a:pt x="129" y="379"/>
                    <a:pt x="129" y="378"/>
                    <a:pt x="129" y="377"/>
                  </a:cubicBezTo>
                  <a:cubicBezTo>
                    <a:pt x="129" y="377"/>
                    <a:pt x="129" y="377"/>
                    <a:pt x="129" y="377"/>
                  </a:cubicBezTo>
                  <a:cubicBezTo>
                    <a:pt x="130" y="376"/>
                    <a:pt x="131" y="375"/>
                    <a:pt x="132" y="376"/>
                  </a:cubicBezTo>
                  <a:cubicBezTo>
                    <a:pt x="132" y="376"/>
                    <a:pt x="132" y="376"/>
                    <a:pt x="132" y="376"/>
                  </a:cubicBezTo>
                  <a:cubicBezTo>
                    <a:pt x="133" y="376"/>
                    <a:pt x="134" y="377"/>
                    <a:pt x="133" y="378"/>
                  </a:cubicBezTo>
                  <a:cubicBezTo>
                    <a:pt x="133" y="378"/>
                    <a:pt x="133" y="378"/>
                    <a:pt x="133" y="378"/>
                  </a:cubicBezTo>
                  <a:cubicBezTo>
                    <a:pt x="133" y="379"/>
                    <a:pt x="132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ubicBezTo>
                    <a:pt x="131" y="380"/>
                    <a:pt x="131" y="380"/>
                    <a:pt x="131" y="380"/>
                  </a:cubicBezTo>
                  <a:close/>
                  <a:moveTo>
                    <a:pt x="263" y="376"/>
                  </a:moveTo>
                  <a:cubicBezTo>
                    <a:pt x="263" y="375"/>
                    <a:pt x="263" y="374"/>
                    <a:pt x="264" y="373"/>
                  </a:cubicBezTo>
                  <a:cubicBezTo>
                    <a:pt x="264" y="373"/>
                    <a:pt x="264" y="373"/>
                    <a:pt x="264" y="373"/>
                  </a:cubicBezTo>
                  <a:cubicBezTo>
                    <a:pt x="266" y="373"/>
                    <a:pt x="267" y="373"/>
                    <a:pt x="267" y="375"/>
                  </a:cubicBezTo>
                  <a:cubicBezTo>
                    <a:pt x="267" y="375"/>
                    <a:pt x="267" y="375"/>
                    <a:pt x="267" y="375"/>
                  </a:cubicBezTo>
                  <a:cubicBezTo>
                    <a:pt x="268" y="376"/>
                    <a:pt x="267" y="377"/>
                    <a:pt x="266" y="377"/>
                  </a:cubicBezTo>
                  <a:cubicBezTo>
                    <a:pt x="266" y="377"/>
                    <a:pt x="266" y="377"/>
                    <a:pt x="266" y="377"/>
                  </a:cubicBezTo>
                  <a:cubicBezTo>
                    <a:pt x="266" y="377"/>
                    <a:pt x="266" y="377"/>
                    <a:pt x="265" y="377"/>
                  </a:cubicBezTo>
                  <a:cubicBezTo>
                    <a:pt x="265" y="377"/>
                    <a:pt x="265" y="377"/>
                    <a:pt x="265" y="377"/>
                  </a:cubicBezTo>
                  <a:cubicBezTo>
                    <a:pt x="264" y="377"/>
                    <a:pt x="264" y="377"/>
                    <a:pt x="263" y="376"/>
                  </a:cubicBezTo>
                  <a:close/>
                  <a:moveTo>
                    <a:pt x="124" y="377"/>
                  </a:moveTo>
                  <a:cubicBezTo>
                    <a:pt x="123" y="377"/>
                    <a:pt x="122" y="375"/>
                    <a:pt x="123" y="374"/>
                  </a:cubicBezTo>
                  <a:cubicBezTo>
                    <a:pt x="123" y="374"/>
                    <a:pt x="123" y="374"/>
                    <a:pt x="123" y="374"/>
                  </a:cubicBezTo>
                  <a:cubicBezTo>
                    <a:pt x="123" y="373"/>
                    <a:pt x="124" y="373"/>
                    <a:pt x="125" y="373"/>
                  </a:cubicBezTo>
                  <a:cubicBezTo>
                    <a:pt x="125" y="373"/>
                    <a:pt x="125" y="373"/>
                    <a:pt x="125" y="373"/>
                  </a:cubicBezTo>
                  <a:cubicBezTo>
                    <a:pt x="126" y="374"/>
                    <a:pt x="127" y="375"/>
                    <a:pt x="126" y="376"/>
                  </a:cubicBezTo>
                  <a:cubicBezTo>
                    <a:pt x="126" y="376"/>
                    <a:pt x="126" y="376"/>
                    <a:pt x="126" y="376"/>
                  </a:cubicBezTo>
                  <a:cubicBezTo>
                    <a:pt x="126" y="377"/>
                    <a:pt x="125" y="377"/>
                    <a:pt x="125" y="377"/>
                  </a:cubicBezTo>
                  <a:cubicBezTo>
                    <a:pt x="125" y="377"/>
                    <a:pt x="125" y="377"/>
                    <a:pt x="125" y="377"/>
                  </a:cubicBezTo>
                  <a:cubicBezTo>
                    <a:pt x="124" y="377"/>
                    <a:pt x="124" y="377"/>
                    <a:pt x="124" y="377"/>
                  </a:cubicBezTo>
                  <a:close/>
                  <a:moveTo>
                    <a:pt x="270" y="373"/>
                  </a:moveTo>
                  <a:cubicBezTo>
                    <a:pt x="270" y="372"/>
                    <a:pt x="270" y="371"/>
                    <a:pt x="271" y="371"/>
                  </a:cubicBezTo>
                  <a:cubicBezTo>
                    <a:pt x="271" y="371"/>
                    <a:pt x="271" y="371"/>
                    <a:pt x="271" y="371"/>
                  </a:cubicBezTo>
                  <a:cubicBezTo>
                    <a:pt x="272" y="370"/>
                    <a:pt x="273" y="371"/>
                    <a:pt x="274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4" y="373"/>
                    <a:pt x="274" y="374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3" y="375"/>
                    <a:pt x="273" y="375"/>
                    <a:pt x="273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2" y="375"/>
                    <a:pt x="272" y="375"/>
                    <a:pt x="272" y="375"/>
                  </a:cubicBezTo>
                  <a:cubicBezTo>
                    <a:pt x="271" y="375"/>
                    <a:pt x="270" y="374"/>
                    <a:pt x="270" y="373"/>
                  </a:cubicBezTo>
                  <a:close/>
                  <a:moveTo>
                    <a:pt x="117" y="374"/>
                  </a:moveTo>
                  <a:cubicBezTo>
                    <a:pt x="116" y="374"/>
                    <a:pt x="115" y="373"/>
                    <a:pt x="116" y="372"/>
                  </a:cubicBezTo>
                  <a:cubicBezTo>
                    <a:pt x="116" y="372"/>
                    <a:pt x="116" y="372"/>
                    <a:pt x="116" y="372"/>
                  </a:cubicBezTo>
                  <a:cubicBezTo>
                    <a:pt x="116" y="370"/>
                    <a:pt x="118" y="370"/>
                    <a:pt x="119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0" y="371"/>
                    <a:pt x="120" y="372"/>
                    <a:pt x="120" y="373"/>
                  </a:cubicBezTo>
                  <a:cubicBezTo>
                    <a:pt x="120" y="373"/>
                    <a:pt x="120" y="373"/>
                    <a:pt x="120" y="373"/>
                  </a:cubicBezTo>
                  <a:cubicBezTo>
                    <a:pt x="119" y="374"/>
                    <a:pt x="119" y="375"/>
                    <a:pt x="118" y="375"/>
                  </a:cubicBezTo>
                  <a:cubicBezTo>
                    <a:pt x="118" y="375"/>
                    <a:pt x="118" y="375"/>
                    <a:pt x="118" y="375"/>
                  </a:cubicBezTo>
                  <a:cubicBezTo>
                    <a:pt x="118" y="375"/>
                    <a:pt x="117" y="374"/>
                    <a:pt x="117" y="374"/>
                  </a:cubicBezTo>
                  <a:close/>
                  <a:moveTo>
                    <a:pt x="277" y="370"/>
                  </a:moveTo>
                  <a:cubicBezTo>
                    <a:pt x="276" y="369"/>
                    <a:pt x="276" y="368"/>
                    <a:pt x="278" y="368"/>
                  </a:cubicBezTo>
                  <a:cubicBezTo>
                    <a:pt x="278" y="368"/>
                    <a:pt x="278" y="368"/>
                    <a:pt x="278" y="368"/>
                  </a:cubicBezTo>
                  <a:cubicBezTo>
                    <a:pt x="279" y="367"/>
                    <a:pt x="280" y="368"/>
                    <a:pt x="280" y="369"/>
                  </a:cubicBezTo>
                  <a:cubicBezTo>
                    <a:pt x="280" y="369"/>
                    <a:pt x="280" y="369"/>
                    <a:pt x="280" y="369"/>
                  </a:cubicBezTo>
                  <a:cubicBezTo>
                    <a:pt x="281" y="370"/>
                    <a:pt x="280" y="371"/>
                    <a:pt x="279" y="371"/>
                  </a:cubicBezTo>
                  <a:cubicBezTo>
                    <a:pt x="279" y="371"/>
                    <a:pt x="279" y="371"/>
                    <a:pt x="279" y="371"/>
                  </a:cubicBezTo>
                  <a:cubicBezTo>
                    <a:pt x="279" y="372"/>
                    <a:pt x="279" y="372"/>
                    <a:pt x="278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72"/>
                    <a:pt x="277" y="371"/>
                    <a:pt x="277" y="370"/>
                  </a:cubicBezTo>
                  <a:close/>
                  <a:moveTo>
                    <a:pt x="110" y="371"/>
                  </a:moveTo>
                  <a:cubicBezTo>
                    <a:pt x="109" y="371"/>
                    <a:pt x="109" y="370"/>
                    <a:pt x="109" y="368"/>
                  </a:cubicBezTo>
                  <a:cubicBezTo>
                    <a:pt x="109" y="368"/>
                    <a:pt x="109" y="368"/>
                    <a:pt x="109" y="368"/>
                  </a:cubicBezTo>
                  <a:cubicBezTo>
                    <a:pt x="110" y="367"/>
                    <a:pt x="111" y="367"/>
                    <a:pt x="112" y="367"/>
                  </a:cubicBezTo>
                  <a:cubicBezTo>
                    <a:pt x="112" y="367"/>
                    <a:pt x="112" y="367"/>
                    <a:pt x="112" y="367"/>
                  </a:cubicBezTo>
                  <a:cubicBezTo>
                    <a:pt x="113" y="368"/>
                    <a:pt x="114" y="369"/>
                    <a:pt x="113" y="370"/>
                  </a:cubicBezTo>
                  <a:cubicBezTo>
                    <a:pt x="113" y="370"/>
                    <a:pt x="113" y="370"/>
                    <a:pt x="113" y="370"/>
                  </a:cubicBezTo>
                  <a:cubicBezTo>
                    <a:pt x="113" y="371"/>
                    <a:pt x="112" y="371"/>
                    <a:pt x="111" y="371"/>
                  </a:cubicBezTo>
                  <a:cubicBezTo>
                    <a:pt x="111" y="371"/>
                    <a:pt x="111" y="371"/>
                    <a:pt x="111" y="371"/>
                  </a:cubicBezTo>
                  <a:cubicBezTo>
                    <a:pt x="111" y="371"/>
                    <a:pt x="111" y="371"/>
                    <a:pt x="110" y="371"/>
                  </a:cubicBezTo>
                  <a:close/>
                  <a:moveTo>
                    <a:pt x="283" y="367"/>
                  </a:moveTo>
                  <a:cubicBezTo>
                    <a:pt x="282" y="366"/>
                    <a:pt x="283" y="365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5" y="364"/>
                    <a:pt x="286" y="364"/>
                    <a:pt x="287" y="365"/>
                  </a:cubicBezTo>
                  <a:cubicBezTo>
                    <a:pt x="287" y="365"/>
                    <a:pt x="287" y="365"/>
                    <a:pt x="287" y="365"/>
                  </a:cubicBezTo>
                  <a:cubicBezTo>
                    <a:pt x="287" y="366"/>
                    <a:pt x="287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6" y="368"/>
                    <a:pt x="286" y="368"/>
                  </a:cubicBezTo>
                  <a:cubicBezTo>
                    <a:pt x="286" y="368"/>
                    <a:pt x="285" y="368"/>
                    <a:pt x="285" y="368"/>
                  </a:cubicBezTo>
                  <a:cubicBezTo>
                    <a:pt x="285" y="368"/>
                    <a:pt x="285" y="368"/>
                    <a:pt x="285" y="368"/>
                  </a:cubicBezTo>
                  <a:cubicBezTo>
                    <a:pt x="284" y="368"/>
                    <a:pt x="283" y="368"/>
                    <a:pt x="283" y="367"/>
                  </a:cubicBezTo>
                  <a:close/>
                  <a:moveTo>
                    <a:pt x="104" y="368"/>
                  </a:moveTo>
                  <a:cubicBezTo>
                    <a:pt x="103" y="367"/>
                    <a:pt x="102" y="366"/>
                    <a:pt x="103" y="365"/>
                  </a:cubicBezTo>
                  <a:cubicBezTo>
                    <a:pt x="103" y="365"/>
                    <a:pt x="103" y="365"/>
                    <a:pt x="103" y="365"/>
                  </a:cubicBezTo>
                  <a:cubicBezTo>
                    <a:pt x="103" y="364"/>
                    <a:pt x="105" y="364"/>
                    <a:pt x="106" y="364"/>
                  </a:cubicBezTo>
                  <a:cubicBezTo>
                    <a:pt x="106" y="364"/>
                    <a:pt x="106" y="364"/>
                    <a:pt x="106" y="364"/>
                  </a:cubicBezTo>
                  <a:cubicBezTo>
                    <a:pt x="107" y="365"/>
                    <a:pt x="107" y="366"/>
                    <a:pt x="107" y="367"/>
                  </a:cubicBezTo>
                  <a:cubicBezTo>
                    <a:pt x="107" y="367"/>
                    <a:pt x="107" y="367"/>
                    <a:pt x="107" y="367"/>
                  </a:cubicBezTo>
                  <a:cubicBezTo>
                    <a:pt x="106" y="368"/>
                    <a:pt x="106" y="368"/>
                    <a:pt x="105" y="368"/>
                  </a:cubicBezTo>
                  <a:cubicBezTo>
                    <a:pt x="105" y="368"/>
                    <a:pt x="105" y="368"/>
                    <a:pt x="105" y="368"/>
                  </a:cubicBezTo>
                  <a:cubicBezTo>
                    <a:pt x="104" y="368"/>
                    <a:pt x="104" y="368"/>
                    <a:pt x="104" y="368"/>
                  </a:cubicBezTo>
                  <a:close/>
                  <a:moveTo>
                    <a:pt x="289" y="364"/>
                  </a:moveTo>
                  <a:cubicBezTo>
                    <a:pt x="289" y="363"/>
                    <a:pt x="289" y="362"/>
                    <a:pt x="290" y="361"/>
                  </a:cubicBezTo>
                  <a:cubicBezTo>
                    <a:pt x="290" y="361"/>
                    <a:pt x="290" y="361"/>
                    <a:pt x="290" y="361"/>
                  </a:cubicBezTo>
                  <a:cubicBezTo>
                    <a:pt x="291" y="360"/>
                    <a:pt x="292" y="361"/>
                    <a:pt x="293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4" y="363"/>
                    <a:pt x="293" y="364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2" y="365"/>
                  </a:cubicBezTo>
                  <a:cubicBezTo>
                    <a:pt x="292" y="365"/>
                    <a:pt x="292" y="365"/>
                    <a:pt x="291" y="365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0" y="365"/>
                    <a:pt x="290" y="365"/>
                    <a:pt x="289" y="364"/>
                  </a:cubicBezTo>
                  <a:close/>
                  <a:moveTo>
                    <a:pt x="97" y="364"/>
                  </a:moveTo>
                  <a:cubicBezTo>
                    <a:pt x="96" y="364"/>
                    <a:pt x="96" y="363"/>
                    <a:pt x="97" y="362"/>
                  </a:cubicBezTo>
                  <a:cubicBezTo>
                    <a:pt x="97" y="362"/>
                    <a:pt x="97" y="362"/>
                    <a:pt x="97" y="362"/>
                  </a:cubicBezTo>
                  <a:cubicBezTo>
                    <a:pt x="97" y="361"/>
                    <a:pt x="99" y="360"/>
                    <a:pt x="100" y="361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1" y="361"/>
                    <a:pt x="101" y="363"/>
                    <a:pt x="100" y="364"/>
                  </a:cubicBezTo>
                  <a:cubicBezTo>
                    <a:pt x="100" y="364"/>
                    <a:pt x="100" y="364"/>
                    <a:pt x="100" y="364"/>
                  </a:cubicBezTo>
                  <a:cubicBezTo>
                    <a:pt x="100" y="364"/>
                    <a:pt x="99" y="365"/>
                    <a:pt x="98" y="365"/>
                  </a:cubicBezTo>
                  <a:cubicBezTo>
                    <a:pt x="98" y="365"/>
                    <a:pt x="98" y="365"/>
                    <a:pt x="98" y="365"/>
                  </a:cubicBezTo>
                  <a:cubicBezTo>
                    <a:pt x="98" y="365"/>
                    <a:pt x="98" y="365"/>
                    <a:pt x="97" y="364"/>
                  </a:cubicBezTo>
                  <a:close/>
                  <a:moveTo>
                    <a:pt x="296" y="360"/>
                  </a:moveTo>
                  <a:cubicBezTo>
                    <a:pt x="295" y="359"/>
                    <a:pt x="295" y="358"/>
                    <a:pt x="296" y="357"/>
                  </a:cubicBezTo>
                  <a:cubicBezTo>
                    <a:pt x="296" y="357"/>
                    <a:pt x="296" y="357"/>
                    <a:pt x="296" y="357"/>
                  </a:cubicBezTo>
                  <a:cubicBezTo>
                    <a:pt x="297" y="357"/>
                    <a:pt x="299" y="357"/>
                    <a:pt x="299" y="358"/>
                  </a:cubicBezTo>
                  <a:cubicBezTo>
                    <a:pt x="299" y="358"/>
                    <a:pt x="299" y="358"/>
                    <a:pt x="299" y="358"/>
                  </a:cubicBezTo>
                  <a:cubicBezTo>
                    <a:pt x="300" y="359"/>
                    <a:pt x="299" y="360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8" y="361"/>
                    <a:pt x="298" y="361"/>
                    <a:pt x="297" y="361"/>
                  </a:cubicBezTo>
                  <a:cubicBezTo>
                    <a:pt x="297" y="361"/>
                    <a:pt x="297" y="361"/>
                    <a:pt x="297" y="361"/>
                  </a:cubicBezTo>
                  <a:cubicBezTo>
                    <a:pt x="297" y="361"/>
                    <a:pt x="296" y="361"/>
                    <a:pt x="296" y="360"/>
                  </a:cubicBezTo>
                  <a:close/>
                  <a:moveTo>
                    <a:pt x="91" y="361"/>
                  </a:moveTo>
                  <a:cubicBezTo>
                    <a:pt x="90" y="360"/>
                    <a:pt x="90" y="359"/>
                    <a:pt x="91" y="358"/>
                  </a:cubicBezTo>
                  <a:cubicBezTo>
                    <a:pt x="91" y="358"/>
                    <a:pt x="91" y="358"/>
                    <a:pt x="91" y="358"/>
                  </a:cubicBezTo>
                  <a:cubicBezTo>
                    <a:pt x="91" y="357"/>
                    <a:pt x="92" y="356"/>
                    <a:pt x="93" y="357"/>
                  </a:cubicBezTo>
                  <a:cubicBezTo>
                    <a:pt x="93" y="357"/>
                    <a:pt x="93" y="357"/>
                    <a:pt x="93" y="357"/>
                  </a:cubicBezTo>
                  <a:cubicBezTo>
                    <a:pt x="94" y="358"/>
                    <a:pt x="95" y="359"/>
                    <a:pt x="94" y="360"/>
                  </a:cubicBezTo>
                  <a:cubicBezTo>
                    <a:pt x="94" y="360"/>
                    <a:pt x="94" y="360"/>
                    <a:pt x="94" y="360"/>
                  </a:cubicBezTo>
                  <a:cubicBezTo>
                    <a:pt x="94" y="361"/>
                    <a:pt x="93" y="361"/>
                    <a:pt x="92" y="361"/>
                  </a:cubicBezTo>
                  <a:cubicBezTo>
                    <a:pt x="92" y="361"/>
                    <a:pt x="92" y="361"/>
                    <a:pt x="92" y="361"/>
                  </a:cubicBezTo>
                  <a:cubicBezTo>
                    <a:pt x="92" y="361"/>
                    <a:pt x="92" y="361"/>
                    <a:pt x="91" y="361"/>
                  </a:cubicBezTo>
                  <a:close/>
                  <a:moveTo>
                    <a:pt x="302" y="356"/>
                  </a:moveTo>
                  <a:cubicBezTo>
                    <a:pt x="301" y="355"/>
                    <a:pt x="301" y="354"/>
                    <a:pt x="302" y="353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03" y="353"/>
                    <a:pt x="305" y="353"/>
                    <a:pt x="305" y="354"/>
                  </a:cubicBezTo>
                  <a:cubicBezTo>
                    <a:pt x="305" y="354"/>
                    <a:pt x="305" y="354"/>
                    <a:pt x="305" y="354"/>
                  </a:cubicBezTo>
                  <a:cubicBezTo>
                    <a:pt x="306" y="355"/>
                    <a:pt x="306" y="356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5" y="357"/>
                    <a:pt x="305" y="357"/>
                    <a:pt x="305" y="357"/>
                  </a:cubicBezTo>
                  <a:cubicBezTo>
                    <a:pt x="304" y="357"/>
                    <a:pt x="304" y="357"/>
                    <a:pt x="303" y="357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03" y="357"/>
                    <a:pt x="302" y="357"/>
                    <a:pt x="302" y="356"/>
                  </a:cubicBezTo>
                  <a:close/>
                  <a:moveTo>
                    <a:pt x="85" y="357"/>
                  </a:moveTo>
                  <a:cubicBezTo>
                    <a:pt x="84" y="356"/>
                    <a:pt x="84" y="355"/>
                    <a:pt x="85" y="354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5" y="353"/>
                    <a:pt x="86" y="352"/>
                    <a:pt x="87" y="353"/>
                  </a:cubicBezTo>
                  <a:cubicBezTo>
                    <a:pt x="87" y="353"/>
                    <a:pt x="87" y="353"/>
                    <a:pt x="87" y="353"/>
                  </a:cubicBezTo>
                  <a:cubicBezTo>
                    <a:pt x="88" y="354"/>
                    <a:pt x="89" y="355"/>
                    <a:pt x="88" y="356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8" y="357"/>
                    <a:pt x="87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lose/>
                  <a:moveTo>
                    <a:pt x="308" y="352"/>
                  </a:moveTo>
                  <a:cubicBezTo>
                    <a:pt x="307" y="351"/>
                    <a:pt x="307" y="350"/>
                    <a:pt x="308" y="349"/>
                  </a:cubicBezTo>
                  <a:cubicBezTo>
                    <a:pt x="308" y="349"/>
                    <a:pt x="308" y="349"/>
                    <a:pt x="308" y="349"/>
                  </a:cubicBezTo>
                  <a:cubicBezTo>
                    <a:pt x="309" y="349"/>
                    <a:pt x="310" y="349"/>
                    <a:pt x="311" y="350"/>
                  </a:cubicBezTo>
                  <a:cubicBezTo>
                    <a:pt x="311" y="350"/>
                    <a:pt x="311" y="350"/>
                    <a:pt x="311" y="350"/>
                  </a:cubicBezTo>
                  <a:cubicBezTo>
                    <a:pt x="312" y="351"/>
                    <a:pt x="312" y="352"/>
                    <a:pt x="311" y="353"/>
                  </a:cubicBezTo>
                  <a:cubicBezTo>
                    <a:pt x="311" y="353"/>
                    <a:pt x="311" y="353"/>
                    <a:pt x="311" y="353"/>
                  </a:cubicBezTo>
                  <a:cubicBezTo>
                    <a:pt x="310" y="353"/>
                    <a:pt x="310" y="353"/>
                    <a:pt x="309" y="353"/>
                  </a:cubicBezTo>
                  <a:cubicBezTo>
                    <a:pt x="309" y="353"/>
                    <a:pt x="309" y="353"/>
                    <a:pt x="309" y="353"/>
                  </a:cubicBezTo>
                  <a:cubicBezTo>
                    <a:pt x="309" y="353"/>
                    <a:pt x="308" y="353"/>
                    <a:pt x="308" y="352"/>
                  </a:cubicBezTo>
                  <a:close/>
                  <a:moveTo>
                    <a:pt x="79" y="352"/>
                  </a:moveTo>
                  <a:cubicBezTo>
                    <a:pt x="78" y="352"/>
                    <a:pt x="78" y="350"/>
                    <a:pt x="79" y="349"/>
                  </a:cubicBezTo>
                  <a:cubicBezTo>
                    <a:pt x="79" y="349"/>
                    <a:pt x="79" y="349"/>
                    <a:pt x="79" y="349"/>
                  </a:cubicBezTo>
                  <a:cubicBezTo>
                    <a:pt x="79" y="348"/>
                    <a:pt x="81" y="348"/>
                    <a:pt x="82" y="349"/>
                  </a:cubicBezTo>
                  <a:cubicBezTo>
                    <a:pt x="82" y="349"/>
                    <a:pt x="82" y="349"/>
                    <a:pt x="82" y="349"/>
                  </a:cubicBezTo>
                  <a:cubicBezTo>
                    <a:pt x="83" y="350"/>
                    <a:pt x="83" y="351"/>
                    <a:pt x="82" y="352"/>
                  </a:cubicBezTo>
                  <a:cubicBezTo>
                    <a:pt x="82" y="352"/>
                    <a:pt x="82" y="352"/>
                    <a:pt x="82" y="352"/>
                  </a:cubicBezTo>
                  <a:cubicBezTo>
                    <a:pt x="82" y="353"/>
                    <a:pt x="81" y="353"/>
                    <a:pt x="80" y="353"/>
                  </a:cubicBezTo>
                  <a:cubicBezTo>
                    <a:pt x="80" y="353"/>
                    <a:pt x="80" y="353"/>
                    <a:pt x="80" y="353"/>
                  </a:cubicBezTo>
                  <a:cubicBezTo>
                    <a:pt x="80" y="353"/>
                    <a:pt x="80" y="353"/>
                    <a:pt x="79" y="352"/>
                  </a:cubicBezTo>
                  <a:close/>
                  <a:moveTo>
                    <a:pt x="313" y="348"/>
                  </a:moveTo>
                  <a:cubicBezTo>
                    <a:pt x="313" y="347"/>
                    <a:pt x="313" y="346"/>
                    <a:pt x="314" y="345"/>
                  </a:cubicBezTo>
                  <a:cubicBezTo>
                    <a:pt x="314" y="345"/>
                    <a:pt x="314" y="345"/>
                    <a:pt x="314" y="345"/>
                  </a:cubicBezTo>
                  <a:cubicBezTo>
                    <a:pt x="315" y="344"/>
                    <a:pt x="316" y="344"/>
                    <a:pt x="317" y="345"/>
                  </a:cubicBezTo>
                  <a:cubicBezTo>
                    <a:pt x="317" y="345"/>
                    <a:pt x="317" y="345"/>
                    <a:pt x="317" y="345"/>
                  </a:cubicBezTo>
                  <a:cubicBezTo>
                    <a:pt x="317" y="346"/>
                    <a:pt x="317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8"/>
                    <a:pt x="316" y="348"/>
                    <a:pt x="316" y="348"/>
                  </a:cubicBezTo>
                  <a:cubicBezTo>
                    <a:pt x="316" y="349"/>
                    <a:pt x="315" y="349"/>
                    <a:pt x="315" y="349"/>
                  </a:cubicBezTo>
                  <a:cubicBezTo>
                    <a:pt x="315" y="349"/>
                    <a:pt x="315" y="349"/>
                    <a:pt x="315" y="349"/>
                  </a:cubicBezTo>
                  <a:cubicBezTo>
                    <a:pt x="314" y="349"/>
                    <a:pt x="314" y="348"/>
                    <a:pt x="313" y="348"/>
                  </a:cubicBezTo>
                  <a:close/>
                  <a:moveTo>
                    <a:pt x="73" y="348"/>
                  </a:moveTo>
                  <a:cubicBezTo>
                    <a:pt x="72" y="347"/>
                    <a:pt x="72" y="346"/>
                    <a:pt x="73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4" y="344"/>
                    <a:pt x="75" y="344"/>
                    <a:pt x="76" y="345"/>
                  </a:cubicBezTo>
                  <a:cubicBezTo>
                    <a:pt x="76" y="345"/>
                    <a:pt x="76" y="345"/>
                    <a:pt x="76" y="345"/>
                  </a:cubicBezTo>
                  <a:cubicBezTo>
                    <a:pt x="77" y="345"/>
                    <a:pt x="77" y="347"/>
                    <a:pt x="76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48"/>
                    <a:pt x="75" y="348"/>
                    <a:pt x="75" y="348"/>
                  </a:cubicBezTo>
                  <a:cubicBezTo>
                    <a:pt x="75" y="348"/>
                    <a:pt x="75" y="348"/>
                    <a:pt x="75" y="348"/>
                  </a:cubicBezTo>
                  <a:cubicBezTo>
                    <a:pt x="74" y="348"/>
                    <a:pt x="74" y="348"/>
                    <a:pt x="73" y="348"/>
                  </a:cubicBezTo>
                  <a:close/>
                  <a:moveTo>
                    <a:pt x="319" y="343"/>
                  </a:moveTo>
                  <a:cubicBezTo>
                    <a:pt x="318" y="343"/>
                    <a:pt x="318" y="341"/>
                    <a:pt x="319" y="340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20" y="340"/>
                    <a:pt x="321" y="340"/>
                    <a:pt x="322" y="341"/>
                  </a:cubicBezTo>
                  <a:cubicBezTo>
                    <a:pt x="322" y="341"/>
                    <a:pt x="322" y="341"/>
                    <a:pt x="322" y="341"/>
                  </a:cubicBezTo>
                  <a:cubicBezTo>
                    <a:pt x="323" y="342"/>
                    <a:pt x="323" y="343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2" y="344"/>
                    <a:pt x="321" y="344"/>
                    <a:pt x="321" y="344"/>
                  </a:cubicBezTo>
                  <a:cubicBezTo>
                    <a:pt x="321" y="344"/>
                    <a:pt x="321" y="344"/>
                    <a:pt x="321" y="344"/>
                  </a:cubicBezTo>
                  <a:cubicBezTo>
                    <a:pt x="320" y="344"/>
                    <a:pt x="319" y="344"/>
                    <a:pt x="319" y="343"/>
                  </a:cubicBezTo>
                  <a:close/>
                  <a:moveTo>
                    <a:pt x="68" y="343"/>
                  </a:moveTo>
                  <a:cubicBezTo>
                    <a:pt x="67" y="342"/>
                    <a:pt x="67" y="341"/>
                    <a:pt x="68" y="340"/>
                  </a:cubicBezTo>
                  <a:cubicBezTo>
                    <a:pt x="68" y="340"/>
                    <a:pt x="68" y="340"/>
                    <a:pt x="68" y="340"/>
                  </a:cubicBezTo>
                  <a:cubicBezTo>
                    <a:pt x="68" y="339"/>
                    <a:pt x="70" y="339"/>
                    <a:pt x="70" y="340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71" y="341"/>
                    <a:pt x="71" y="342"/>
                    <a:pt x="71" y="343"/>
                  </a:cubicBezTo>
                  <a:cubicBezTo>
                    <a:pt x="71" y="343"/>
                    <a:pt x="71" y="343"/>
                    <a:pt x="71" y="343"/>
                  </a:cubicBezTo>
                  <a:cubicBezTo>
                    <a:pt x="70" y="344"/>
                    <a:pt x="70" y="344"/>
                    <a:pt x="69" y="344"/>
                  </a:cubicBezTo>
                  <a:cubicBezTo>
                    <a:pt x="69" y="344"/>
                    <a:pt x="69" y="344"/>
                    <a:pt x="69" y="344"/>
                  </a:cubicBezTo>
                  <a:cubicBezTo>
                    <a:pt x="69" y="344"/>
                    <a:pt x="68" y="344"/>
                    <a:pt x="68" y="343"/>
                  </a:cubicBezTo>
                  <a:close/>
                  <a:moveTo>
                    <a:pt x="324" y="339"/>
                  </a:moveTo>
                  <a:cubicBezTo>
                    <a:pt x="324" y="338"/>
                    <a:pt x="324" y="336"/>
                    <a:pt x="325" y="336"/>
                  </a:cubicBezTo>
                  <a:cubicBezTo>
                    <a:pt x="325" y="336"/>
                    <a:pt x="325" y="336"/>
                    <a:pt x="325" y="336"/>
                  </a:cubicBezTo>
                  <a:cubicBezTo>
                    <a:pt x="325" y="335"/>
                    <a:pt x="327" y="335"/>
                    <a:pt x="328" y="336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28" y="337"/>
                    <a:pt x="328" y="338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7" y="339"/>
                  </a:cubicBezTo>
                  <a:cubicBezTo>
                    <a:pt x="327" y="339"/>
                    <a:pt x="327" y="339"/>
                    <a:pt x="326" y="339"/>
                  </a:cubicBezTo>
                  <a:cubicBezTo>
                    <a:pt x="326" y="339"/>
                    <a:pt x="326" y="339"/>
                    <a:pt x="326" y="339"/>
                  </a:cubicBezTo>
                  <a:cubicBezTo>
                    <a:pt x="325" y="339"/>
                    <a:pt x="325" y="339"/>
                    <a:pt x="324" y="339"/>
                  </a:cubicBezTo>
                  <a:close/>
                  <a:moveTo>
                    <a:pt x="62" y="338"/>
                  </a:moveTo>
                  <a:cubicBezTo>
                    <a:pt x="62" y="338"/>
                    <a:pt x="62" y="338"/>
                    <a:pt x="62" y="338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61" y="338"/>
                    <a:pt x="61" y="336"/>
                    <a:pt x="62" y="335"/>
                  </a:cubicBezTo>
                  <a:cubicBezTo>
                    <a:pt x="62" y="335"/>
                    <a:pt x="62" y="335"/>
                    <a:pt x="62" y="335"/>
                  </a:cubicBezTo>
                  <a:cubicBezTo>
                    <a:pt x="63" y="335"/>
                    <a:pt x="64" y="334"/>
                    <a:pt x="65" y="335"/>
                  </a:cubicBezTo>
                  <a:cubicBezTo>
                    <a:pt x="65" y="335"/>
                    <a:pt x="65" y="335"/>
                    <a:pt x="65" y="335"/>
                  </a:cubicBezTo>
                  <a:cubicBezTo>
                    <a:pt x="66" y="336"/>
                    <a:pt x="66" y="337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9"/>
                    <a:pt x="64" y="339"/>
                    <a:pt x="64" y="339"/>
                  </a:cubicBezTo>
                  <a:cubicBezTo>
                    <a:pt x="64" y="339"/>
                    <a:pt x="64" y="339"/>
                    <a:pt x="64" y="339"/>
                  </a:cubicBezTo>
                  <a:cubicBezTo>
                    <a:pt x="63" y="339"/>
                    <a:pt x="63" y="339"/>
                    <a:pt x="62" y="338"/>
                  </a:cubicBezTo>
                  <a:close/>
                  <a:moveTo>
                    <a:pt x="330" y="334"/>
                  </a:moveTo>
                  <a:cubicBezTo>
                    <a:pt x="329" y="333"/>
                    <a:pt x="329" y="332"/>
                    <a:pt x="330" y="331"/>
                  </a:cubicBezTo>
                  <a:cubicBezTo>
                    <a:pt x="330" y="331"/>
                    <a:pt x="330" y="331"/>
                    <a:pt x="330" y="331"/>
                  </a:cubicBezTo>
                  <a:cubicBezTo>
                    <a:pt x="331" y="330"/>
                    <a:pt x="332" y="330"/>
                    <a:pt x="333" y="331"/>
                  </a:cubicBezTo>
                  <a:cubicBezTo>
                    <a:pt x="333" y="331"/>
                    <a:pt x="333" y="331"/>
                    <a:pt x="333" y="331"/>
                  </a:cubicBezTo>
                  <a:cubicBezTo>
                    <a:pt x="334" y="332"/>
                    <a:pt x="334" y="333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32" y="334"/>
                    <a:pt x="332" y="334"/>
                    <a:pt x="331" y="334"/>
                  </a:cubicBezTo>
                  <a:cubicBezTo>
                    <a:pt x="331" y="334"/>
                    <a:pt x="331" y="334"/>
                    <a:pt x="331" y="334"/>
                  </a:cubicBezTo>
                  <a:cubicBezTo>
                    <a:pt x="331" y="334"/>
                    <a:pt x="330" y="334"/>
                    <a:pt x="330" y="334"/>
                  </a:cubicBezTo>
                  <a:close/>
                  <a:moveTo>
                    <a:pt x="57" y="333"/>
                  </a:moveTo>
                  <a:cubicBezTo>
                    <a:pt x="56" y="332"/>
                    <a:pt x="56" y="331"/>
                    <a:pt x="57" y="330"/>
                  </a:cubicBezTo>
                  <a:cubicBezTo>
                    <a:pt x="57" y="330"/>
                    <a:pt x="57" y="330"/>
                    <a:pt x="57" y="330"/>
                  </a:cubicBezTo>
                  <a:cubicBezTo>
                    <a:pt x="58" y="329"/>
                    <a:pt x="59" y="329"/>
                    <a:pt x="60" y="330"/>
                  </a:cubicBezTo>
                  <a:cubicBezTo>
                    <a:pt x="60" y="330"/>
                    <a:pt x="60" y="330"/>
                    <a:pt x="60" y="330"/>
                  </a:cubicBezTo>
                  <a:cubicBezTo>
                    <a:pt x="61" y="331"/>
                    <a:pt x="61" y="332"/>
                    <a:pt x="60" y="333"/>
                  </a:cubicBezTo>
                  <a:cubicBezTo>
                    <a:pt x="60" y="333"/>
                    <a:pt x="60" y="333"/>
                    <a:pt x="60" y="333"/>
                  </a:cubicBezTo>
                  <a:cubicBezTo>
                    <a:pt x="60" y="334"/>
                    <a:pt x="59" y="334"/>
                    <a:pt x="59" y="334"/>
                  </a:cubicBezTo>
                  <a:cubicBezTo>
                    <a:pt x="59" y="334"/>
                    <a:pt x="59" y="334"/>
                    <a:pt x="59" y="334"/>
                  </a:cubicBezTo>
                  <a:cubicBezTo>
                    <a:pt x="58" y="334"/>
                    <a:pt x="57" y="334"/>
                    <a:pt x="57" y="333"/>
                  </a:cubicBezTo>
                  <a:close/>
                  <a:moveTo>
                    <a:pt x="335" y="329"/>
                  </a:moveTo>
                  <a:cubicBezTo>
                    <a:pt x="334" y="328"/>
                    <a:pt x="334" y="326"/>
                    <a:pt x="335" y="326"/>
                  </a:cubicBezTo>
                  <a:cubicBezTo>
                    <a:pt x="335" y="326"/>
                    <a:pt x="335" y="326"/>
                    <a:pt x="335" y="326"/>
                  </a:cubicBezTo>
                  <a:cubicBezTo>
                    <a:pt x="335" y="325"/>
                    <a:pt x="337" y="325"/>
                    <a:pt x="338" y="325"/>
                  </a:cubicBezTo>
                  <a:cubicBezTo>
                    <a:pt x="338" y="325"/>
                    <a:pt x="338" y="325"/>
                    <a:pt x="338" y="325"/>
                  </a:cubicBezTo>
                  <a:cubicBezTo>
                    <a:pt x="339" y="326"/>
                    <a:pt x="339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37" y="329"/>
                    <a:pt x="337" y="329"/>
                    <a:pt x="336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336" y="329"/>
                    <a:pt x="335" y="329"/>
                    <a:pt x="335" y="329"/>
                  </a:cubicBezTo>
                  <a:close/>
                  <a:moveTo>
                    <a:pt x="52" y="328"/>
                  </a:moveTo>
                  <a:cubicBezTo>
                    <a:pt x="52" y="328"/>
                    <a:pt x="52" y="328"/>
                    <a:pt x="52" y="328"/>
                  </a:cubicBezTo>
                  <a:cubicBezTo>
                    <a:pt x="52" y="328"/>
                    <a:pt x="52" y="328"/>
                    <a:pt x="52" y="328"/>
                  </a:cubicBezTo>
                  <a:cubicBezTo>
                    <a:pt x="51" y="327"/>
                    <a:pt x="51" y="326"/>
                    <a:pt x="52" y="325"/>
                  </a:cubicBezTo>
                  <a:cubicBezTo>
                    <a:pt x="52" y="325"/>
                    <a:pt x="52" y="325"/>
                    <a:pt x="52" y="325"/>
                  </a:cubicBezTo>
                  <a:cubicBezTo>
                    <a:pt x="53" y="324"/>
                    <a:pt x="54" y="324"/>
                    <a:pt x="55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6" y="326"/>
                    <a:pt x="56" y="327"/>
                    <a:pt x="55" y="328"/>
                  </a:cubicBezTo>
                  <a:cubicBezTo>
                    <a:pt x="55" y="328"/>
                    <a:pt x="55" y="328"/>
                    <a:pt x="55" y="328"/>
                  </a:cubicBezTo>
                  <a:cubicBezTo>
                    <a:pt x="55" y="329"/>
                    <a:pt x="54" y="329"/>
                    <a:pt x="54" y="329"/>
                  </a:cubicBezTo>
                  <a:cubicBezTo>
                    <a:pt x="54" y="329"/>
                    <a:pt x="54" y="329"/>
                    <a:pt x="54" y="329"/>
                  </a:cubicBezTo>
                  <a:cubicBezTo>
                    <a:pt x="53" y="329"/>
                    <a:pt x="52" y="329"/>
                    <a:pt x="52" y="328"/>
                  </a:cubicBezTo>
                  <a:close/>
                  <a:moveTo>
                    <a:pt x="340" y="323"/>
                  </a:moveTo>
                  <a:cubicBezTo>
                    <a:pt x="339" y="323"/>
                    <a:pt x="339" y="321"/>
                    <a:pt x="339" y="320"/>
                  </a:cubicBezTo>
                  <a:cubicBezTo>
                    <a:pt x="339" y="320"/>
                    <a:pt x="339" y="320"/>
                    <a:pt x="339" y="320"/>
                  </a:cubicBezTo>
                  <a:cubicBezTo>
                    <a:pt x="340" y="319"/>
                    <a:pt x="342" y="319"/>
                    <a:pt x="342" y="32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21"/>
                    <a:pt x="343" y="322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3" y="323"/>
                    <a:pt x="343" y="323"/>
                    <a:pt x="343" y="323"/>
                  </a:cubicBezTo>
                  <a:cubicBezTo>
                    <a:pt x="342" y="324"/>
                    <a:pt x="342" y="324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4"/>
                    <a:pt x="340" y="324"/>
                    <a:pt x="340" y="323"/>
                  </a:cubicBezTo>
                  <a:close/>
                  <a:moveTo>
                    <a:pt x="47" y="323"/>
                  </a:moveTo>
                  <a:cubicBezTo>
                    <a:pt x="47" y="323"/>
                    <a:pt x="47" y="323"/>
                    <a:pt x="47" y="323"/>
                  </a:cubicBezTo>
                  <a:cubicBezTo>
                    <a:pt x="47" y="323"/>
                    <a:pt x="47" y="323"/>
                    <a:pt x="47" y="323"/>
                  </a:cubicBezTo>
                  <a:cubicBezTo>
                    <a:pt x="46" y="322"/>
                    <a:pt x="46" y="320"/>
                    <a:pt x="47" y="320"/>
                  </a:cubicBezTo>
                  <a:cubicBezTo>
                    <a:pt x="47" y="320"/>
                    <a:pt x="47" y="320"/>
                    <a:pt x="47" y="320"/>
                  </a:cubicBezTo>
                  <a:cubicBezTo>
                    <a:pt x="48" y="319"/>
                    <a:pt x="50" y="319"/>
                    <a:pt x="50" y="320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51" y="321"/>
                    <a:pt x="51" y="322"/>
                    <a:pt x="50" y="323"/>
                  </a:cubicBezTo>
                  <a:cubicBezTo>
                    <a:pt x="50" y="323"/>
                    <a:pt x="50" y="323"/>
                    <a:pt x="50" y="323"/>
                  </a:cubicBezTo>
                  <a:cubicBezTo>
                    <a:pt x="50" y="323"/>
                    <a:pt x="49" y="323"/>
                    <a:pt x="49" y="323"/>
                  </a:cubicBezTo>
                  <a:cubicBezTo>
                    <a:pt x="49" y="323"/>
                    <a:pt x="49" y="323"/>
                    <a:pt x="49" y="323"/>
                  </a:cubicBezTo>
                  <a:cubicBezTo>
                    <a:pt x="48" y="323"/>
                    <a:pt x="48" y="323"/>
                    <a:pt x="47" y="323"/>
                  </a:cubicBezTo>
                  <a:close/>
                  <a:moveTo>
                    <a:pt x="344" y="318"/>
                  </a:moveTo>
                  <a:cubicBezTo>
                    <a:pt x="343" y="317"/>
                    <a:pt x="343" y="316"/>
                    <a:pt x="344" y="315"/>
                  </a:cubicBezTo>
                  <a:cubicBezTo>
                    <a:pt x="344" y="315"/>
                    <a:pt x="344" y="315"/>
                    <a:pt x="344" y="315"/>
                  </a:cubicBezTo>
                  <a:cubicBezTo>
                    <a:pt x="345" y="314"/>
                    <a:pt x="346" y="314"/>
                    <a:pt x="347" y="314"/>
                  </a:cubicBezTo>
                  <a:cubicBezTo>
                    <a:pt x="347" y="314"/>
                    <a:pt x="347" y="314"/>
                    <a:pt x="347" y="314"/>
                  </a:cubicBezTo>
                  <a:cubicBezTo>
                    <a:pt x="348" y="315"/>
                    <a:pt x="348" y="317"/>
                    <a:pt x="347" y="317"/>
                  </a:cubicBezTo>
                  <a:cubicBezTo>
                    <a:pt x="347" y="317"/>
                    <a:pt x="347" y="317"/>
                    <a:pt x="347" y="317"/>
                  </a:cubicBezTo>
                  <a:cubicBezTo>
                    <a:pt x="347" y="318"/>
                    <a:pt x="346" y="318"/>
                    <a:pt x="346" y="318"/>
                  </a:cubicBezTo>
                  <a:cubicBezTo>
                    <a:pt x="346" y="318"/>
                    <a:pt x="346" y="318"/>
                    <a:pt x="346" y="318"/>
                  </a:cubicBezTo>
                  <a:cubicBezTo>
                    <a:pt x="345" y="318"/>
                    <a:pt x="345" y="318"/>
                    <a:pt x="344" y="318"/>
                  </a:cubicBezTo>
                  <a:close/>
                  <a:moveTo>
                    <a:pt x="42" y="317"/>
                  </a:moveTo>
                  <a:cubicBezTo>
                    <a:pt x="42" y="316"/>
                    <a:pt x="42" y="315"/>
                    <a:pt x="43" y="314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44" y="313"/>
                    <a:pt x="45" y="313"/>
                    <a:pt x="46" y="314"/>
                  </a:cubicBezTo>
                  <a:cubicBezTo>
                    <a:pt x="46" y="314"/>
                    <a:pt x="46" y="314"/>
                    <a:pt x="46" y="314"/>
                  </a:cubicBezTo>
                  <a:cubicBezTo>
                    <a:pt x="47" y="315"/>
                    <a:pt x="46" y="317"/>
                    <a:pt x="45" y="317"/>
                  </a:cubicBezTo>
                  <a:cubicBezTo>
                    <a:pt x="45" y="317"/>
                    <a:pt x="45" y="317"/>
                    <a:pt x="45" y="317"/>
                  </a:cubicBezTo>
                  <a:cubicBezTo>
                    <a:pt x="45" y="318"/>
                    <a:pt x="45" y="318"/>
                    <a:pt x="44" y="318"/>
                  </a:cubicBezTo>
                  <a:cubicBezTo>
                    <a:pt x="44" y="318"/>
                    <a:pt x="44" y="318"/>
                    <a:pt x="44" y="318"/>
                  </a:cubicBezTo>
                  <a:cubicBezTo>
                    <a:pt x="44" y="318"/>
                    <a:pt x="43" y="318"/>
                    <a:pt x="42" y="317"/>
                  </a:cubicBezTo>
                  <a:close/>
                  <a:moveTo>
                    <a:pt x="349" y="312"/>
                  </a:moveTo>
                  <a:cubicBezTo>
                    <a:pt x="348" y="311"/>
                    <a:pt x="348" y="310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cubicBezTo>
                    <a:pt x="349" y="308"/>
                    <a:pt x="350" y="308"/>
                    <a:pt x="351" y="309"/>
                  </a:cubicBezTo>
                  <a:cubicBezTo>
                    <a:pt x="351" y="309"/>
                    <a:pt x="351" y="309"/>
                    <a:pt x="351" y="309"/>
                  </a:cubicBezTo>
                  <a:cubicBezTo>
                    <a:pt x="352" y="309"/>
                    <a:pt x="352" y="311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351" y="312"/>
                    <a:pt x="351" y="313"/>
                    <a:pt x="350" y="313"/>
                  </a:cubicBezTo>
                  <a:cubicBezTo>
                    <a:pt x="350" y="313"/>
                    <a:pt x="350" y="313"/>
                    <a:pt x="350" y="313"/>
                  </a:cubicBezTo>
                  <a:cubicBezTo>
                    <a:pt x="350" y="313"/>
                    <a:pt x="349" y="312"/>
                    <a:pt x="349" y="312"/>
                  </a:cubicBezTo>
                  <a:close/>
                  <a:moveTo>
                    <a:pt x="38" y="311"/>
                  </a:moveTo>
                  <a:cubicBezTo>
                    <a:pt x="37" y="310"/>
                    <a:pt x="38" y="309"/>
                    <a:pt x="38" y="308"/>
                  </a:cubicBezTo>
                  <a:cubicBezTo>
                    <a:pt x="38" y="308"/>
                    <a:pt x="38" y="308"/>
                    <a:pt x="38" y="308"/>
                  </a:cubicBezTo>
                  <a:cubicBezTo>
                    <a:pt x="39" y="308"/>
                    <a:pt x="41" y="308"/>
                    <a:pt x="41" y="309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10"/>
                    <a:pt x="42" y="311"/>
                    <a:pt x="41" y="312"/>
                  </a:cubicBezTo>
                  <a:cubicBezTo>
                    <a:pt x="41" y="312"/>
                    <a:pt x="41" y="312"/>
                    <a:pt x="41" y="312"/>
                  </a:cubicBezTo>
                  <a:cubicBezTo>
                    <a:pt x="41" y="312"/>
                    <a:pt x="40" y="312"/>
                    <a:pt x="40" y="312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39" y="312"/>
                    <a:pt x="38" y="312"/>
                    <a:pt x="38" y="311"/>
                  </a:cubicBezTo>
                  <a:close/>
                  <a:moveTo>
                    <a:pt x="353" y="306"/>
                  </a:moveTo>
                  <a:cubicBezTo>
                    <a:pt x="352" y="306"/>
                    <a:pt x="352" y="304"/>
                    <a:pt x="353" y="303"/>
                  </a:cubicBezTo>
                  <a:cubicBezTo>
                    <a:pt x="353" y="303"/>
                    <a:pt x="353" y="303"/>
                    <a:pt x="353" y="303"/>
                  </a:cubicBezTo>
                  <a:cubicBezTo>
                    <a:pt x="353" y="302"/>
                    <a:pt x="355" y="302"/>
                    <a:pt x="355" y="303"/>
                  </a:cubicBezTo>
                  <a:cubicBezTo>
                    <a:pt x="355" y="303"/>
                    <a:pt x="355" y="303"/>
                    <a:pt x="355" y="303"/>
                  </a:cubicBezTo>
                  <a:cubicBezTo>
                    <a:pt x="356" y="303"/>
                    <a:pt x="357" y="305"/>
                    <a:pt x="356" y="306"/>
                  </a:cubicBezTo>
                  <a:cubicBezTo>
                    <a:pt x="356" y="306"/>
                    <a:pt x="356" y="306"/>
                    <a:pt x="356" y="306"/>
                  </a:cubicBezTo>
                  <a:cubicBezTo>
                    <a:pt x="356" y="306"/>
                    <a:pt x="355" y="307"/>
                    <a:pt x="354" y="307"/>
                  </a:cubicBezTo>
                  <a:cubicBezTo>
                    <a:pt x="354" y="307"/>
                    <a:pt x="354" y="307"/>
                    <a:pt x="354" y="307"/>
                  </a:cubicBezTo>
                  <a:cubicBezTo>
                    <a:pt x="354" y="307"/>
                    <a:pt x="353" y="307"/>
                    <a:pt x="353" y="306"/>
                  </a:cubicBezTo>
                  <a:close/>
                  <a:moveTo>
                    <a:pt x="34" y="305"/>
                  </a:moveTo>
                  <a:cubicBezTo>
                    <a:pt x="33" y="304"/>
                    <a:pt x="33" y="303"/>
                    <a:pt x="34" y="302"/>
                  </a:cubicBezTo>
                  <a:cubicBezTo>
                    <a:pt x="34" y="302"/>
                    <a:pt x="34" y="302"/>
                    <a:pt x="34" y="302"/>
                  </a:cubicBezTo>
                  <a:cubicBezTo>
                    <a:pt x="35" y="302"/>
                    <a:pt x="37" y="302"/>
                    <a:pt x="37" y="303"/>
                  </a:cubicBezTo>
                  <a:cubicBezTo>
                    <a:pt x="37" y="303"/>
                    <a:pt x="37" y="303"/>
                    <a:pt x="37" y="303"/>
                  </a:cubicBezTo>
                  <a:cubicBezTo>
                    <a:pt x="38" y="304"/>
                    <a:pt x="38" y="305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6" y="306"/>
                    <a:pt x="36" y="306"/>
                    <a:pt x="36" y="306"/>
                  </a:cubicBezTo>
                  <a:cubicBezTo>
                    <a:pt x="35" y="306"/>
                    <a:pt x="34" y="306"/>
                    <a:pt x="34" y="305"/>
                  </a:cubicBezTo>
                  <a:close/>
                  <a:moveTo>
                    <a:pt x="357" y="300"/>
                  </a:moveTo>
                  <a:cubicBezTo>
                    <a:pt x="356" y="300"/>
                    <a:pt x="356" y="298"/>
                    <a:pt x="356" y="297"/>
                  </a:cubicBezTo>
                  <a:cubicBezTo>
                    <a:pt x="356" y="297"/>
                    <a:pt x="356" y="297"/>
                    <a:pt x="356" y="297"/>
                  </a:cubicBezTo>
                  <a:cubicBezTo>
                    <a:pt x="357" y="296"/>
                    <a:pt x="358" y="296"/>
                    <a:pt x="359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60" y="297"/>
                    <a:pt x="361" y="299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60" y="300"/>
                    <a:pt x="360" y="300"/>
                  </a:cubicBezTo>
                  <a:cubicBezTo>
                    <a:pt x="360" y="300"/>
                    <a:pt x="359" y="301"/>
                    <a:pt x="358" y="301"/>
                  </a:cubicBezTo>
                  <a:cubicBezTo>
                    <a:pt x="358" y="301"/>
                    <a:pt x="358" y="301"/>
                    <a:pt x="358" y="301"/>
                  </a:cubicBezTo>
                  <a:cubicBezTo>
                    <a:pt x="358" y="301"/>
                    <a:pt x="357" y="300"/>
                    <a:pt x="357" y="300"/>
                  </a:cubicBezTo>
                  <a:close/>
                  <a:moveTo>
                    <a:pt x="30" y="299"/>
                  </a:moveTo>
                  <a:cubicBezTo>
                    <a:pt x="30" y="299"/>
                    <a:pt x="30" y="299"/>
                    <a:pt x="30" y="299"/>
                  </a:cubicBezTo>
                  <a:cubicBezTo>
                    <a:pt x="30" y="299"/>
                    <a:pt x="30" y="299"/>
                    <a:pt x="30" y="299"/>
                  </a:cubicBezTo>
                  <a:cubicBezTo>
                    <a:pt x="29" y="298"/>
                    <a:pt x="29" y="297"/>
                    <a:pt x="30" y="296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1" y="296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4" y="298"/>
                    <a:pt x="34" y="299"/>
                    <a:pt x="33" y="300"/>
                  </a:cubicBezTo>
                  <a:cubicBezTo>
                    <a:pt x="33" y="300"/>
                    <a:pt x="33" y="300"/>
                    <a:pt x="33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2" y="300"/>
                    <a:pt x="32" y="300"/>
                    <a:pt x="32" y="300"/>
                  </a:cubicBezTo>
                  <a:cubicBezTo>
                    <a:pt x="31" y="300"/>
                    <a:pt x="30" y="300"/>
                    <a:pt x="30" y="299"/>
                  </a:cubicBezTo>
                  <a:close/>
                  <a:moveTo>
                    <a:pt x="361" y="294"/>
                  </a:moveTo>
                  <a:cubicBezTo>
                    <a:pt x="360" y="294"/>
                    <a:pt x="360" y="292"/>
                    <a:pt x="360" y="291"/>
                  </a:cubicBezTo>
                  <a:cubicBezTo>
                    <a:pt x="360" y="291"/>
                    <a:pt x="360" y="291"/>
                    <a:pt x="360" y="291"/>
                  </a:cubicBezTo>
                  <a:cubicBezTo>
                    <a:pt x="361" y="290"/>
                    <a:pt x="362" y="290"/>
                    <a:pt x="363" y="290"/>
                  </a:cubicBezTo>
                  <a:cubicBezTo>
                    <a:pt x="363" y="290"/>
                    <a:pt x="363" y="290"/>
                    <a:pt x="363" y="290"/>
                  </a:cubicBezTo>
                  <a:cubicBezTo>
                    <a:pt x="364" y="291"/>
                    <a:pt x="364" y="292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4" y="293"/>
                    <a:pt x="364" y="293"/>
                    <a:pt x="364" y="293"/>
                  </a:cubicBezTo>
                  <a:cubicBezTo>
                    <a:pt x="363" y="294"/>
                    <a:pt x="363" y="294"/>
                    <a:pt x="362" y="294"/>
                  </a:cubicBezTo>
                  <a:cubicBezTo>
                    <a:pt x="362" y="294"/>
                    <a:pt x="362" y="294"/>
                    <a:pt x="362" y="294"/>
                  </a:cubicBezTo>
                  <a:cubicBezTo>
                    <a:pt x="362" y="294"/>
                    <a:pt x="361" y="294"/>
                    <a:pt x="361" y="294"/>
                  </a:cubicBezTo>
                  <a:close/>
                  <a:moveTo>
                    <a:pt x="26" y="293"/>
                  </a:moveTo>
                  <a:cubicBezTo>
                    <a:pt x="25" y="292"/>
                    <a:pt x="26" y="291"/>
                    <a:pt x="27" y="290"/>
                  </a:cubicBezTo>
                  <a:cubicBezTo>
                    <a:pt x="27" y="290"/>
                    <a:pt x="27" y="290"/>
                    <a:pt x="27" y="290"/>
                  </a:cubicBezTo>
                  <a:cubicBezTo>
                    <a:pt x="28" y="289"/>
                    <a:pt x="29" y="290"/>
                    <a:pt x="30" y="291"/>
                  </a:cubicBezTo>
                  <a:cubicBezTo>
                    <a:pt x="30" y="291"/>
                    <a:pt x="30" y="291"/>
                    <a:pt x="30" y="291"/>
                  </a:cubicBezTo>
                  <a:cubicBezTo>
                    <a:pt x="30" y="292"/>
                    <a:pt x="30" y="293"/>
                    <a:pt x="29" y="294"/>
                  </a:cubicBezTo>
                  <a:cubicBezTo>
                    <a:pt x="29" y="294"/>
                    <a:pt x="29" y="294"/>
                    <a:pt x="29" y="294"/>
                  </a:cubicBezTo>
                  <a:cubicBezTo>
                    <a:pt x="29" y="294"/>
                    <a:pt x="28" y="294"/>
                    <a:pt x="28" y="294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7" y="294"/>
                    <a:pt x="26" y="294"/>
                    <a:pt x="26" y="293"/>
                  </a:cubicBezTo>
                  <a:close/>
                  <a:moveTo>
                    <a:pt x="365" y="288"/>
                  </a:moveTo>
                  <a:cubicBezTo>
                    <a:pt x="364" y="287"/>
                    <a:pt x="363" y="286"/>
                    <a:pt x="364" y="285"/>
                  </a:cubicBezTo>
                  <a:cubicBezTo>
                    <a:pt x="364" y="285"/>
                    <a:pt x="364" y="285"/>
                    <a:pt x="364" y="285"/>
                  </a:cubicBezTo>
                  <a:cubicBezTo>
                    <a:pt x="364" y="284"/>
                    <a:pt x="366" y="284"/>
                    <a:pt x="367" y="284"/>
                  </a:cubicBezTo>
                  <a:cubicBezTo>
                    <a:pt x="367" y="284"/>
                    <a:pt x="367" y="284"/>
                    <a:pt x="367" y="284"/>
                  </a:cubicBezTo>
                  <a:cubicBezTo>
                    <a:pt x="368" y="285"/>
                    <a:pt x="368" y="286"/>
                    <a:pt x="367" y="287"/>
                  </a:cubicBezTo>
                  <a:cubicBezTo>
                    <a:pt x="367" y="287"/>
                    <a:pt x="367" y="287"/>
                    <a:pt x="367" y="287"/>
                  </a:cubicBezTo>
                  <a:cubicBezTo>
                    <a:pt x="367" y="288"/>
                    <a:pt x="366" y="288"/>
                    <a:pt x="366" y="288"/>
                  </a:cubicBezTo>
                  <a:cubicBezTo>
                    <a:pt x="366" y="288"/>
                    <a:pt x="366" y="288"/>
                    <a:pt x="366" y="288"/>
                  </a:cubicBezTo>
                  <a:cubicBezTo>
                    <a:pt x="365" y="288"/>
                    <a:pt x="365" y="288"/>
                    <a:pt x="365" y="288"/>
                  </a:cubicBezTo>
                  <a:close/>
                  <a:moveTo>
                    <a:pt x="23" y="287"/>
                  </a:moveTo>
                  <a:cubicBezTo>
                    <a:pt x="22" y="286"/>
                    <a:pt x="22" y="284"/>
                    <a:pt x="23" y="284"/>
                  </a:cubicBezTo>
                  <a:cubicBezTo>
                    <a:pt x="23" y="284"/>
                    <a:pt x="23" y="284"/>
                    <a:pt x="23" y="284"/>
                  </a:cubicBezTo>
                  <a:cubicBezTo>
                    <a:pt x="24" y="283"/>
                    <a:pt x="26" y="284"/>
                    <a:pt x="26" y="285"/>
                  </a:cubicBezTo>
                  <a:cubicBezTo>
                    <a:pt x="26" y="285"/>
                    <a:pt x="26" y="285"/>
                    <a:pt x="26" y="285"/>
                  </a:cubicBezTo>
                  <a:cubicBezTo>
                    <a:pt x="27" y="286"/>
                    <a:pt x="26" y="287"/>
                    <a:pt x="25" y="287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5" y="288"/>
                    <a:pt x="25" y="288"/>
                    <a:pt x="24" y="288"/>
                  </a:cubicBezTo>
                  <a:cubicBezTo>
                    <a:pt x="24" y="288"/>
                    <a:pt x="24" y="288"/>
                    <a:pt x="24" y="288"/>
                  </a:cubicBezTo>
                  <a:cubicBezTo>
                    <a:pt x="24" y="288"/>
                    <a:pt x="23" y="287"/>
                    <a:pt x="23" y="287"/>
                  </a:cubicBezTo>
                  <a:close/>
                  <a:moveTo>
                    <a:pt x="368" y="281"/>
                  </a:moveTo>
                  <a:cubicBezTo>
                    <a:pt x="367" y="281"/>
                    <a:pt x="366" y="280"/>
                    <a:pt x="367" y="279"/>
                  </a:cubicBezTo>
                  <a:cubicBezTo>
                    <a:pt x="367" y="279"/>
                    <a:pt x="367" y="279"/>
                    <a:pt x="367" y="279"/>
                  </a:cubicBezTo>
                  <a:cubicBezTo>
                    <a:pt x="367" y="278"/>
                    <a:pt x="369" y="277"/>
                    <a:pt x="370" y="278"/>
                  </a:cubicBezTo>
                  <a:cubicBezTo>
                    <a:pt x="370" y="278"/>
                    <a:pt x="370" y="278"/>
                    <a:pt x="370" y="278"/>
                  </a:cubicBezTo>
                  <a:cubicBezTo>
                    <a:pt x="371" y="278"/>
                    <a:pt x="371" y="279"/>
                    <a:pt x="371" y="280"/>
                  </a:cubicBezTo>
                  <a:cubicBezTo>
                    <a:pt x="371" y="280"/>
                    <a:pt x="371" y="280"/>
                    <a:pt x="371" y="280"/>
                  </a:cubicBezTo>
                  <a:cubicBezTo>
                    <a:pt x="370" y="281"/>
                    <a:pt x="370" y="282"/>
                    <a:pt x="369" y="282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9" y="282"/>
                    <a:pt x="368" y="282"/>
                    <a:pt x="368" y="281"/>
                  </a:cubicBezTo>
                  <a:close/>
                  <a:moveTo>
                    <a:pt x="19" y="280"/>
                  </a:moveTo>
                  <a:cubicBezTo>
                    <a:pt x="19" y="279"/>
                    <a:pt x="19" y="278"/>
                    <a:pt x="20" y="277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1" y="277"/>
                    <a:pt x="23" y="277"/>
                    <a:pt x="23" y="27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79"/>
                    <a:pt x="23" y="281"/>
                    <a:pt x="22" y="281"/>
                  </a:cubicBezTo>
                  <a:cubicBezTo>
                    <a:pt x="22" y="281"/>
                    <a:pt x="22" y="281"/>
                    <a:pt x="22" y="281"/>
                  </a:cubicBezTo>
                  <a:cubicBezTo>
                    <a:pt x="22" y="281"/>
                    <a:pt x="21" y="281"/>
                    <a:pt x="2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20" y="281"/>
                    <a:pt x="20" y="281"/>
                    <a:pt x="19" y="280"/>
                  </a:cubicBezTo>
                  <a:close/>
                  <a:moveTo>
                    <a:pt x="371" y="275"/>
                  </a:moveTo>
                  <a:cubicBezTo>
                    <a:pt x="370" y="274"/>
                    <a:pt x="369" y="273"/>
                    <a:pt x="370" y="272"/>
                  </a:cubicBezTo>
                  <a:cubicBezTo>
                    <a:pt x="370" y="272"/>
                    <a:pt x="370" y="272"/>
                    <a:pt x="370" y="272"/>
                  </a:cubicBezTo>
                  <a:cubicBezTo>
                    <a:pt x="370" y="271"/>
                    <a:pt x="372" y="271"/>
                    <a:pt x="373" y="271"/>
                  </a:cubicBezTo>
                  <a:cubicBezTo>
                    <a:pt x="373" y="271"/>
                    <a:pt x="373" y="271"/>
                    <a:pt x="373" y="271"/>
                  </a:cubicBezTo>
                  <a:cubicBezTo>
                    <a:pt x="374" y="272"/>
                    <a:pt x="374" y="273"/>
                    <a:pt x="374" y="274"/>
                  </a:cubicBezTo>
                  <a:cubicBezTo>
                    <a:pt x="374" y="274"/>
                    <a:pt x="374" y="274"/>
                    <a:pt x="374" y="274"/>
                  </a:cubicBezTo>
                  <a:cubicBezTo>
                    <a:pt x="373" y="275"/>
                    <a:pt x="373" y="275"/>
                    <a:pt x="372" y="275"/>
                  </a:cubicBezTo>
                  <a:cubicBezTo>
                    <a:pt x="372" y="275"/>
                    <a:pt x="372" y="275"/>
                    <a:pt x="372" y="275"/>
                  </a:cubicBezTo>
                  <a:cubicBezTo>
                    <a:pt x="372" y="275"/>
                    <a:pt x="371" y="275"/>
                    <a:pt x="371" y="275"/>
                  </a:cubicBezTo>
                  <a:close/>
                  <a:moveTo>
                    <a:pt x="16" y="273"/>
                  </a:moveTo>
                  <a:cubicBezTo>
                    <a:pt x="16" y="272"/>
                    <a:pt x="16" y="271"/>
                    <a:pt x="17" y="271"/>
                  </a:cubicBezTo>
                  <a:cubicBezTo>
                    <a:pt x="17" y="271"/>
                    <a:pt x="17" y="271"/>
                    <a:pt x="17" y="271"/>
                  </a:cubicBezTo>
                  <a:cubicBezTo>
                    <a:pt x="18" y="270"/>
                    <a:pt x="20" y="271"/>
                    <a:pt x="20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1" y="273"/>
                    <a:pt x="20" y="274"/>
                    <a:pt x="19" y="275"/>
                  </a:cubicBezTo>
                  <a:cubicBezTo>
                    <a:pt x="19" y="275"/>
                    <a:pt x="19" y="275"/>
                    <a:pt x="19" y="275"/>
                  </a:cubicBezTo>
                  <a:cubicBezTo>
                    <a:pt x="19" y="275"/>
                    <a:pt x="18" y="275"/>
                    <a:pt x="18" y="275"/>
                  </a:cubicBezTo>
                  <a:cubicBezTo>
                    <a:pt x="18" y="275"/>
                    <a:pt x="18" y="275"/>
                    <a:pt x="18" y="275"/>
                  </a:cubicBezTo>
                  <a:cubicBezTo>
                    <a:pt x="17" y="275"/>
                    <a:pt x="17" y="274"/>
                    <a:pt x="16" y="273"/>
                  </a:cubicBezTo>
                  <a:close/>
                  <a:moveTo>
                    <a:pt x="374" y="268"/>
                  </a:moveTo>
                  <a:cubicBezTo>
                    <a:pt x="373" y="268"/>
                    <a:pt x="372" y="267"/>
                    <a:pt x="373" y="266"/>
                  </a:cubicBezTo>
                  <a:cubicBezTo>
                    <a:pt x="373" y="266"/>
                    <a:pt x="373" y="266"/>
                    <a:pt x="373" y="266"/>
                  </a:cubicBezTo>
                  <a:cubicBezTo>
                    <a:pt x="373" y="264"/>
                    <a:pt x="374" y="264"/>
                    <a:pt x="375" y="264"/>
                  </a:cubicBezTo>
                  <a:cubicBezTo>
                    <a:pt x="375" y="264"/>
                    <a:pt x="375" y="264"/>
                    <a:pt x="375" y="264"/>
                  </a:cubicBezTo>
                  <a:cubicBezTo>
                    <a:pt x="377" y="265"/>
                    <a:pt x="377" y="266"/>
                    <a:pt x="377" y="267"/>
                  </a:cubicBezTo>
                  <a:cubicBezTo>
                    <a:pt x="377" y="267"/>
                    <a:pt x="377" y="267"/>
                    <a:pt x="377" y="267"/>
                  </a:cubicBezTo>
                  <a:cubicBezTo>
                    <a:pt x="376" y="268"/>
                    <a:pt x="375" y="268"/>
                    <a:pt x="375" y="268"/>
                  </a:cubicBezTo>
                  <a:cubicBezTo>
                    <a:pt x="375" y="268"/>
                    <a:pt x="375" y="268"/>
                    <a:pt x="375" y="268"/>
                  </a:cubicBezTo>
                  <a:cubicBezTo>
                    <a:pt x="374" y="268"/>
                    <a:pt x="374" y="268"/>
                    <a:pt x="374" y="268"/>
                  </a:cubicBezTo>
                  <a:close/>
                  <a:moveTo>
                    <a:pt x="13" y="267"/>
                  </a:moveTo>
                  <a:cubicBezTo>
                    <a:pt x="13" y="267"/>
                    <a:pt x="13" y="267"/>
                    <a:pt x="13" y="267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13" y="266"/>
                    <a:pt x="13" y="264"/>
                    <a:pt x="15" y="264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6" y="264"/>
                    <a:pt x="17" y="264"/>
                    <a:pt x="17" y="265"/>
                  </a:cubicBezTo>
                  <a:cubicBezTo>
                    <a:pt x="17" y="265"/>
                    <a:pt x="17" y="265"/>
                    <a:pt x="17" y="265"/>
                  </a:cubicBezTo>
                  <a:cubicBezTo>
                    <a:pt x="18" y="266"/>
                    <a:pt x="17" y="267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16" y="268"/>
                    <a:pt x="15" y="268"/>
                  </a:cubicBezTo>
                  <a:cubicBezTo>
                    <a:pt x="15" y="268"/>
                    <a:pt x="15" y="268"/>
                    <a:pt x="15" y="268"/>
                  </a:cubicBezTo>
                  <a:cubicBezTo>
                    <a:pt x="15" y="268"/>
                    <a:pt x="14" y="268"/>
                    <a:pt x="13" y="267"/>
                  </a:cubicBezTo>
                  <a:close/>
                  <a:moveTo>
                    <a:pt x="376" y="262"/>
                  </a:moveTo>
                  <a:cubicBezTo>
                    <a:pt x="375" y="261"/>
                    <a:pt x="375" y="260"/>
                    <a:pt x="375" y="259"/>
                  </a:cubicBezTo>
                  <a:cubicBezTo>
                    <a:pt x="375" y="259"/>
                    <a:pt x="375" y="259"/>
                    <a:pt x="375" y="259"/>
                  </a:cubicBezTo>
                  <a:cubicBezTo>
                    <a:pt x="376" y="258"/>
                    <a:pt x="377" y="257"/>
                    <a:pt x="378" y="258"/>
                  </a:cubicBezTo>
                  <a:cubicBezTo>
                    <a:pt x="378" y="258"/>
                    <a:pt x="378" y="258"/>
                    <a:pt x="378" y="258"/>
                  </a:cubicBezTo>
                  <a:cubicBezTo>
                    <a:pt x="379" y="258"/>
                    <a:pt x="380" y="259"/>
                    <a:pt x="379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9" y="261"/>
                    <a:pt x="378" y="262"/>
                    <a:pt x="377" y="262"/>
                  </a:cubicBezTo>
                  <a:cubicBezTo>
                    <a:pt x="377" y="262"/>
                    <a:pt x="377" y="262"/>
                    <a:pt x="377" y="262"/>
                  </a:cubicBezTo>
                  <a:cubicBezTo>
                    <a:pt x="377" y="262"/>
                    <a:pt x="377" y="262"/>
                    <a:pt x="376" y="262"/>
                  </a:cubicBezTo>
                  <a:close/>
                  <a:moveTo>
                    <a:pt x="11" y="260"/>
                  </a:moveTo>
                  <a:cubicBezTo>
                    <a:pt x="10" y="259"/>
                    <a:pt x="11" y="258"/>
                    <a:pt x="12" y="257"/>
                  </a:cubicBezTo>
                  <a:cubicBezTo>
                    <a:pt x="12" y="257"/>
                    <a:pt x="12" y="257"/>
                    <a:pt x="12" y="257"/>
                  </a:cubicBezTo>
                  <a:cubicBezTo>
                    <a:pt x="13" y="257"/>
                    <a:pt x="14" y="257"/>
                    <a:pt x="15" y="258"/>
                  </a:cubicBezTo>
                  <a:cubicBezTo>
                    <a:pt x="15" y="258"/>
                    <a:pt x="15" y="258"/>
                    <a:pt x="15" y="258"/>
                  </a:cubicBezTo>
                  <a:cubicBezTo>
                    <a:pt x="15" y="260"/>
                    <a:pt x="15" y="261"/>
                    <a:pt x="14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3" y="261"/>
                    <a:pt x="13" y="261"/>
                    <a:pt x="13" y="261"/>
                  </a:cubicBezTo>
                  <a:cubicBezTo>
                    <a:pt x="12" y="261"/>
                    <a:pt x="11" y="261"/>
                    <a:pt x="11" y="260"/>
                  </a:cubicBezTo>
                  <a:close/>
                  <a:moveTo>
                    <a:pt x="379" y="255"/>
                  </a:moveTo>
                  <a:cubicBezTo>
                    <a:pt x="378" y="254"/>
                    <a:pt x="377" y="253"/>
                    <a:pt x="377" y="252"/>
                  </a:cubicBezTo>
                  <a:cubicBezTo>
                    <a:pt x="377" y="252"/>
                    <a:pt x="377" y="252"/>
                    <a:pt x="377" y="252"/>
                  </a:cubicBezTo>
                  <a:cubicBezTo>
                    <a:pt x="378" y="251"/>
                    <a:pt x="379" y="250"/>
                    <a:pt x="380" y="251"/>
                  </a:cubicBezTo>
                  <a:cubicBezTo>
                    <a:pt x="380" y="251"/>
                    <a:pt x="380" y="251"/>
                    <a:pt x="380" y="251"/>
                  </a:cubicBezTo>
                  <a:cubicBezTo>
                    <a:pt x="381" y="251"/>
                    <a:pt x="382" y="252"/>
                    <a:pt x="381" y="253"/>
                  </a:cubicBezTo>
                  <a:cubicBezTo>
                    <a:pt x="381" y="253"/>
                    <a:pt x="381" y="253"/>
                    <a:pt x="381" y="253"/>
                  </a:cubicBezTo>
                  <a:cubicBezTo>
                    <a:pt x="381" y="254"/>
                    <a:pt x="380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ubicBezTo>
                    <a:pt x="379" y="255"/>
                    <a:pt x="379" y="255"/>
                    <a:pt x="379" y="255"/>
                  </a:cubicBezTo>
                  <a:close/>
                  <a:moveTo>
                    <a:pt x="9" y="253"/>
                  </a:moveTo>
                  <a:cubicBezTo>
                    <a:pt x="9" y="253"/>
                    <a:pt x="9" y="253"/>
                    <a:pt x="9" y="253"/>
                  </a:cubicBezTo>
                  <a:cubicBezTo>
                    <a:pt x="9" y="253"/>
                    <a:pt x="9" y="253"/>
                    <a:pt x="9" y="253"/>
                  </a:cubicBezTo>
                  <a:cubicBezTo>
                    <a:pt x="8" y="252"/>
                    <a:pt x="9" y="251"/>
                    <a:pt x="10" y="250"/>
                  </a:cubicBezTo>
                  <a:cubicBezTo>
                    <a:pt x="10" y="250"/>
                    <a:pt x="10" y="250"/>
                    <a:pt x="10" y="250"/>
                  </a:cubicBezTo>
                  <a:cubicBezTo>
                    <a:pt x="11" y="250"/>
                    <a:pt x="12" y="251"/>
                    <a:pt x="13" y="252"/>
                  </a:cubicBezTo>
                  <a:cubicBezTo>
                    <a:pt x="13" y="252"/>
                    <a:pt x="13" y="252"/>
                    <a:pt x="13" y="252"/>
                  </a:cubicBezTo>
                  <a:cubicBezTo>
                    <a:pt x="13" y="253"/>
                    <a:pt x="12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1" y="254"/>
                    <a:pt x="11" y="254"/>
                    <a:pt x="11" y="254"/>
                  </a:cubicBezTo>
                  <a:cubicBezTo>
                    <a:pt x="10" y="254"/>
                    <a:pt x="9" y="254"/>
                    <a:pt x="9" y="253"/>
                  </a:cubicBezTo>
                  <a:close/>
                  <a:moveTo>
                    <a:pt x="381" y="248"/>
                  </a:moveTo>
                  <a:cubicBezTo>
                    <a:pt x="380" y="247"/>
                    <a:pt x="379" y="246"/>
                    <a:pt x="379" y="245"/>
                  </a:cubicBezTo>
                  <a:cubicBezTo>
                    <a:pt x="379" y="245"/>
                    <a:pt x="379" y="245"/>
                    <a:pt x="379" y="245"/>
                  </a:cubicBezTo>
                  <a:cubicBezTo>
                    <a:pt x="380" y="244"/>
                    <a:pt x="381" y="243"/>
                    <a:pt x="382" y="244"/>
                  </a:cubicBezTo>
                  <a:cubicBezTo>
                    <a:pt x="382" y="244"/>
                    <a:pt x="382" y="244"/>
                    <a:pt x="382" y="244"/>
                  </a:cubicBezTo>
                  <a:cubicBezTo>
                    <a:pt x="383" y="244"/>
                    <a:pt x="384" y="245"/>
                    <a:pt x="384" y="246"/>
                  </a:cubicBezTo>
                  <a:cubicBezTo>
                    <a:pt x="384" y="246"/>
                    <a:pt x="384" y="246"/>
                    <a:pt x="384" y="246"/>
                  </a:cubicBezTo>
                  <a:cubicBezTo>
                    <a:pt x="383" y="247"/>
                    <a:pt x="382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81" y="248"/>
                    <a:pt x="381" y="248"/>
                    <a:pt x="381" y="248"/>
                  </a:cubicBezTo>
                  <a:close/>
                  <a:moveTo>
                    <a:pt x="7" y="246"/>
                  </a:moveTo>
                  <a:cubicBezTo>
                    <a:pt x="6" y="245"/>
                    <a:pt x="7" y="244"/>
                    <a:pt x="8" y="243"/>
                  </a:cubicBezTo>
                  <a:cubicBezTo>
                    <a:pt x="8" y="243"/>
                    <a:pt x="8" y="243"/>
                    <a:pt x="8" y="243"/>
                  </a:cubicBezTo>
                  <a:cubicBezTo>
                    <a:pt x="9" y="243"/>
                    <a:pt x="10" y="244"/>
                    <a:pt x="11" y="245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6"/>
                    <a:pt x="10" y="247"/>
                    <a:pt x="9" y="247"/>
                  </a:cubicBezTo>
                  <a:cubicBezTo>
                    <a:pt x="9" y="247"/>
                    <a:pt x="9" y="247"/>
                    <a:pt x="9" y="247"/>
                  </a:cubicBezTo>
                  <a:cubicBezTo>
                    <a:pt x="9" y="247"/>
                    <a:pt x="9" y="248"/>
                    <a:pt x="9" y="248"/>
                  </a:cubicBezTo>
                  <a:cubicBezTo>
                    <a:pt x="9" y="248"/>
                    <a:pt x="9" y="248"/>
                    <a:pt x="9" y="248"/>
                  </a:cubicBezTo>
                  <a:cubicBezTo>
                    <a:pt x="8" y="248"/>
                    <a:pt x="7" y="247"/>
                    <a:pt x="7" y="246"/>
                  </a:cubicBezTo>
                  <a:close/>
                  <a:moveTo>
                    <a:pt x="383" y="241"/>
                  </a:moveTo>
                  <a:cubicBezTo>
                    <a:pt x="382" y="241"/>
                    <a:pt x="381" y="239"/>
                    <a:pt x="381" y="238"/>
                  </a:cubicBezTo>
                  <a:cubicBezTo>
                    <a:pt x="381" y="238"/>
                    <a:pt x="381" y="238"/>
                    <a:pt x="381" y="238"/>
                  </a:cubicBezTo>
                  <a:cubicBezTo>
                    <a:pt x="381" y="237"/>
                    <a:pt x="383" y="236"/>
                    <a:pt x="384" y="237"/>
                  </a:cubicBezTo>
                  <a:cubicBezTo>
                    <a:pt x="384" y="237"/>
                    <a:pt x="384" y="237"/>
                    <a:pt x="384" y="237"/>
                  </a:cubicBezTo>
                  <a:cubicBezTo>
                    <a:pt x="385" y="237"/>
                    <a:pt x="386" y="238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39"/>
                    <a:pt x="385" y="239"/>
                    <a:pt x="385" y="239"/>
                  </a:cubicBezTo>
                  <a:cubicBezTo>
                    <a:pt x="385" y="240"/>
                    <a:pt x="384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ubicBezTo>
                    <a:pt x="383" y="241"/>
                    <a:pt x="383" y="241"/>
                    <a:pt x="383" y="241"/>
                  </a:cubicBezTo>
                  <a:close/>
                  <a:moveTo>
                    <a:pt x="5" y="239"/>
                  </a:moveTo>
                  <a:cubicBezTo>
                    <a:pt x="5" y="238"/>
                    <a:pt x="5" y="237"/>
                    <a:pt x="6" y="236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8" y="236"/>
                    <a:pt x="9" y="237"/>
                    <a:pt x="9" y="238"/>
                  </a:cubicBezTo>
                  <a:cubicBezTo>
                    <a:pt x="9" y="238"/>
                    <a:pt x="9" y="238"/>
                    <a:pt x="9" y="238"/>
                  </a:cubicBezTo>
                  <a:cubicBezTo>
                    <a:pt x="9" y="239"/>
                    <a:pt x="8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6" y="240"/>
                    <a:pt x="5" y="240"/>
                    <a:pt x="5" y="239"/>
                  </a:cubicBezTo>
                  <a:close/>
                  <a:moveTo>
                    <a:pt x="384" y="234"/>
                  </a:moveTo>
                  <a:cubicBezTo>
                    <a:pt x="383" y="234"/>
                    <a:pt x="382" y="232"/>
                    <a:pt x="383" y="231"/>
                  </a:cubicBezTo>
                  <a:cubicBezTo>
                    <a:pt x="383" y="231"/>
                    <a:pt x="383" y="231"/>
                    <a:pt x="383" y="231"/>
                  </a:cubicBezTo>
                  <a:cubicBezTo>
                    <a:pt x="383" y="230"/>
                    <a:pt x="384" y="229"/>
                    <a:pt x="385" y="230"/>
                  </a:cubicBezTo>
                  <a:cubicBezTo>
                    <a:pt x="385" y="230"/>
                    <a:pt x="385" y="230"/>
                    <a:pt x="385" y="230"/>
                  </a:cubicBezTo>
                  <a:cubicBezTo>
                    <a:pt x="386" y="230"/>
                    <a:pt x="387" y="231"/>
                    <a:pt x="387" y="232"/>
                  </a:cubicBezTo>
                  <a:cubicBezTo>
                    <a:pt x="387" y="232"/>
                    <a:pt x="387" y="232"/>
                    <a:pt x="387" y="232"/>
                  </a:cubicBezTo>
                  <a:cubicBezTo>
                    <a:pt x="387" y="233"/>
                    <a:pt x="386" y="234"/>
                    <a:pt x="385" y="234"/>
                  </a:cubicBezTo>
                  <a:cubicBezTo>
                    <a:pt x="385" y="234"/>
                    <a:pt x="385" y="234"/>
                    <a:pt x="385" y="234"/>
                  </a:cubicBezTo>
                  <a:cubicBezTo>
                    <a:pt x="385" y="234"/>
                    <a:pt x="384" y="234"/>
                    <a:pt x="384" y="234"/>
                  </a:cubicBezTo>
                  <a:close/>
                  <a:moveTo>
                    <a:pt x="3" y="232"/>
                  </a:moveTo>
                  <a:cubicBezTo>
                    <a:pt x="3" y="231"/>
                    <a:pt x="4" y="229"/>
                    <a:pt x="5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7" y="230"/>
                    <a:pt x="7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8" y="232"/>
                    <a:pt x="7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5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4" y="233"/>
                    <a:pt x="3" y="233"/>
                    <a:pt x="3" y="232"/>
                  </a:cubicBezTo>
                  <a:close/>
                  <a:moveTo>
                    <a:pt x="386" y="227"/>
                  </a:moveTo>
                  <a:cubicBezTo>
                    <a:pt x="384" y="226"/>
                    <a:pt x="384" y="225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3"/>
                    <a:pt x="385" y="222"/>
                    <a:pt x="386" y="222"/>
                  </a:cubicBezTo>
                  <a:cubicBezTo>
                    <a:pt x="386" y="222"/>
                    <a:pt x="386" y="222"/>
                    <a:pt x="386" y="222"/>
                  </a:cubicBezTo>
                  <a:cubicBezTo>
                    <a:pt x="387" y="223"/>
                    <a:pt x="388" y="224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5"/>
                    <a:pt x="388" y="225"/>
                    <a:pt x="388" y="225"/>
                  </a:cubicBezTo>
                  <a:cubicBezTo>
                    <a:pt x="388" y="226"/>
                    <a:pt x="387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ubicBezTo>
                    <a:pt x="386" y="227"/>
                    <a:pt x="386" y="227"/>
                    <a:pt x="386" y="227"/>
                  </a:cubicBezTo>
                  <a:close/>
                  <a:moveTo>
                    <a:pt x="2" y="225"/>
                  </a:moveTo>
                  <a:cubicBezTo>
                    <a:pt x="2" y="223"/>
                    <a:pt x="3" y="222"/>
                    <a:pt x="4" y="222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5" y="222"/>
                    <a:pt x="6" y="223"/>
                    <a:pt x="6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6" y="225"/>
                    <a:pt x="6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4" y="226"/>
                    <a:pt x="4" y="226"/>
                    <a:pt x="4" y="226"/>
                  </a:cubicBezTo>
                  <a:cubicBezTo>
                    <a:pt x="3" y="226"/>
                    <a:pt x="2" y="226"/>
                    <a:pt x="2" y="225"/>
                  </a:cubicBezTo>
                  <a:close/>
                  <a:moveTo>
                    <a:pt x="387" y="219"/>
                  </a:moveTo>
                  <a:cubicBezTo>
                    <a:pt x="385" y="219"/>
                    <a:pt x="385" y="218"/>
                    <a:pt x="385" y="217"/>
                  </a:cubicBezTo>
                  <a:cubicBezTo>
                    <a:pt x="385" y="217"/>
                    <a:pt x="385" y="217"/>
                    <a:pt x="385" y="217"/>
                  </a:cubicBezTo>
                  <a:cubicBezTo>
                    <a:pt x="385" y="216"/>
                    <a:pt x="386" y="215"/>
                    <a:pt x="387" y="215"/>
                  </a:cubicBezTo>
                  <a:cubicBezTo>
                    <a:pt x="387" y="215"/>
                    <a:pt x="387" y="215"/>
                    <a:pt x="387" y="215"/>
                  </a:cubicBezTo>
                  <a:cubicBezTo>
                    <a:pt x="388" y="215"/>
                    <a:pt x="389" y="216"/>
                    <a:pt x="389" y="218"/>
                  </a:cubicBezTo>
                  <a:cubicBezTo>
                    <a:pt x="389" y="218"/>
                    <a:pt x="389" y="218"/>
                    <a:pt x="389" y="218"/>
                  </a:cubicBezTo>
                  <a:cubicBezTo>
                    <a:pt x="389" y="219"/>
                    <a:pt x="388" y="220"/>
                    <a:pt x="387" y="220"/>
                  </a:cubicBezTo>
                  <a:cubicBezTo>
                    <a:pt x="387" y="220"/>
                    <a:pt x="387" y="220"/>
                    <a:pt x="387" y="220"/>
                  </a:cubicBezTo>
                  <a:cubicBezTo>
                    <a:pt x="387" y="220"/>
                    <a:pt x="387" y="220"/>
                    <a:pt x="387" y="219"/>
                  </a:cubicBezTo>
                  <a:close/>
                  <a:moveTo>
                    <a:pt x="1" y="217"/>
                  </a:moveTo>
                  <a:cubicBezTo>
                    <a:pt x="1" y="216"/>
                    <a:pt x="2" y="215"/>
                    <a:pt x="3" y="215"/>
                  </a:cubicBezTo>
                  <a:cubicBezTo>
                    <a:pt x="3" y="215"/>
                    <a:pt x="3" y="215"/>
                    <a:pt x="3" y="215"/>
                  </a:cubicBezTo>
                  <a:cubicBezTo>
                    <a:pt x="4" y="215"/>
                    <a:pt x="5" y="216"/>
                    <a:pt x="5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8"/>
                    <a:pt x="5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3" y="219"/>
                    <a:pt x="3" y="219"/>
                    <a:pt x="3" y="219"/>
                  </a:cubicBezTo>
                  <a:cubicBezTo>
                    <a:pt x="2" y="219"/>
                    <a:pt x="1" y="218"/>
                    <a:pt x="1" y="217"/>
                  </a:cubicBezTo>
                  <a:close/>
                  <a:moveTo>
                    <a:pt x="387" y="212"/>
                  </a:moveTo>
                  <a:cubicBezTo>
                    <a:pt x="386" y="212"/>
                    <a:pt x="385" y="211"/>
                    <a:pt x="385" y="210"/>
                  </a:cubicBezTo>
                  <a:cubicBezTo>
                    <a:pt x="385" y="210"/>
                    <a:pt x="385" y="210"/>
                    <a:pt x="385" y="210"/>
                  </a:cubicBezTo>
                  <a:cubicBezTo>
                    <a:pt x="386" y="209"/>
                    <a:pt x="387" y="208"/>
                    <a:pt x="388" y="208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89" y="208"/>
                    <a:pt x="390" y="209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11"/>
                    <a:pt x="389" y="212"/>
                    <a:pt x="388" y="212"/>
                  </a:cubicBezTo>
                  <a:cubicBezTo>
                    <a:pt x="388" y="212"/>
                    <a:pt x="388" y="212"/>
                    <a:pt x="388" y="212"/>
                  </a:cubicBezTo>
                  <a:cubicBezTo>
                    <a:pt x="387" y="212"/>
                    <a:pt x="387" y="212"/>
                    <a:pt x="387" y="212"/>
                  </a:cubicBezTo>
                  <a:close/>
                  <a:moveTo>
                    <a:pt x="0" y="210"/>
                  </a:moveTo>
                  <a:cubicBezTo>
                    <a:pt x="0" y="209"/>
                    <a:pt x="1" y="208"/>
                    <a:pt x="2" y="208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4" y="208"/>
                    <a:pt x="5" y="209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11"/>
                    <a:pt x="4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2"/>
                    <a:pt x="1" y="211"/>
                    <a:pt x="0" y="210"/>
                  </a:cubicBezTo>
                  <a:close/>
                  <a:moveTo>
                    <a:pt x="388" y="205"/>
                  </a:moveTo>
                  <a:cubicBezTo>
                    <a:pt x="387" y="205"/>
                    <a:pt x="386" y="204"/>
                    <a:pt x="386" y="203"/>
                  </a:cubicBezTo>
                  <a:cubicBezTo>
                    <a:pt x="386" y="203"/>
                    <a:pt x="386" y="203"/>
                    <a:pt x="386" y="203"/>
                  </a:cubicBezTo>
                  <a:cubicBezTo>
                    <a:pt x="386" y="202"/>
                    <a:pt x="387" y="201"/>
                    <a:pt x="388" y="201"/>
                  </a:cubicBezTo>
                  <a:cubicBezTo>
                    <a:pt x="388" y="201"/>
                    <a:pt x="388" y="201"/>
                    <a:pt x="388" y="201"/>
                  </a:cubicBezTo>
                  <a:cubicBezTo>
                    <a:pt x="389" y="201"/>
                    <a:pt x="390" y="202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3"/>
                    <a:pt x="390" y="203"/>
                    <a:pt x="390" y="203"/>
                  </a:cubicBezTo>
                  <a:cubicBezTo>
                    <a:pt x="390" y="204"/>
                    <a:pt x="389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ubicBezTo>
                    <a:pt x="388" y="205"/>
                    <a:pt x="388" y="205"/>
                    <a:pt x="388" y="205"/>
                  </a:cubicBezTo>
                  <a:close/>
                  <a:moveTo>
                    <a:pt x="0" y="203"/>
                  </a:moveTo>
                  <a:cubicBezTo>
                    <a:pt x="0" y="202"/>
                    <a:pt x="1" y="201"/>
                    <a:pt x="2" y="201"/>
                  </a:cubicBezTo>
                  <a:cubicBezTo>
                    <a:pt x="2" y="201"/>
                    <a:pt x="2" y="201"/>
                    <a:pt x="2" y="201"/>
                  </a:cubicBezTo>
                  <a:cubicBezTo>
                    <a:pt x="3" y="200"/>
                    <a:pt x="4" y="201"/>
                    <a:pt x="4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4"/>
                    <a:pt x="3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5"/>
                    <a:pt x="0" y="204"/>
                    <a:pt x="0" y="203"/>
                  </a:cubicBezTo>
                  <a:close/>
                  <a:moveTo>
                    <a:pt x="388" y="198"/>
                  </a:moveTo>
                  <a:cubicBezTo>
                    <a:pt x="387" y="198"/>
                    <a:pt x="386" y="197"/>
                    <a:pt x="386" y="196"/>
                  </a:cubicBezTo>
                  <a:cubicBezTo>
                    <a:pt x="386" y="196"/>
                    <a:pt x="386" y="196"/>
                    <a:pt x="386" y="196"/>
                  </a:cubicBezTo>
                  <a:cubicBezTo>
                    <a:pt x="386" y="195"/>
                    <a:pt x="387" y="194"/>
                    <a:pt x="388" y="194"/>
                  </a:cubicBezTo>
                  <a:cubicBezTo>
                    <a:pt x="388" y="194"/>
                    <a:pt x="388" y="194"/>
                    <a:pt x="388" y="194"/>
                  </a:cubicBezTo>
                  <a:cubicBezTo>
                    <a:pt x="389" y="194"/>
                    <a:pt x="390" y="195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7"/>
                    <a:pt x="389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98"/>
                    <a:pt x="388" y="198"/>
                    <a:pt x="388" y="198"/>
                  </a:cubicBezTo>
                  <a:close/>
                  <a:moveTo>
                    <a:pt x="2" y="198"/>
                  </a:moveTo>
                  <a:cubicBezTo>
                    <a:pt x="1" y="198"/>
                    <a:pt x="0" y="197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1" y="193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3" y="193"/>
                    <a:pt x="4" y="194"/>
                    <a:pt x="4" y="195"/>
                  </a:cubicBezTo>
                  <a:cubicBezTo>
                    <a:pt x="4" y="195"/>
                    <a:pt x="4" y="195"/>
                    <a:pt x="4" y="195"/>
                  </a:cubicBezTo>
                  <a:cubicBezTo>
                    <a:pt x="4" y="197"/>
                    <a:pt x="3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lose/>
                  <a:moveTo>
                    <a:pt x="390" y="196"/>
                  </a:move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ubicBezTo>
                    <a:pt x="390" y="196"/>
                    <a:pt x="390" y="196"/>
                    <a:pt x="390" y="196"/>
                  </a:cubicBezTo>
                  <a:close/>
                  <a:moveTo>
                    <a:pt x="386" y="189"/>
                  </a:moveTo>
                  <a:cubicBezTo>
                    <a:pt x="386" y="187"/>
                    <a:pt x="387" y="186"/>
                    <a:pt x="388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9" y="186"/>
                    <a:pt x="390" y="187"/>
                    <a:pt x="390" y="188"/>
                  </a:cubicBezTo>
                  <a:cubicBezTo>
                    <a:pt x="390" y="188"/>
                    <a:pt x="390" y="188"/>
                    <a:pt x="390" y="188"/>
                  </a:cubicBezTo>
                  <a:cubicBezTo>
                    <a:pt x="390" y="190"/>
                    <a:pt x="389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8" y="191"/>
                    <a:pt x="388" y="191"/>
                    <a:pt x="388" y="191"/>
                  </a:cubicBezTo>
                  <a:cubicBezTo>
                    <a:pt x="387" y="191"/>
                    <a:pt x="386" y="190"/>
                    <a:pt x="386" y="189"/>
                  </a:cubicBezTo>
                  <a:close/>
                  <a:moveTo>
                    <a:pt x="2" y="190"/>
                  </a:moveTo>
                  <a:cubicBezTo>
                    <a:pt x="1" y="190"/>
                    <a:pt x="0" y="189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87"/>
                    <a:pt x="1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3" y="186"/>
                    <a:pt x="4" y="187"/>
                    <a:pt x="4" y="188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4" y="189"/>
                    <a:pt x="3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90"/>
                    <a:pt x="2" y="190"/>
                    <a:pt x="2" y="190"/>
                  </a:cubicBezTo>
                  <a:close/>
                  <a:moveTo>
                    <a:pt x="385" y="181"/>
                  </a:moveTo>
                  <a:cubicBezTo>
                    <a:pt x="385" y="180"/>
                    <a:pt x="386" y="179"/>
                    <a:pt x="387" y="179"/>
                  </a:cubicBezTo>
                  <a:cubicBezTo>
                    <a:pt x="387" y="179"/>
                    <a:pt x="387" y="179"/>
                    <a:pt x="387" y="179"/>
                  </a:cubicBezTo>
                  <a:cubicBezTo>
                    <a:pt x="389" y="179"/>
                    <a:pt x="390" y="180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1"/>
                    <a:pt x="390" y="181"/>
                    <a:pt x="390" y="181"/>
                  </a:cubicBezTo>
                  <a:cubicBezTo>
                    <a:pt x="390" y="182"/>
                    <a:pt x="389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8" y="183"/>
                    <a:pt x="388" y="183"/>
                    <a:pt x="388" y="183"/>
                  </a:cubicBezTo>
                  <a:cubicBezTo>
                    <a:pt x="386" y="183"/>
                    <a:pt x="386" y="183"/>
                    <a:pt x="385" y="181"/>
                  </a:cubicBezTo>
                  <a:close/>
                  <a:moveTo>
                    <a:pt x="2" y="183"/>
                  </a:moveTo>
                  <a:cubicBezTo>
                    <a:pt x="1" y="183"/>
                    <a:pt x="0" y="182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0"/>
                    <a:pt x="2" y="179"/>
                    <a:pt x="3" y="179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4" y="179"/>
                    <a:pt x="5" y="180"/>
                    <a:pt x="5" y="181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5" y="182"/>
                    <a:pt x="4" y="183"/>
                    <a:pt x="3" y="183"/>
                  </a:cubicBezTo>
                  <a:cubicBezTo>
                    <a:pt x="3" y="183"/>
                    <a:pt x="3" y="183"/>
                    <a:pt x="3" y="183"/>
                  </a:cubicBezTo>
                  <a:cubicBezTo>
                    <a:pt x="3" y="183"/>
                    <a:pt x="2" y="183"/>
                    <a:pt x="2" y="183"/>
                  </a:cubicBezTo>
                  <a:close/>
                  <a:moveTo>
                    <a:pt x="385" y="174"/>
                  </a:moveTo>
                  <a:cubicBezTo>
                    <a:pt x="385" y="173"/>
                    <a:pt x="386" y="172"/>
                    <a:pt x="387" y="172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9" y="173"/>
                    <a:pt x="389" y="174"/>
                  </a:cubicBezTo>
                  <a:cubicBezTo>
                    <a:pt x="389" y="174"/>
                    <a:pt x="389" y="174"/>
                    <a:pt x="389" y="174"/>
                  </a:cubicBezTo>
                  <a:cubicBezTo>
                    <a:pt x="389" y="175"/>
                    <a:pt x="388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7" y="176"/>
                    <a:pt x="387" y="176"/>
                  </a:cubicBezTo>
                  <a:cubicBezTo>
                    <a:pt x="386" y="176"/>
                    <a:pt x="385" y="175"/>
                    <a:pt x="385" y="174"/>
                  </a:cubicBezTo>
                  <a:close/>
                  <a:moveTo>
                    <a:pt x="3" y="176"/>
                  </a:moveTo>
                  <a:cubicBezTo>
                    <a:pt x="2" y="176"/>
                    <a:pt x="1" y="175"/>
                    <a:pt x="1" y="174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1" y="172"/>
                    <a:pt x="2" y="172"/>
                    <a:pt x="3" y="172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5" y="172"/>
                    <a:pt x="5" y="173"/>
                    <a:pt x="5" y="174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5" y="175"/>
                    <a:pt x="4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ubicBezTo>
                    <a:pt x="3" y="176"/>
                    <a:pt x="3" y="176"/>
                    <a:pt x="3" y="176"/>
                  </a:cubicBezTo>
                  <a:close/>
                  <a:moveTo>
                    <a:pt x="384" y="167"/>
                  </a:moveTo>
                  <a:cubicBezTo>
                    <a:pt x="384" y="166"/>
                    <a:pt x="385" y="165"/>
                    <a:pt x="386" y="165"/>
                  </a:cubicBezTo>
                  <a:cubicBezTo>
                    <a:pt x="386" y="165"/>
                    <a:pt x="386" y="165"/>
                    <a:pt x="386" y="165"/>
                  </a:cubicBezTo>
                  <a:cubicBezTo>
                    <a:pt x="387" y="165"/>
                    <a:pt x="388" y="166"/>
                    <a:pt x="388" y="167"/>
                  </a:cubicBezTo>
                  <a:cubicBezTo>
                    <a:pt x="388" y="167"/>
                    <a:pt x="388" y="167"/>
                    <a:pt x="388" y="167"/>
                  </a:cubicBezTo>
                  <a:cubicBezTo>
                    <a:pt x="388" y="168"/>
                    <a:pt x="387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6" y="169"/>
                    <a:pt x="386" y="169"/>
                    <a:pt x="386" y="169"/>
                  </a:cubicBezTo>
                  <a:cubicBezTo>
                    <a:pt x="385" y="169"/>
                    <a:pt x="384" y="168"/>
                    <a:pt x="384" y="167"/>
                  </a:cubicBezTo>
                  <a:close/>
                  <a:moveTo>
                    <a:pt x="4" y="169"/>
                  </a:moveTo>
                  <a:cubicBezTo>
                    <a:pt x="3" y="169"/>
                    <a:pt x="2" y="167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5"/>
                    <a:pt x="3" y="164"/>
                    <a:pt x="5" y="165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6" y="165"/>
                    <a:pt x="6" y="166"/>
                    <a:pt x="6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5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4" y="169"/>
                    <a:pt x="4" y="169"/>
                    <a:pt x="4" y="169"/>
                  </a:cubicBezTo>
                  <a:close/>
                  <a:moveTo>
                    <a:pt x="383" y="160"/>
                  </a:moveTo>
                  <a:cubicBezTo>
                    <a:pt x="383" y="160"/>
                    <a:pt x="383" y="160"/>
                    <a:pt x="383" y="160"/>
                  </a:cubicBezTo>
                  <a:cubicBezTo>
                    <a:pt x="383" y="159"/>
                    <a:pt x="383" y="158"/>
                    <a:pt x="384" y="158"/>
                  </a:cubicBezTo>
                  <a:cubicBezTo>
                    <a:pt x="384" y="158"/>
                    <a:pt x="384" y="158"/>
                    <a:pt x="384" y="158"/>
                  </a:cubicBezTo>
                  <a:cubicBezTo>
                    <a:pt x="386" y="158"/>
                    <a:pt x="387" y="158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59"/>
                    <a:pt x="387" y="159"/>
                    <a:pt x="387" y="159"/>
                  </a:cubicBezTo>
                  <a:cubicBezTo>
                    <a:pt x="387" y="161"/>
                    <a:pt x="386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5" y="162"/>
                    <a:pt x="385" y="162"/>
                    <a:pt x="385" y="162"/>
                  </a:cubicBezTo>
                  <a:cubicBezTo>
                    <a:pt x="384" y="162"/>
                    <a:pt x="383" y="161"/>
                    <a:pt x="383" y="160"/>
                  </a:cubicBezTo>
                  <a:close/>
                  <a:moveTo>
                    <a:pt x="5" y="162"/>
                  </a:moveTo>
                  <a:cubicBezTo>
                    <a:pt x="4" y="161"/>
                    <a:pt x="3" y="160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4" y="158"/>
                    <a:pt x="5" y="157"/>
                    <a:pt x="6" y="157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7" y="158"/>
                    <a:pt x="8" y="159"/>
                    <a:pt x="7" y="160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1"/>
                    <a:pt x="6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381" y="153"/>
                  </a:moveTo>
                  <a:cubicBezTo>
                    <a:pt x="381" y="152"/>
                    <a:pt x="382" y="151"/>
                    <a:pt x="383" y="151"/>
                  </a:cubicBezTo>
                  <a:cubicBezTo>
                    <a:pt x="383" y="151"/>
                    <a:pt x="383" y="151"/>
                    <a:pt x="383" y="151"/>
                  </a:cubicBezTo>
                  <a:cubicBezTo>
                    <a:pt x="384" y="150"/>
                    <a:pt x="385" y="151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5" y="152"/>
                    <a:pt x="385" y="152"/>
                    <a:pt x="385" y="152"/>
                  </a:cubicBezTo>
                  <a:cubicBezTo>
                    <a:pt x="386" y="153"/>
                    <a:pt x="385" y="155"/>
                    <a:pt x="384" y="155"/>
                  </a:cubicBezTo>
                  <a:cubicBezTo>
                    <a:pt x="384" y="155"/>
                    <a:pt x="384" y="155"/>
                    <a:pt x="384" y="155"/>
                  </a:cubicBezTo>
                  <a:cubicBezTo>
                    <a:pt x="384" y="155"/>
                    <a:pt x="383" y="155"/>
                    <a:pt x="383" y="155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1" y="154"/>
                    <a:pt x="381" y="153"/>
                  </a:cubicBezTo>
                  <a:close/>
                  <a:moveTo>
                    <a:pt x="6" y="155"/>
                  </a:moveTo>
                  <a:cubicBezTo>
                    <a:pt x="5" y="154"/>
                    <a:pt x="5" y="153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1"/>
                    <a:pt x="6" y="150"/>
                    <a:pt x="7" y="150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8" y="151"/>
                    <a:pt x="9" y="152"/>
                    <a:pt x="9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4"/>
                    <a:pt x="8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6" y="155"/>
                  </a:cubicBezTo>
                  <a:close/>
                  <a:moveTo>
                    <a:pt x="380" y="146"/>
                  </a:moveTo>
                  <a:cubicBezTo>
                    <a:pt x="379" y="145"/>
                    <a:pt x="380" y="144"/>
                    <a:pt x="381" y="144"/>
                  </a:cubicBezTo>
                  <a:cubicBezTo>
                    <a:pt x="381" y="144"/>
                    <a:pt x="381" y="144"/>
                    <a:pt x="381" y="144"/>
                  </a:cubicBezTo>
                  <a:cubicBezTo>
                    <a:pt x="382" y="143"/>
                    <a:pt x="383" y="144"/>
                    <a:pt x="384" y="145"/>
                  </a:cubicBezTo>
                  <a:cubicBezTo>
                    <a:pt x="384" y="145"/>
                    <a:pt x="384" y="145"/>
                    <a:pt x="384" y="145"/>
                  </a:cubicBezTo>
                  <a:cubicBezTo>
                    <a:pt x="384" y="146"/>
                    <a:pt x="383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2" y="148"/>
                    <a:pt x="382" y="148"/>
                    <a:pt x="382" y="148"/>
                  </a:cubicBezTo>
                  <a:cubicBezTo>
                    <a:pt x="381" y="148"/>
                    <a:pt x="380" y="147"/>
                    <a:pt x="380" y="146"/>
                  </a:cubicBezTo>
                  <a:close/>
                  <a:moveTo>
                    <a:pt x="8" y="147"/>
                  </a:moveTo>
                  <a:cubicBezTo>
                    <a:pt x="7" y="147"/>
                    <a:pt x="6" y="146"/>
                    <a:pt x="7" y="145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7" y="144"/>
                    <a:pt x="8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1" y="145"/>
                    <a:pt x="11" y="146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0" y="147"/>
                    <a:pt x="10" y="148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ubicBezTo>
                    <a:pt x="8" y="148"/>
                    <a:pt x="8" y="148"/>
                    <a:pt x="8" y="147"/>
                  </a:cubicBezTo>
                  <a:close/>
                  <a:moveTo>
                    <a:pt x="378" y="139"/>
                  </a:moveTo>
                  <a:cubicBezTo>
                    <a:pt x="377" y="138"/>
                    <a:pt x="378" y="137"/>
                    <a:pt x="379" y="137"/>
                  </a:cubicBezTo>
                  <a:cubicBezTo>
                    <a:pt x="379" y="137"/>
                    <a:pt x="379" y="137"/>
                    <a:pt x="379" y="137"/>
                  </a:cubicBezTo>
                  <a:cubicBezTo>
                    <a:pt x="380" y="136"/>
                    <a:pt x="381" y="137"/>
                    <a:pt x="382" y="138"/>
                  </a:cubicBezTo>
                  <a:cubicBezTo>
                    <a:pt x="382" y="138"/>
                    <a:pt x="382" y="138"/>
                    <a:pt x="382" y="138"/>
                  </a:cubicBezTo>
                  <a:cubicBezTo>
                    <a:pt x="382" y="139"/>
                    <a:pt x="381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80" y="141"/>
                    <a:pt x="380" y="141"/>
                    <a:pt x="380" y="141"/>
                  </a:cubicBezTo>
                  <a:cubicBezTo>
                    <a:pt x="379" y="141"/>
                    <a:pt x="378" y="140"/>
                    <a:pt x="378" y="139"/>
                  </a:cubicBezTo>
                  <a:close/>
                  <a:moveTo>
                    <a:pt x="10" y="141"/>
                  </a:moveTo>
                  <a:cubicBezTo>
                    <a:pt x="9" y="140"/>
                    <a:pt x="8" y="139"/>
                    <a:pt x="9" y="138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9" y="137"/>
                    <a:pt x="10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7"/>
                    <a:pt x="13" y="138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2" y="140"/>
                    <a:pt x="12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0" y="141"/>
                    <a:pt x="10" y="141"/>
                    <a:pt x="10" y="141"/>
                  </a:cubicBezTo>
                  <a:close/>
                  <a:moveTo>
                    <a:pt x="375" y="133"/>
                  </a:moveTo>
                  <a:cubicBezTo>
                    <a:pt x="375" y="132"/>
                    <a:pt x="376" y="130"/>
                    <a:pt x="377" y="130"/>
                  </a:cubicBezTo>
                  <a:cubicBezTo>
                    <a:pt x="377" y="130"/>
                    <a:pt x="377" y="130"/>
                    <a:pt x="377" y="130"/>
                  </a:cubicBezTo>
                  <a:cubicBezTo>
                    <a:pt x="378" y="130"/>
                    <a:pt x="379" y="130"/>
                    <a:pt x="379" y="131"/>
                  </a:cubicBezTo>
                  <a:cubicBezTo>
                    <a:pt x="379" y="131"/>
                    <a:pt x="379" y="131"/>
                    <a:pt x="379" y="131"/>
                  </a:cubicBezTo>
                  <a:cubicBezTo>
                    <a:pt x="380" y="132"/>
                    <a:pt x="379" y="134"/>
                    <a:pt x="378" y="134"/>
                  </a:cubicBezTo>
                  <a:cubicBezTo>
                    <a:pt x="378" y="134"/>
                    <a:pt x="378" y="134"/>
                    <a:pt x="378" y="134"/>
                  </a:cubicBezTo>
                  <a:cubicBezTo>
                    <a:pt x="378" y="134"/>
                    <a:pt x="378" y="134"/>
                    <a:pt x="377" y="134"/>
                  </a:cubicBezTo>
                  <a:cubicBezTo>
                    <a:pt x="377" y="134"/>
                    <a:pt x="377" y="134"/>
                    <a:pt x="377" y="134"/>
                  </a:cubicBezTo>
                  <a:cubicBezTo>
                    <a:pt x="376" y="134"/>
                    <a:pt x="376" y="134"/>
                    <a:pt x="375" y="133"/>
                  </a:cubicBezTo>
                  <a:close/>
                  <a:moveTo>
                    <a:pt x="12" y="134"/>
                  </a:moveTo>
                  <a:cubicBezTo>
                    <a:pt x="11" y="133"/>
                    <a:pt x="11" y="132"/>
                    <a:pt x="11" y="131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1" y="130"/>
                    <a:pt x="12" y="129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5" y="130"/>
                    <a:pt x="15" y="131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15" y="133"/>
                    <a:pt x="14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2" y="134"/>
                    <a:pt x="12" y="134"/>
                  </a:cubicBezTo>
                  <a:close/>
                  <a:moveTo>
                    <a:pt x="373" y="126"/>
                  </a:moveTo>
                  <a:cubicBezTo>
                    <a:pt x="372" y="125"/>
                    <a:pt x="373" y="124"/>
                    <a:pt x="374" y="123"/>
                  </a:cubicBezTo>
                  <a:cubicBezTo>
                    <a:pt x="374" y="123"/>
                    <a:pt x="374" y="123"/>
                    <a:pt x="374" y="123"/>
                  </a:cubicBezTo>
                  <a:cubicBezTo>
                    <a:pt x="375" y="123"/>
                    <a:pt x="376" y="123"/>
                    <a:pt x="377" y="124"/>
                  </a:cubicBezTo>
                  <a:cubicBezTo>
                    <a:pt x="377" y="124"/>
                    <a:pt x="377" y="124"/>
                    <a:pt x="377" y="124"/>
                  </a:cubicBezTo>
                  <a:cubicBezTo>
                    <a:pt x="377" y="126"/>
                    <a:pt x="377" y="127"/>
                    <a:pt x="376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4" y="127"/>
                    <a:pt x="373" y="127"/>
                    <a:pt x="373" y="126"/>
                  </a:cubicBezTo>
                  <a:close/>
                  <a:moveTo>
                    <a:pt x="15" y="127"/>
                  </a:moveTo>
                  <a:cubicBezTo>
                    <a:pt x="14" y="126"/>
                    <a:pt x="13" y="125"/>
                    <a:pt x="13" y="124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14" y="123"/>
                    <a:pt x="15" y="122"/>
                    <a:pt x="16" y="123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7" y="123"/>
                    <a:pt x="18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6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27"/>
                    <a:pt x="15" y="127"/>
                    <a:pt x="15" y="127"/>
                  </a:cubicBezTo>
                  <a:close/>
                  <a:moveTo>
                    <a:pt x="370" y="119"/>
                  </a:moveTo>
                  <a:cubicBezTo>
                    <a:pt x="370" y="118"/>
                    <a:pt x="370" y="117"/>
                    <a:pt x="371" y="117"/>
                  </a:cubicBezTo>
                  <a:cubicBezTo>
                    <a:pt x="371" y="117"/>
                    <a:pt x="371" y="117"/>
                    <a:pt x="371" y="117"/>
                  </a:cubicBezTo>
                  <a:cubicBezTo>
                    <a:pt x="372" y="116"/>
                    <a:pt x="374" y="117"/>
                    <a:pt x="374" y="118"/>
                  </a:cubicBezTo>
                  <a:cubicBezTo>
                    <a:pt x="374" y="118"/>
                    <a:pt x="374" y="118"/>
                    <a:pt x="374" y="118"/>
                  </a:cubicBezTo>
                  <a:cubicBezTo>
                    <a:pt x="375" y="119"/>
                    <a:pt x="374" y="120"/>
                    <a:pt x="373" y="121"/>
                  </a:cubicBezTo>
                  <a:cubicBezTo>
                    <a:pt x="373" y="121"/>
                    <a:pt x="373" y="121"/>
                    <a:pt x="373" y="121"/>
                  </a:cubicBezTo>
                  <a:cubicBezTo>
                    <a:pt x="373" y="121"/>
                    <a:pt x="372" y="121"/>
                    <a:pt x="372" y="121"/>
                  </a:cubicBezTo>
                  <a:cubicBezTo>
                    <a:pt x="372" y="121"/>
                    <a:pt x="372" y="121"/>
                    <a:pt x="372" y="121"/>
                  </a:cubicBezTo>
                  <a:cubicBezTo>
                    <a:pt x="371" y="121"/>
                    <a:pt x="371" y="120"/>
                    <a:pt x="370" y="119"/>
                  </a:cubicBezTo>
                  <a:close/>
                  <a:moveTo>
                    <a:pt x="17" y="120"/>
                  </a:moveTo>
                  <a:cubicBezTo>
                    <a:pt x="16" y="120"/>
                    <a:pt x="16" y="118"/>
                    <a:pt x="16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7" y="116"/>
                    <a:pt x="18" y="116"/>
                    <a:pt x="19" y="116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20" y="117"/>
                    <a:pt x="21" y="118"/>
                    <a:pt x="20" y="119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0" y="120"/>
                    <a:pt x="19" y="120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8" y="120"/>
                    <a:pt x="18" y="120"/>
                    <a:pt x="17" y="120"/>
                  </a:cubicBezTo>
                  <a:close/>
                  <a:moveTo>
                    <a:pt x="367" y="113"/>
                  </a:moveTo>
                  <a:cubicBezTo>
                    <a:pt x="367" y="112"/>
                    <a:pt x="367" y="111"/>
                    <a:pt x="368" y="110"/>
                  </a:cubicBezTo>
                  <a:cubicBezTo>
                    <a:pt x="368" y="110"/>
                    <a:pt x="368" y="110"/>
                    <a:pt x="368" y="110"/>
                  </a:cubicBezTo>
                  <a:cubicBezTo>
                    <a:pt x="369" y="110"/>
                    <a:pt x="370" y="110"/>
                    <a:pt x="371" y="111"/>
                  </a:cubicBezTo>
                  <a:cubicBezTo>
                    <a:pt x="371" y="111"/>
                    <a:pt x="371" y="111"/>
                    <a:pt x="371" y="111"/>
                  </a:cubicBezTo>
                  <a:cubicBezTo>
                    <a:pt x="372" y="112"/>
                    <a:pt x="371" y="113"/>
                    <a:pt x="370" y="114"/>
                  </a:cubicBezTo>
                  <a:cubicBezTo>
                    <a:pt x="370" y="114"/>
                    <a:pt x="370" y="114"/>
                    <a:pt x="370" y="114"/>
                  </a:cubicBezTo>
                  <a:cubicBezTo>
                    <a:pt x="370" y="114"/>
                    <a:pt x="369" y="114"/>
                    <a:pt x="369" y="114"/>
                  </a:cubicBezTo>
                  <a:cubicBezTo>
                    <a:pt x="369" y="114"/>
                    <a:pt x="369" y="114"/>
                    <a:pt x="369" y="114"/>
                  </a:cubicBezTo>
                  <a:cubicBezTo>
                    <a:pt x="368" y="114"/>
                    <a:pt x="368" y="114"/>
                    <a:pt x="367" y="113"/>
                  </a:cubicBezTo>
                  <a:close/>
                  <a:moveTo>
                    <a:pt x="20" y="114"/>
                  </a:moveTo>
                  <a:cubicBezTo>
                    <a:pt x="19" y="113"/>
                    <a:pt x="19" y="112"/>
                    <a:pt x="1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20" y="110"/>
                    <a:pt x="21" y="109"/>
                    <a:pt x="22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4" y="111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2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0" y="114"/>
                  </a:cubicBezTo>
                  <a:close/>
                  <a:moveTo>
                    <a:pt x="364" y="107"/>
                  </a:moveTo>
                  <a:cubicBezTo>
                    <a:pt x="363" y="106"/>
                    <a:pt x="364" y="104"/>
                    <a:pt x="365" y="104"/>
                  </a:cubicBezTo>
                  <a:cubicBezTo>
                    <a:pt x="365" y="104"/>
                    <a:pt x="365" y="104"/>
                    <a:pt x="365" y="104"/>
                  </a:cubicBezTo>
                  <a:cubicBezTo>
                    <a:pt x="366" y="103"/>
                    <a:pt x="367" y="104"/>
                    <a:pt x="368" y="105"/>
                  </a:cubicBezTo>
                  <a:cubicBezTo>
                    <a:pt x="368" y="105"/>
                    <a:pt x="368" y="105"/>
                    <a:pt x="368" y="105"/>
                  </a:cubicBezTo>
                  <a:cubicBezTo>
                    <a:pt x="368" y="106"/>
                    <a:pt x="368" y="107"/>
                    <a:pt x="367" y="107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367" y="108"/>
                    <a:pt x="366" y="108"/>
                    <a:pt x="366" y="108"/>
                  </a:cubicBezTo>
                  <a:cubicBezTo>
                    <a:pt x="366" y="108"/>
                    <a:pt x="366" y="108"/>
                    <a:pt x="366" y="108"/>
                  </a:cubicBezTo>
                  <a:cubicBezTo>
                    <a:pt x="365" y="108"/>
                    <a:pt x="364" y="107"/>
                    <a:pt x="364" y="107"/>
                  </a:cubicBezTo>
                  <a:close/>
                  <a:moveTo>
                    <a:pt x="24" y="107"/>
                  </a:moveTo>
                  <a:cubicBezTo>
                    <a:pt x="22" y="106"/>
                    <a:pt x="22" y="105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3"/>
                    <a:pt x="24" y="103"/>
                    <a:pt x="26" y="103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27" y="104"/>
                    <a:pt x="27" y="105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6" y="107"/>
                    <a:pt x="25" y="107"/>
                    <a:pt x="25" y="107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4" y="107"/>
                    <a:pt x="24" y="107"/>
                    <a:pt x="24" y="107"/>
                  </a:cubicBezTo>
                  <a:close/>
                  <a:moveTo>
                    <a:pt x="361" y="100"/>
                  </a:moveTo>
                  <a:cubicBezTo>
                    <a:pt x="360" y="99"/>
                    <a:pt x="360" y="98"/>
                    <a:pt x="361" y="97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62" y="97"/>
                    <a:pt x="364" y="97"/>
                    <a:pt x="364" y="98"/>
                  </a:cubicBezTo>
                  <a:cubicBezTo>
                    <a:pt x="364" y="98"/>
                    <a:pt x="364" y="98"/>
                    <a:pt x="364" y="98"/>
                  </a:cubicBezTo>
                  <a:cubicBezTo>
                    <a:pt x="365" y="99"/>
                    <a:pt x="364" y="101"/>
                    <a:pt x="363" y="101"/>
                  </a:cubicBezTo>
                  <a:cubicBezTo>
                    <a:pt x="363" y="101"/>
                    <a:pt x="363" y="101"/>
                    <a:pt x="363" y="101"/>
                  </a:cubicBezTo>
                  <a:cubicBezTo>
                    <a:pt x="363" y="101"/>
                    <a:pt x="363" y="101"/>
                    <a:pt x="362" y="101"/>
                  </a:cubicBezTo>
                  <a:cubicBezTo>
                    <a:pt x="362" y="101"/>
                    <a:pt x="362" y="101"/>
                    <a:pt x="362" y="101"/>
                  </a:cubicBezTo>
                  <a:cubicBezTo>
                    <a:pt x="362" y="101"/>
                    <a:pt x="361" y="101"/>
                    <a:pt x="361" y="100"/>
                  </a:cubicBezTo>
                  <a:close/>
                  <a:moveTo>
                    <a:pt x="27" y="101"/>
                  </a:moveTo>
                  <a:cubicBezTo>
                    <a:pt x="26" y="100"/>
                    <a:pt x="26" y="99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7" y="97"/>
                    <a:pt x="28" y="96"/>
                    <a:pt x="29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9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9" y="101"/>
                    <a:pt x="29" y="101"/>
                    <a:pt x="28" y="10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1"/>
                    <a:pt x="27" y="101"/>
                    <a:pt x="27" y="101"/>
                  </a:cubicBezTo>
                  <a:close/>
                  <a:moveTo>
                    <a:pt x="357" y="94"/>
                  </a:moveTo>
                  <a:cubicBezTo>
                    <a:pt x="357" y="94"/>
                    <a:pt x="357" y="94"/>
                    <a:pt x="357" y="94"/>
                  </a:cubicBezTo>
                  <a:cubicBezTo>
                    <a:pt x="356" y="93"/>
                    <a:pt x="357" y="92"/>
                    <a:pt x="358" y="91"/>
                  </a:cubicBezTo>
                  <a:cubicBezTo>
                    <a:pt x="358" y="91"/>
                    <a:pt x="358" y="91"/>
                    <a:pt x="358" y="91"/>
                  </a:cubicBezTo>
                  <a:cubicBezTo>
                    <a:pt x="359" y="91"/>
                    <a:pt x="360" y="91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0" y="92"/>
                    <a:pt x="360" y="92"/>
                    <a:pt x="360" y="92"/>
                  </a:cubicBezTo>
                  <a:cubicBezTo>
                    <a:pt x="361" y="93"/>
                    <a:pt x="361" y="94"/>
                    <a:pt x="360" y="95"/>
                  </a:cubicBezTo>
                  <a:cubicBezTo>
                    <a:pt x="360" y="95"/>
                    <a:pt x="360" y="95"/>
                    <a:pt x="360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58" y="95"/>
                    <a:pt x="357" y="95"/>
                    <a:pt x="357" y="94"/>
                  </a:cubicBezTo>
                  <a:close/>
                  <a:moveTo>
                    <a:pt x="31" y="94"/>
                  </a:moveTo>
                  <a:cubicBezTo>
                    <a:pt x="30" y="94"/>
                    <a:pt x="29" y="93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1"/>
                    <a:pt x="32" y="90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3"/>
                    <a:pt x="34" y="94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3" y="94"/>
                    <a:pt x="32" y="95"/>
                    <a:pt x="32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1" y="95"/>
                    <a:pt x="31" y="95"/>
                    <a:pt x="31" y="94"/>
                  </a:cubicBezTo>
                  <a:close/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2" y="87"/>
                    <a:pt x="353" y="86"/>
                    <a:pt x="353" y="85"/>
                  </a:cubicBezTo>
                  <a:cubicBezTo>
                    <a:pt x="353" y="85"/>
                    <a:pt x="353" y="85"/>
                    <a:pt x="353" y="85"/>
                  </a:cubicBezTo>
                  <a:cubicBezTo>
                    <a:pt x="354" y="85"/>
                    <a:pt x="356" y="85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7"/>
                    <a:pt x="357" y="88"/>
                    <a:pt x="356" y="89"/>
                  </a:cubicBezTo>
                  <a:cubicBezTo>
                    <a:pt x="356" y="89"/>
                    <a:pt x="356" y="89"/>
                    <a:pt x="356" y="89"/>
                  </a:cubicBezTo>
                  <a:cubicBezTo>
                    <a:pt x="356" y="89"/>
                    <a:pt x="355" y="89"/>
                    <a:pt x="355" y="89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4" y="89"/>
                    <a:pt x="353" y="89"/>
                    <a:pt x="353" y="88"/>
                  </a:cubicBezTo>
                  <a:close/>
                  <a:moveTo>
                    <a:pt x="35" y="88"/>
                  </a:moveTo>
                  <a:cubicBezTo>
                    <a:pt x="34" y="88"/>
                    <a:pt x="33" y="86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5" y="84"/>
                    <a:pt x="36" y="84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8" y="86"/>
                    <a:pt x="38" y="87"/>
                    <a:pt x="38" y="88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7" y="88"/>
                    <a:pt x="36" y="89"/>
                    <a:pt x="36" y="89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5" y="89"/>
                    <a:pt x="35" y="89"/>
                    <a:pt x="35" y="88"/>
                  </a:cubicBezTo>
                  <a:close/>
                  <a:moveTo>
                    <a:pt x="349" y="82"/>
                  </a:moveTo>
                  <a:cubicBezTo>
                    <a:pt x="348" y="82"/>
                    <a:pt x="348" y="80"/>
                    <a:pt x="349" y="79"/>
                  </a:cubicBezTo>
                  <a:cubicBezTo>
                    <a:pt x="349" y="79"/>
                    <a:pt x="349" y="79"/>
                    <a:pt x="349" y="79"/>
                  </a:cubicBezTo>
                  <a:cubicBezTo>
                    <a:pt x="350" y="79"/>
                    <a:pt x="352" y="79"/>
                    <a:pt x="35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3" y="81"/>
                    <a:pt x="353" y="82"/>
                    <a:pt x="352" y="83"/>
                  </a:cubicBezTo>
                  <a:cubicBezTo>
                    <a:pt x="352" y="83"/>
                    <a:pt x="352" y="83"/>
                    <a:pt x="352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1" y="83"/>
                    <a:pt x="351" y="83"/>
                    <a:pt x="351" y="83"/>
                  </a:cubicBezTo>
                  <a:cubicBezTo>
                    <a:pt x="350" y="83"/>
                    <a:pt x="349" y="83"/>
                    <a:pt x="349" y="82"/>
                  </a:cubicBezTo>
                  <a:close/>
                  <a:moveTo>
                    <a:pt x="39" y="82"/>
                  </a:moveTo>
                  <a:cubicBezTo>
                    <a:pt x="38" y="82"/>
                    <a:pt x="38" y="80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40" y="78"/>
                    <a:pt x="41" y="79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80"/>
                    <a:pt x="42" y="81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40" y="83"/>
                    <a:pt x="39" y="83"/>
                    <a:pt x="39" y="82"/>
                  </a:cubicBezTo>
                  <a:close/>
                  <a:moveTo>
                    <a:pt x="344" y="77"/>
                  </a:moveTo>
                  <a:cubicBezTo>
                    <a:pt x="344" y="76"/>
                    <a:pt x="344" y="75"/>
                    <a:pt x="345" y="74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6" y="73"/>
                    <a:pt x="347" y="73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8" y="74"/>
                    <a:pt x="348" y="74"/>
                    <a:pt x="348" y="74"/>
                  </a:cubicBezTo>
                  <a:cubicBezTo>
                    <a:pt x="349" y="75"/>
                    <a:pt x="348" y="76"/>
                    <a:pt x="347" y="77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7" y="77"/>
                    <a:pt x="347" y="78"/>
                    <a:pt x="346" y="78"/>
                  </a:cubicBezTo>
                  <a:cubicBezTo>
                    <a:pt x="346" y="78"/>
                    <a:pt x="346" y="78"/>
                    <a:pt x="346" y="78"/>
                  </a:cubicBezTo>
                  <a:cubicBezTo>
                    <a:pt x="346" y="78"/>
                    <a:pt x="345" y="77"/>
                    <a:pt x="344" y="77"/>
                  </a:cubicBezTo>
                  <a:close/>
                  <a:moveTo>
                    <a:pt x="43" y="77"/>
                  </a:moveTo>
                  <a:cubicBezTo>
                    <a:pt x="42" y="76"/>
                    <a:pt x="42" y="75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73"/>
                    <a:pt x="45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4"/>
                    <a:pt x="47" y="75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7"/>
                    <a:pt x="45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3" y="77"/>
                    <a:pt x="43" y="77"/>
                  </a:cubicBezTo>
                  <a:close/>
                  <a:moveTo>
                    <a:pt x="340" y="71"/>
                  </a:moveTo>
                  <a:cubicBezTo>
                    <a:pt x="339" y="70"/>
                    <a:pt x="339" y="69"/>
                    <a:pt x="340" y="68"/>
                  </a:cubicBezTo>
                  <a:cubicBezTo>
                    <a:pt x="340" y="68"/>
                    <a:pt x="340" y="68"/>
                    <a:pt x="340" y="68"/>
                  </a:cubicBezTo>
                  <a:cubicBezTo>
                    <a:pt x="341" y="68"/>
                    <a:pt x="342" y="68"/>
                    <a:pt x="343" y="69"/>
                  </a:cubicBezTo>
                  <a:cubicBezTo>
                    <a:pt x="343" y="69"/>
                    <a:pt x="343" y="69"/>
                    <a:pt x="343" y="69"/>
                  </a:cubicBezTo>
                  <a:cubicBezTo>
                    <a:pt x="344" y="69"/>
                    <a:pt x="344" y="71"/>
                    <a:pt x="343" y="72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342" y="72"/>
                    <a:pt x="342" y="72"/>
                  </a:cubicBezTo>
                  <a:cubicBezTo>
                    <a:pt x="342" y="72"/>
                    <a:pt x="342" y="72"/>
                    <a:pt x="342" y="72"/>
                  </a:cubicBezTo>
                  <a:cubicBezTo>
                    <a:pt x="341" y="72"/>
                    <a:pt x="340" y="72"/>
                    <a:pt x="340" y="71"/>
                  </a:cubicBezTo>
                  <a:close/>
                  <a:moveTo>
                    <a:pt x="48" y="71"/>
                  </a:moveTo>
                  <a:cubicBezTo>
                    <a:pt x="47" y="70"/>
                    <a:pt x="47" y="69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8" y="67"/>
                    <a:pt x="49" y="67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69"/>
                    <a:pt x="51" y="70"/>
                    <a:pt x="51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0" y="71"/>
                    <a:pt x="50" y="72"/>
                    <a:pt x="49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8" y="72"/>
                    <a:pt x="48" y="71"/>
                    <a:pt x="48" y="71"/>
                  </a:cubicBezTo>
                  <a:close/>
                  <a:moveTo>
                    <a:pt x="335" y="66"/>
                  </a:moveTo>
                  <a:cubicBezTo>
                    <a:pt x="334" y="65"/>
                    <a:pt x="334" y="64"/>
                    <a:pt x="335" y="63"/>
                  </a:cubicBezTo>
                  <a:cubicBezTo>
                    <a:pt x="335" y="63"/>
                    <a:pt x="335" y="63"/>
                    <a:pt x="335" y="63"/>
                  </a:cubicBezTo>
                  <a:cubicBezTo>
                    <a:pt x="336" y="62"/>
                    <a:pt x="338" y="62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8" y="63"/>
                    <a:pt x="338" y="63"/>
                    <a:pt x="338" y="63"/>
                  </a:cubicBezTo>
                  <a:cubicBezTo>
                    <a:pt x="339" y="64"/>
                    <a:pt x="339" y="65"/>
                    <a:pt x="338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38" y="66"/>
                    <a:pt x="337" y="67"/>
                    <a:pt x="337" y="67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6" y="67"/>
                    <a:pt x="336" y="66"/>
                    <a:pt x="335" y="66"/>
                  </a:cubicBezTo>
                  <a:close/>
                  <a:moveTo>
                    <a:pt x="52" y="66"/>
                  </a:moveTo>
                  <a:cubicBezTo>
                    <a:pt x="51" y="65"/>
                    <a:pt x="51" y="64"/>
                    <a:pt x="52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2"/>
                    <a:pt x="54" y="62"/>
                    <a:pt x="55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3"/>
                    <a:pt x="56" y="65"/>
                    <a:pt x="55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55" y="66"/>
                    <a:pt x="54" y="66"/>
                    <a:pt x="54" y="6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3" y="66"/>
                    <a:pt x="52" y="66"/>
                  </a:cubicBezTo>
                  <a:close/>
                  <a:moveTo>
                    <a:pt x="330" y="61"/>
                  </a:moveTo>
                  <a:cubicBezTo>
                    <a:pt x="329" y="60"/>
                    <a:pt x="329" y="59"/>
                    <a:pt x="330" y="58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31" y="57"/>
                    <a:pt x="332" y="57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34" y="59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3" y="61"/>
                    <a:pt x="332" y="61"/>
                    <a:pt x="332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1"/>
                    <a:pt x="331" y="61"/>
                    <a:pt x="330" y="61"/>
                  </a:cubicBezTo>
                  <a:close/>
                  <a:moveTo>
                    <a:pt x="57" y="60"/>
                  </a:moveTo>
                  <a:cubicBezTo>
                    <a:pt x="56" y="60"/>
                    <a:pt x="56" y="58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8" y="57"/>
                    <a:pt x="59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8"/>
                    <a:pt x="61" y="60"/>
                    <a:pt x="60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8" y="61"/>
                    <a:pt x="58" y="61"/>
                    <a:pt x="57" y="60"/>
                  </a:cubicBezTo>
                  <a:close/>
                  <a:moveTo>
                    <a:pt x="325" y="56"/>
                  </a:moveTo>
                  <a:cubicBezTo>
                    <a:pt x="325" y="56"/>
                    <a:pt x="325" y="56"/>
                    <a:pt x="325" y="56"/>
                  </a:cubicBezTo>
                  <a:cubicBezTo>
                    <a:pt x="324" y="55"/>
                    <a:pt x="324" y="54"/>
                    <a:pt x="325" y="53"/>
                  </a:cubicBezTo>
                  <a:cubicBezTo>
                    <a:pt x="325" y="53"/>
                    <a:pt x="325" y="53"/>
                    <a:pt x="325" y="53"/>
                  </a:cubicBezTo>
                  <a:cubicBezTo>
                    <a:pt x="326" y="52"/>
                    <a:pt x="327" y="52"/>
                    <a:pt x="328" y="53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9" y="54"/>
                    <a:pt x="329" y="55"/>
                    <a:pt x="328" y="56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6"/>
                    <a:pt x="327" y="56"/>
                    <a:pt x="327" y="56"/>
                  </a:cubicBezTo>
                  <a:cubicBezTo>
                    <a:pt x="327" y="56"/>
                    <a:pt x="327" y="56"/>
                    <a:pt x="327" y="56"/>
                  </a:cubicBezTo>
                  <a:cubicBezTo>
                    <a:pt x="326" y="56"/>
                    <a:pt x="326" y="56"/>
                    <a:pt x="325" y="56"/>
                  </a:cubicBezTo>
                  <a:close/>
                  <a:moveTo>
                    <a:pt x="62" y="55"/>
                  </a:moveTo>
                  <a:cubicBezTo>
                    <a:pt x="62" y="54"/>
                    <a:pt x="62" y="53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3" y="52"/>
                    <a:pt x="65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6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6"/>
                    <a:pt x="65" y="56"/>
                    <a:pt x="64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3" y="56"/>
                    <a:pt x="63" y="56"/>
                    <a:pt x="62" y="55"/>
                  </a:cubicBezTo>
                  <a:close/>
                  <a:moveTo>
                    <a:pt x="320" y="51"/>
                  </a:moveTo>
                  <a:cubicBezTo>
                    <a:pt x="319" y="50"/>
                    <a:pt x="319" y="49"/>
                    <a:pt x="320" y="48"/>
                  </a:cubicBezTo>
                  <a:cubicBezTo>
                    <a:pt x="320" y="48"/>
                    <a:pt x="320" y="48"/>
                    <a:pt x="320" y="48"/>
                  </a:cubicBezTo>
                  <a:cubicBezTo>
                    <a:pt x="320" y="47"/>
                    <a:pt x="322" y="47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49"/>
                    <a:pt x="324" y="50"/>
                    <a:pt x="323" y="51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2" y="51"/>
                    <a:pt x="322" y="52"/>
                    <a:pt x="321" y="52"/>
                  </a:cubicBezTo>
                  <a:cubicBezTo>
                    <a:pt x="321" y="52"/>
                    <a:pt x="321" y="52"/>
                    <a:pt x="321" y="52"/>
                  </a:cubicBezTo>
                  <a:cubicBezTo>
                    <a:pt x="321" y="52"/>
                    <a:pt x="320" y="51"/>
                    <a:pt x="320" y="51"/>
                  </a:cubicBezTo>
                  <a:close/>
                  <a:moveTo>
                    <a:pt x="68" y="50"/>
                  </a:moveTo>
                  <a:cubicBezTo>
                    <a:pt x="67" y="50"/>
                    <a:pt x="67" y="48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7"/>
                    <a:pt x="70" y="47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9"/>
                    <a:pt x="72" y="50"/>
                    <a:pt x="71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0" y="51"/>
                    <a:pt x="70" y="51"/>
                    <a:pt x="69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8" y="51"/>
                    <a:pt x="68" y="50"/>
                  </a:cubicBezTo>
                  <a:close/>
                  <a:moveTo>
                    <a:pt x="314" y="46"/>
                  </a:moveTo>
                  <a:cubicBezTo>
                    <a:pt x="313" y="46"/>
                    <a:pt x="313" y="44"/>
                    <a:pt x="314" y="44"/>
                  </a:cubicBezTo>
                  <a:cubicBezTo>
                    <a:pt x="314" y="44"/>
                    <a:pt x="314" y="44"/>
                    <a:pt x="314" y="44"/>
                  </a:cubicBezTo>
                  <a:cubicBezTo>
                    <a:pt x="315" y="43"/>
                    <a:pt x="316" y="42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318" y="44"/>
                    <a:pt x="318" y="45"/>
                    <a:pt x="317" y="46"/>
                  </a:cubicBezTo>
                  <a:cubicBezTo>
                    <a:pt x="317" y="46"/>
                    <a:pt x="317" y="46"/>
                    <a:pt x="317" y="46"/>
                  </a:cubicBezTo>
                  <a:cubicBezTo>
                    <a:pt x="317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5" y="47"/>
                    <a:pt x="315" y="47"/>
                    <a:pt x="314" y="46"/>
                  </a:cubicBezTo>
                  <a:close/>
                  <a:moveTo>
                    <a:pt x="73" y="46"/>
                  </a:moveTo>
                  <a:cubicBezTo>
                    <a:pt x="73" y="45"/>
                    <a:pt x="73" y="44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5" y="42"/>
                    <a:pt x="76" y="42"/>
                    <a:pt x="77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4"/>
                    <a:pt x="77" y="45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6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4" y="47"/>
                    <a:pt x="74" y="46"/>
                    <a:pt x="73" y="46"/>
                  </a:cubicBezTo>
                  <a:close/>
                  <a:moveTo>
                    <a:pt x="309" y="42"/>
                  </a:moveTo>
                  <a:cubicBezTo>
                    <a:pt x="309" y="42"/>
                    <a:pt x="309" y="42"/>
                    <a:pt x="309" y="42"/>
                  </a:cubicBezTo>
                  <a:cubicBezTo>
                    <a:pt x="308" y="41"/>
                    <a:pt x="307" y="40"/>
                    <a:pt x="308" y="39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8"/>
                    <a:pt x="310" y="38"/>
                    <a:pt x="311" y="39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2" y="39"/>
                    <a:pt x="312" y="41"/>
                    <a:pt x="312" y="42"/>
                  </a:cubicBezTo>
                  <a:cubicBezTo>
                    <a:pt x="312" y="42"/>
                    <a:pt x="312" y="42"/>
                    <a:pt x="312" y="42"/>
                  </a:cubicBezTo>
                  <a:cubicBezTo>
                    <a:pt x="311" y="42"/>
                    <a:pt x="311" y="43"/>
                    <a:pt x="310" y="43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9" y="43"/>
                    <a:pt x="309" y="42"/>
                    <a:pt x="309" y="42"/>
                  </a:cubicBezTo>
                  <a:close/>
                  <a:moveTo>
                    <a:pt x="79" y="41"/>
                  </a:moveTo>
                  <a:cubicBezTo>
                    <a:pt x="78" y="40"/>
                    <a:pt x="78" y="39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80" y="38"/>
                    <a:pt x="82" y="38"/>
                    <a:pt x="82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3" y="40"/>
                    <a:pt x="83" y="41"/>
                    <a:pt x="82" y="42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2" y="42"/>
                    <a:pt x="81" y="42"/>
                    <a:pt x="81" y="4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0" y="42"/>
                    <a:pt x="79" y="42"/>
                    <a:pt x="79" y="41"/>
                  </a:cubicBezTo>
                  <a:close/>
                  <a:moveTo>
                    <a:pt x="303" y="38"/>
                  </a:moveTo>
                  <a:cubicBezTo>
                    <a:pt x="302" y="37"/>
                    <a:pt x="302" y="36"/>
                    <a:pt x="302" y="35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3" y="34"/>
                    <a:pt x="304" y="34"/>
                    <a:pt x="305" y="34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6" y="35"/>
                    <a:pt x="306" y="36"/>
                    <a:pt x="306" y="37"/>
                  </a:cubicBezTo>
                  <a:cubicBezTo>
                    <a:pt x="306" y="37"/>
                    <a:pt x="306" y="37"/>
                    <a:pt x="306" y="37"/>
                  </a:cubicBezTo>
                  <a:cubicBezTo>
                    <a:pt x="305" y="38"/>
                    <a:pt x="305" y="38"/>
                    <a:pt x="304" y="38"/>
                  </a:cubicBezTo>
                  <a:cubicBezTo>
                    <a:pt x="304" y="38"/>
                    <a:pt x="304" y="38"/>
                    <a:pt x="304" y="38"/>
                  </a:cubicBezTo>
                  <a:cubicBezTo>
                    <a:pt x="304" y="38"/>
                    <a:pt x="303" y="38"/>
                    <a:pt x="303" y="38"/>
                  </a:cubicBezTo>
                  <a:close/>
                  <a:moveTo>
                    <a:pt x="85" y="37"/>
                  </a:moveTo>
                  <a:cubicBezTo>
                    <a:pt x="84" y="36"/>
                    <a:pt x="84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6" y="34"/>
                    <a:pt x="88" y="34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6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6" y="38"/>
                    <a:pt x="85" y="38"/>
                    <a:pt x="85" y="37"/>
                  </a:cubicBezTo>
                  <a:close/>
                  <a:moveTo>
                    <a:pt x="297" y="34"/>
                  </a:moveTo>
                  <a:cubicBezTo>
                    <a:pt x="296" y="33"/>
                    <a:pt x="296" y="32"/>
                    <a:pt x="296" y="31"/>
                  </a:cubicBezTo>
                  <a:cubicBezTo>
                    <a:pt x="296" y="31"/>
                    <a:pt x="296" y="31"/>
                    <a:pt x="296" y="31"/>
                  </a:cubicBezTo>
                  <a:cubicBezTo>
                    <a:pt x="297" y="30"/>
                    <a:pt x="298" y="30"/>
                    <a:pt x="299" y="30"/>
                  </a:cubicBezTo>
                  <a:cubicBezTo>
                    <a:pt x="299" y="30"/>
                    <a:pt x="299" y="30"/>
                    <a:pt x="299" y="30"/>
                  </a:cubicBezTo>
                  <a:cubicBezTo>
                    <a:pt x="300" y="31"/>
                    <a:pt x="300" y="32"/>
                    <a:pt x="300" y="33"/>
                  </a:cubicBezTo>
                  <a:cubicBezTo>
                    <a:pt x="300" y="33"/>
                    <a:pt x="300" y="33"/>
                    <a:pt x="300" y="33"/>
                  </a:cubicBezTo>
                  <a:cubicBezTo>
                    <a:pt x="299" y="34"/>
                    <a:pt x="299" y="34"/>
                    <a:pt x="298" y="34"/>
                  </a:cubicBezTo>
                  <a:cubicBezTo>
                    <a:pt x="298" y="34"/>
                    <a:pt x="298" y="34"/>
                    <a:pt x="298" y="34"/>
                  </a:cubicBezTo>
                  <a:cubicBezTo>
                    <a:pt x="298" y="34"/>
                    <a:pt x="297" y="34"/>
                    <a:pt x="297" y="34"/>
                  </a:cubicBezTo>
                  <a:close/>
                  <a:moveTo>
                    <a:pt x="91" y="33"/>
                  </a:moveTo>
                  <a:cubicBezTo>
                    <a:pt x="90" y="32"/>
                    <a:pt x="90" y="31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2" y="30"/>
                    <a:pt x="94" y="30"/>
                    <a:pt x="94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5" y="32"/>
                    <a:pt x="95" y="33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34"/>
                    <a:pt x="91" y="34"/>
                    <a:pt x="91" y="33"/>
                  </a:cubicBezTo>
                  <a:close/>
                  <a:moveTo>
                    <a:pt x="291" y="30"/>
                  </a:moveTo>
                  <a:cubicBezTo>
                    <a:pt x="291" y="30"/>
                    <a:pt x="291" y="30"/>
                    <a:pt x="291" y="30"/>
                  </a:cubicBezTo>
                  <a:cubicBezTo>
                    <a:pt x="290" y="30"/>
                    <a:pt x="289" y="28"/>
                    <a:pt x="290" y="27"/>
                  </a:cubicBezTo>
                  <a:cubicBezTo>
                    <a:pt x="290" y="27"/>
                    <a:pt x="290" y="27"/>
                    <a:pt x="290" y="27"/>
                  </a:cubicBezTo>
                  <a:cubicBezTo>
                    <a:pt x="291" y="26"/>
                    <a:pt x="292" y="26"/>
                    <a:pt x="293" y="27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4" y="27"/>
                    <a:pt x="294" y="29"/>
                    <a:pt x="294" y="30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3" y="30"/>
                    <a:pt x="293" y="31"/>
                    <a:pt x="292" y="31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1" y="31"/>
                    <a:pt x="291" y="31"/>
                    <a:pt x="291" y="30"/>
                  </a:cubicBezTo>
                  <a:close/>
                  <a:moveTo>
                    <a:pt x="97" y="29"/>
                  </a:moveTo>
                  <a:cubicBezTo>
                    <a:pt x="96" y="28"/>
                    <a:pt x="97" y="27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9" y="26"/>
                    <a:pt x="100" y="26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8"/>
                    <a:pt x="101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7" y="30"/>
                    <a:pt x="97" y="29"/>
                  </a:cubicBezTo>
                  <a:close/>
                  <a:moveTo>
                    <a:pt x="284" y="27"/>
                  </a:moveTo>
                  <a:cubicBezTo>
                    <a:pt x="283" y="26"/>
                    <a:pt x="283" y="25"/>
                    <a:pt x="284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84" y="23"/>
                    <a:pt x="285" y="23"/>
                    <a:pt x="286" y="23"/>
                  </a:cubicBezTo>
                  <a:cubicBezTo>
                    <a:pt x="286" y="23"/>
                    <a:pt x="286" y="23"/>
                    <a:pt x="286" y="23"/>
                  </a:cubicBezTo>
                  <a:cubicBezTo>
                    <a:pt x="288" y="24"/>
                    <a:pt x="288" y="25"/>
                    <a:pt x="287" y="26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7"/>
                    <a:pt x="286" y="27"/>
                    <a:pt x="285" y="27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85" y="27"/>
                    <a:pt x="285" y="27"/>
                    <a:pt x="284" y="27"/>
                  </a:cubicBezTo>
                  <a:close/>
                  <a:moveTo>
                    <a:pt x="103" y="26"/>
                  </a:moveTo>
                  <a:cubicBezTo>
                    <a:pt x="103" y="25"/>
                    <a:pt x="103" y="23"/>
                    <a:pt x="10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5" y="22"/>
                    <a:pt x="106" y="23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8" y="25"/>
                    <a:pt x="107" y="26"/>
                    <a:pt x="106" y="2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7"/>
                    <a:pt x="105" y="27"/>
                    <a:pt x="105" y="27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4" y="27"/>
                    <a:pt x="104" y="26"/>
                    <a:pt x="103" y="26"/>
                  </a:cubicBezTo>
                  <a:close/>
                  <a:moveTo>
                    <a:pt x="278" y="24"/>
                  </a:moveTo>
                  <a:cubicBezTo>
                    <a:pt x="277" y="23"/>
                    <a:pt x="277" y="22"/>
                    <a:pt x="277" y="21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278" y="20"/>
                    <a:pt x="279" y="19"/>
                    <a:pt x="280" y="20"/>
                  </a:cubicBezTo>
                  <a:cubicBezTo>
                    <a:pt x="280" y="20"/>
                    <a:pt x="280" y="20"/>
                    <a:pt x="280" y="20"/>
                  </a:cubicBezTo>
                  <a:cubicBezTo>
                    <a:pt x="281" y="20"/>
                    <a:pt x="281" y="22"/>
                    <a:pt x="281" y="23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3"/>
                    <a:pt x="280" y="24"/>
                    <a:pt x="279" y="24"/>
                  </a:cubicBezTo>
                  <a:cubicBezTo>
                    <a:pt x="279" y="24"/>
                    <a:pt x="279" y="24"/>
                    <a:pt x="279" y="24"/>
                  </a:cubicBezTo>
                  <a:cubicBezTo>
                    <a:pt x="279" y="24"/>
                    <a:pt x="278" y="24"/>
                    <a:pt x="278" y="24"/>
                  </a:cubicBezTo>
                  <a:close/>
                  <a:moveTo>
                    <a:pt x="110" y="22"/>
                  </a:moveTo>
                  <a:cubicBezTo>
                    <a:pt x="109" y="21"/>
                    <a:pt x="110" y="20"/>
                    <a:pt x="111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2" y="19"/>
                    <a:pt x="113" y="20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4" y="22"/>
                    <a:pt x="113" y="23"/>
                    <a:pt x="112" y="23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1" y="24"/>
                    <a:pt x="110" y="23"/>
                    <a:pt x="110" y="22"/>
                  </a:cubicBezTo>
                  <a:close/>
                  <a:moveTo>
                    <a:pt x="272" y="21"/>
                  </a:moveTo>
                  <a:cubicBezTo>
                    <a:pt x="271" y="20"/>
                    <a:pt x="270" y="19"/>
                    <a:pt x="271" y="18"/>
                  </a:cubicBezTo>
                  <a:cubicBezTo>
                    <a:pt x="271" y="18"/>
                    <a:pt x="271" y="18"/>
                    <a:pt x="271" y="18"/>
                  </a:cubicBezTo>
                  <a:cubicBezTo>
                    <a:pt x="271" y="17"/>
                    <a:pt x="272" y="16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4" y="17"/>
                    <a:pt x="275" y="18"/>
                    <a:pt x="274" y="20"/>
                  </a:cubicBezTo>
                  <a:cubicBezTo>
                    <a:pt x="274" y="20"/>
                    <a:pt x="274" y="20"/>
                    <a:pt x="274" y="20"/>
                  </a:cubicBezTo>
                  <a:cubicBezTo>
                    <a:pt x="274" y="20"/>
                    <a:pt x="273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ubicBezTo>
                    <a:pt x="272" y="21"/>
                    <a:pt x="272" y="21"/>
                    <a:pt x="272" y="21"/>
                  </a:cubicBezTo>
                  <a:close/>
                  <a:moveTo>
                    <a:pt x="116" y="19"/>
                  </a:moveTo>
                  <a:cubicBezTo>
                    <a:pt x="116" y="18"/>
                    <a:pt x="116" y="17"/>
                    <a:pt x="117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8" y="16"/>
                    <a:pt x="120" y="17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9"/>
                    <a:pt x="120" y="20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21"/>
                    <a:pt x="118" y="21"/>
                    <a:pt x="118" y="2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17" y="21"/>
                    <a:pt x="116" y="20"/>
                    <a:pt x="116" y="19"/>
                  </a:cubicBezTo>
                  <a:close/>
                  <a:moveTo>
                    <a:pt x="265" y="18"/>
                  </a:moveTo>
                  <a:cubicBezTo>
                    <a:pt x="264" y="17"/>
                    <a:pt x="263" y="16"/>
                    <a:pt x="264" y="15"/>
                  </a:cubicBezTo>
                  <a:cubicBezTo>
                    <a:pt x="264" y="15"/>
                    <a:pt x="264" y="15"/>
                    <a:pt x="264" y="15"/>
                  </a:cubicBezTo>
                  <a:cubicBezTo>
                    <a:pt x="264" y="14"/>
                    <a:pt x="265" y="13"/>
                    <a:pt x="267" y="14"/>
                  </a:cubicBezTo>
                  <a:cubicBezTo>
                    <a:pt x="267" y="14"/>
                    <a:pt x="267" y="14"/>
                    <a:pt x="267" y="14"/>
                  </a:cubicBezTo>
                  <a:cubicBezTo>
                    <a:pt x="268" y="14"/>
                    <a:pt x="268" y="16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7" y="18"/>
                    <a:pt x="267" y="18"/>
                    <a:pt x="266" y="18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6" y="18"/>
                    <a:pt x="265" y="18"/>
                    <a:pt x="265" y="18"/>
                  </a:cubicBezTo>
                  <a:close/>
                  <a:moveTo>
                    <a:pt x="123" y="17"/>
                  </a:moveTo>
                  <a:cubicBezTo>
                    <a:pt x="122" y="15"/>
                    <a:pt x="123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5" y="13"/>
                    <a:pt x="126" y="14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7" y="16"/>
                    <a:pt x="127" y="17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3" y="17"/>
                    <a:pt x="123" y="17"/>
                  </a:cubicBezTo>
                  <a:close/>
                  <a:moveTo>
                    <a:pt x="258" y="15"/>
                  </a:moveTo>
                  <a:cubicBezTo>
                    <a:pt x="258" y="15"/>
                    <a:pt x="258" y="15"/>
                    <a:pt x="258" y="15"/>
                  </a:cubicBezTo>
                  <a:cubicBezTo>
                    <a:pt x="257" y="15"/>
                    <a:pt x="257" y="14"/>
                    <a:pt x="257" y="13"/>
                  </a:cubicBezTo>
                  <a:cubicBezTo>
                    <a:pt x="257" y="13"/>
                    <a:pt x="257" y="13"/>
                    <a:pt x="257" y="13"/>
                  </a:cubicBezTo>
                  <a:cubicBezTo>
                    <a:pt x="257" y="12"/>
                    <a:pt x="259" y="11"/>
                    <a:pt x="260" y="11"/>
                  </a:cubicBezTo>
                  <a:cubicBezTo>
                    <a:pt x="260" y="11"/>
                    <a:pt x="260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1" y="15"/>
                    <a:pt x="260" y="15"/>
                    <a:pt x="259" y="15"/>
                  </a:cubicBezTo>
                  <a:cubicBezTo>
                    <a:pt x="259" y="15"/>
                    <a:pt x="259" y="15"/>
                    <a:pt x="259" y="15"/>
                  </a:cubicBezTo>
                  <a:cubicBezTo>
                    <a:pt x="259" y="15"/>
                    <a:pt x="259" y="15"/>
                    <a:pt x="258" y="15"/>
                  </a:cubicBezTo>
                  <a:close/>
                  <a:moveTo>
                    <a:pt x="129" y="14"/>
                  </a:moveTo>
                  <a:cubicBezTo>
                    <a:pt x="129" y="13"/>
                    <a:pt x="130" y="12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1" y="11"/>
                    <a:pt x="131" y="11"/>
                    <a:pt x="131" y="11"/>
                  </a:cubicBezTo>
                  <a:cubicBezTo>
                    <a:pt x="132" y="11"/>
                    <a:pt x="133" y="11"/>
                    <a:pt x="133" y="13"/>
                  </a:cubicBezTo>
                  <a:cubicBezTo>
                    <a:pt x="133" y="13"/>
                    <a:pt x="133" y="13"/>
                    <a:pt x="133" y="13"/>
                  </a:cubicBezTo>
                  <a:cubicBezTo>
                    <a:pt x="134" y="14"/>
                    <a:pt x="133" y="15"/>
                    <a:pt x="132" y="15"/>
                  </a:cubicBezTo>
                  <a:cubicBezTo>
                    <a:pt x="132" y="15"/>
                    <a:pt x="132" y="15"/>
                    <a:pt x="132" y="15"/>
                  </a:cubicBezTo>
                  <a:cubicBezTo>
                    <a:pt x="132" y="15"/>
                    <a:pt x="132" y="15"/>
                    <a:pt x="131" y="15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15"/>
                    <a:pt x="130" y="15"/>
                    <a:pt x="129" y="14"/>
                  </a:cubicBezTo>
                  <a:close/>
                  <a:moveTo>
                    <a:pt x="252" y="13"/>
                  </a:moveTo>
                  <a:cubicBezTo>
                    <a:pt x="250" y="13"/>
                    <a:pt x="250" y="12"/>
                    <a:pt x="250" y="10"/>
                  </a:cubicBezTo>
                  <a:cubicBezTo>
                    <a:pt x="250" y="10"/>
                    <a:pt x="250" y="10"/>
                    <a:pt x="250" y="10"/>
                  </a:cubicBezTo>
                  <a:cubicBezTo>
                    <a:pt x="250" y="9"/>
                    <a:pt x="252" y="9"/>
                    <a:pt x="253" y="9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54" y="9"/>
                    <a:pt x="255" y="11"/>
                    <a:pt x="254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54" y="13"/>
                    <a:pt x="253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2" y="13"/>
                    <a:pt x="252" y="13"/>
                    <a:pt x="252" y="13"/>
                  </a:cubicBezTo>
                  <a:close/>
                  <a:moveTo>
                    <a:pt x="136" y="12"/>
                  </a:moveTo>
                  <a:cubicBezTo>
                    <a:pt x="136" y="10"/>
                    <a:pt x="137" y="9"/>
                    <a:pt x="138" y="9"/>
                  </a:cubicBezTo>
                  <a:cubicBezTo>
                    <a:pt x="138" y="9"/>
                    <a:pt x="138" y="9"/>
                    <a:pt x="138" y="9"/>
                  </a:cubicBezTo>
                  <a:cubicBezTo>
                    <a:pt x="139" y="9"/>
                    <a:pt x="140" y="9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1" y="11"/>
                    <a:pt x="140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37" y="13"/>
                    <a:pt x="137" y="13"/>
                    <a:pt x="136" y="12"/>
                  </a:cubicBezTo>
                  <a:close/>
                  <a:moveTo>
                    <a:pt x="245" y="11"/>
                  </a:moveTo>
                  <a:cubicBezTo>
                    <a:pt x="244" y="11"/>
                    <a:pt x="243" y="10"/>
                    <a:pt x="243" y="9"/>
                  </a:cubicBezTo>
                  <a:cubicBezTo>
                    <a:pt x="243" y="9"/>
                    <a:pt x="243" y="9"/>
                    <a:pt x="243" y="9"/>
                  </a:cubicBezTo>
                  <a:cubicBezTo>
                    <a:pt x="243" y="7"/>
                    <a:pt x="245" y="7"/>
                    <a:pt x="246" y="7"/>
                  </a:cubicBezTo>
                  <a:cubicBezTo>
                    <a:pt x="246" y="7"/>
                    <a:pt x="246" y="7"/>
                    <a:pt x="246" y="7"/>
                  </a:cubicBezTo>
                  <a:cubicBezTo>
                    <a:pt x="247" y="7"/>
                    <a:pt x="248" y="9"/>
                    <a:pt x="247" y="10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1"/>
                    <a:pt x="246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11"/>
                    <a:pt x="245" y="11"/>
                    <a:pt x="245" y="11"/>
                  </a:cubicBezTo>
                  <a:close/>
                  <a:moveTo>
                    <a:pt x="143" y="10"/>
                  </a:moveTo>
                  <a:cubicBezTo>
                    <a:pt x="143" y="8"/>
                    <a:pt x="144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6" y="7"/>
                    <a:pt x="147" y="7"/>
                    <a:pt x="147" y="8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8" y="10"/>
                    <a:pt x="147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5" y="11"/>
                    <a:pt x="145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4" y="11"/>
                    <a:pt x="143" y="10"/>
                    <a:pt x="143" y="10"/>
                  </a:cubicBezTo>
                  <a:close/>
                  <a:moveTo>
                    <a:pt x="238" y="9"/>
                  </a:moveTo>
                  <a:cubicBezTo>
                    <a:pt x="237" y="9"/>
                    <a:pt x="236" y="8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6"/>
                    <a:pt x="238" y="5"/>
                    <a:pt x="239" y="5"/>
                  </a:cubicBezTo>
                  <a:cubicBezTo>
                    <a:pt x="239" y="5"/>
                    <a:pt x="239" y="5"/>
                    <a:pt x="239" y="5"/>
                  </a:cubicBezTo>
                  <a:cubicBezTo>
                    <a:pt x="240" y="6"/>
                    <a:pt x="241" y="7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9"/>
                    <a:pt x="239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38" y="9"/>
                    <a:pt x="238" y="9"/>
                  </a:cubicBezTo>
                  <a:close/>
                  <a:moveTo>
                    <a:pt x="150" y="8"/>
                  </a:moveTo>
                  <a:cubicBezTo>
                    <a:pt x="150" y="7"/>
                    <a:pt x="151" y="5"/>
                    <a:pt x="152" y="5"/>
                  </a:cubicBezTo>
                  <a:cubicBezTo>
                    <a:pt x="152" y="5"/>
                    <a:pt x="152" y="5"/>
                    <a:pt x="152" y="5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5" y="8"/>
                    <a:pt x="154" y="9"/>
                    <a:pt x="153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1" y="9"/>
                    <a:pt x="150" y="9"/>
                    <a:pt x="150" y="8"/>
                  </a:cubicBezTo>
                  <a:close/>
                  <a:moveTo>
                    <a:pt x="231" y="8"/>
                  </a:moveTo>
                  <a:cubicBezTo>
                    <a:pt x="231" y="8"/>
                    <a:pt x="231" y="8"/>
                    <a:pt x="231" y="8"/>
                  </a:cubicBezTo>
                  <a:cubicBezTo>
                    <a:pt x="230" y="8"/>
                    <a:pt x="229" y="7"/>
                    <a:pt x="229" y="5"/>
                  </a:cubicBezTo>
                  <a:cubicBezTo>
                    <a:pt x="229" y="5"/>
                    <a:pt x="229" y="5"/>
                    <a:pt x="229" y="5"/>
                  </a:cubicBezTo>
                  <a:cubicBezTo>
                    <a:pt x="229" y="4"/>
                    <a:pt x="230" y="4"/>
                    <a:pt x="232" y="4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3" y="4"/>
                    <a:pt x="233" y="5"/>
                    <a:pt x="233" y="6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33" y="7"/>
                    <a:pt x="232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1" y="8"/>
                  </a:cubicBezTo>
                  <a:close/>
                  <a:moveTo>
                    <a:pt x="157" y="6"/>
                  </a:moveTo>
                  <a:cubicBezTo>
                    <a:pt x="157" y="5"/>
                    <a:pt x="158" y="4"/>
                    <a:pt x="159" y="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60" y="3"/>
                    <a:pt x="161" y="4"/>
                    <a:pt x="161" y="5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62" y="7"/>
                    <a:pt x="161" y="8"/>
                    <a:pt x="160" y="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7" y="7"/>
                    <a:pt x="157" y="6"/>
                  </a:cubicBezTo>
                  <a:close/>
                  <a:moveTo>
                    <a:pt x="224" y="7"/>
                  </a:moveTo>
                  <a:cubicBezTo>
                    <a:pt x="224" y="7"/>
                    <a:pt x="224" y="7"/>
                    <a:pt x="224" y="7"/>
                  </a:cubicBezTo>
                  <a:cubicBezTo>
                    <a:pt x="223" y="7"/>
                    <a:pt x="222" y="5"/>
                    <a:pt x="222" y="4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3"/>
                    <a:pt x="223" y="2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25" y="3"/>
                    <a:pt x="226" y="4"/>
                    <a:pt x="226" y="5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6" y="6"/>
                    <a:pt x="225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4" y="7"/>
                    <a:pt x="224" y="7"/>
                    <a:pt x="224" y="7"/>
                  </a:cubicBezTo>
                  <a:close/>
                  <a:moveTo>
                    <a:pt x="164" y="5"/>
                  </a:moveTo>
                  <a:cubicBezTo>
                    <a:pt x="164" y="4"/>
                    <a:pt x="165" y="3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7" y="2"/>
                    <a:pt x="168" y="3"/>
                    <a:pt x="169" y="4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169" y="5"/>
                    <a:pt x="168" y="7"/>
                    <a:pt x="167" y="7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7" y="7"/>
                    <a:pt x="166" y="7"/>
                  </a:cubicBezTo>
                  <a:cubicBezTo>
                    <a:pt x="166" y="7"/>
                    <a:pt x="166" y="7"/>
                    <a:pt x="166" y="7"/>
                  </a:cubicBezTo>
                  <a:cubicBezTo>
                    <a:pt x="165" y="7"/>
                    <a:pt x="165" y="6"/>
                    <a:pt x="164" y="5"/>
                  </a:cubicBezTo>
                  <a:close/>
                  <a:moveTo>
                    <a:pt x="217" y="6"/>
                  </a:moveTo>
                  <a:cubicBezTo>
                    <a:pt x="215" y="6"/>
                    <a:pt x="215" y="5"/>
                    <a:pt x="215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5" y="2"/>
                    <a:pt x="216" y="1"/>
                    <a:pt x="217" y="2"/>
                  </a:cubicBezTo>
                  <a:cubicBezTo>
                    <a:pt x="217" y="2"/>
                    <a:pt x="217" y="2"/>
                    <a:pt x="217" y="2"/>
                  </a:cubicBezTo>
                  <a:cubicBezTo>
                    <a:pt x="218" y="2"/>
                    <a:pt x="219" y="3"/>
                    <a:pt x="219" y="4"/>
                  </a:cubicBezTo>
                  <a:cubicBezTo>
                    <a:pt x="219" y="4"/>
                    <a:pt x="219" y="4"/>
                    <a:pt x="219" y="4"/>
                  </a:cubicBezTo>
                  <a:cubicBezTo>
                    <a:pt x="219" y="5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lose/>
                  <a:moveTo>
                    <a:pt x="172" y="4"/>
                  </a:moveTo>
                  <a:cubicBezTo>
                    <a:pt x="171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2"/>
                  </a:cubicBezTo>
                  <a:cubicBezTo>
                    <a:pt x="175" y="1"/>
                    <a:pt x="176" y="2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5"/>
                    <a:pt x="175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3" y="6"/>
                    <a:pt x="172" y="5"/>
                    <a:pt x="172" y="4"/>
                  </a:cubicBezTo>
                  <a:close/>
                  <a:moveTo>
                    <a:pt x="210" y="5"/>
                  </a:moveTo>
                  <a:cubicBezTo>
                    <a:pt x="208" y="5"/>
                    <a:pt x="207" y="4"/>
                    <a:pt x="208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2"/>
                    <a:pt x="209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1"/>
                    <a:pt x="212" y="2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4"/>
                    <a:pt x="211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ubicBezTo>
                    <a:pt x="210" y="5"/>
                    <a:pt x="210" y="5"/>
                    <a:pt x="210" y="5"/>
                  </a:cubicBezTo>
                  <a:close/>
                  <a:moveTo>
                    <a:pt x="179" y="3"/>
                  </a:moveTo>
                  <a:cubicBezTo>
                    <a:pt x="179" y="2"/>
                    <a:pt x="179" y="1"/>
                    <a:pt x="181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2" y="1"/>
                    <a:pt x="183" y="2"/>
                    <a:pt x="183" y="3"/>
                  </a:cubicBezTo>
                  <a:cubicBezTo>
                    <a:pt x="183" y="3"/>
                    <a:pt x="183" y="3"/>
                    <a:pt x="183" y="3"/>
                  </a:cubicBezTo>
                  <a:cubicBezTo>
                    <a:pt x="183" y="4"/>
                    <a:pt x="182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4"/>
                    <a:pt x="179" y="3"/>
                  </a:cubicBezTo>
                  <a:close/>
                  <a:moveTo>
                    <a:pt x="202" y="5"/>
                  </a:moveTo>
                  <a:cubicBezTo>
                    <a:pt x="201" y="5"/>
                    <a:pt x="200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1"/>
                    <a:pt x="201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4" y="1"/>
                    <a:pt x="205" y="2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4"/>
                    <a:pt x="204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5"/>
                    <a:pt x="202" y="5"/>
                    <a:pt x="202" y="5"/>
                  </a:cubicBezTo>
                  <a:close/>
                  <a:moveTo>
                    <a:pt x="186" y="3"/>
                  </a:moveTo>
                  <a:cubicBezTo>
                    <a:pt x="186" y="2"/>
                    <a:pt x="187" y="1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9" y="0"/>
                    <a:pt x="190" y="1"/>
                    <a:pt x="190" y="3"/>
                  </a:cubicBezTo>
                  <a:cubicBezTo>
                    <a:pt x="190" y="3"/>
                    <a:pt x="190" y="3"/>
                    <a:pt x="190" y="3"/>
                  </a:cubicBezTo>
                  <a:cubicBezTo>
                    <a:pt x="190" y="4"/>
                    <a:pt x="189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7" y="5"/>
                    <a:pt x="186" y="4"/>
                    <a:pt x="186" y="3"/>
                  </a:cubicBezTo>
                  <a:close/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lose/>
                  <a:moveTo>
                    <a:pt x="193" y="2"/>
                  </a:moveTo>
                  <a:cubicBezTo>
                    <a:pt x="193" y="1"/>
                    <a:pt x="194" y="0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6" y="0"/>
                    <a:pt x="197" y="1"/>
                    <a:pt x="197" y="2"/>
                  </a:cubicBezTo>
                  <a:cubicBezTo>
                    <a:pt x="197" y="2"/>
                    <a:pt x="197" y="2"/>
                    <a:pt x="197" y="2"/>
                  </a:cubicBezTo>
                  <a:cubicBezTo>
                    <a:pt x="197" y="4"/>
                    <a:pt x="196" y="5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94" y="5"/>
                    <a:pt x="193" y="4"/>
                    <a:pt x="193" y="2"/>
                  </a:cubicBezTo>
                  <a:close/>
                </a:path>
              </a:pathLst>
            </a:custGeom>
            <a:solidFill>
              <a:srgbClr val="F4ED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0" name="组合 61"/>
            <p:cNvGrpSpPr>
              <a:grpSpLocks/>
            </p:cNvGrpSpPr>
            <p:nvPr/>
          </p:nvGrpSpPr>
          <p:grpSpPr bwMode="auto">
            <a:xfrm>
              <a:off x="374268" y="428729"/>
              <a:ext cx="2467358" cy="2338363"/>
              <a:chOff x="0" y="0"/>
              <a:chExt cx="1427163" cy="1352550"/>
            </a:xfrm>
          </p:grpSpPr>
          <p:sp>
            <p:nvSpPr>
              <p:cNvPr id="20511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27163" cy="1352550"/>
              </a:xfrm>
              <a:custGeom>
                <a:avLst/>
                <a:gdLst>
                  <a:gd name="T0" fmla="*/ 2147483647 w 209"/>
                  <a:gd name="T1" fmla="*/ 2147483647 h 197"/>
                  <a:gd name="T2" fmla="*/ 2147483647 w 209"/>
                  <a:gd name="T3" fmla="*/ 2147483647 h 197"/>
                  <a:gd name="T4" fmla="*/ 979204531 w 209"/>
                  <a:gd name="T5" fmla="*/ 2147483647 h 197"/>
                  <a:gd name="T6" fmla="*/ 233146537 w 209"/>
                  <a:gd name="T7" fmla="*/ 2147483647 h 197"/>
                  <a:gd name="T8" fmla="*/ 2147483647 w 209"/>
                  <a:gd name="T9" fmla="*/ 0 h 197"/>
                  <a:gd name="T10" fmla="*/ 2147483647 w 209"/>
                  <a:gd name="T11" fmla="*/ 47140144 h 197"/>
                  <a:gd name="T12" fmla="*/ 2147483647 w 209"/>
                  <a:gd name="T13" fmla="*/ 2147483647 h 197"/>
                  <a:gd name="T14" fmla="*/ 2147483647 w 209"/>
                  <a:gd name="T15" fmla="*/ 2147483647 h 19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9"/>
                  <a:gd name="T25" fmla="*/ 0 h 197"/>
                  <a:gd name="T26" fmla="*/ 209 w 209"/>
                  <a:gd name="T27" fmla="*/ 197 h 19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9" h="197">
                    <a:moveTo>
                      <a:pt x="102" y="197"/>
                    </a:moveTo>
                    <a:cubicBezTo>
                      <a:pt x="96" y="197"/>
                      <a:pt x="90" y="197"/>
                      <a:pt x="84" y="196"/>
                    </a:cubicBezTo>
                    <a:cubicBezTo>
                      <a:pt x="58" y="191"/>
                      <a:pt x="36" y="176"/>
                      <a:pt x="21" y="155"/>
                    </a:cubicBezTo>
                    <a:cubicBezTo>
                      <a:pt x="6" y="133"/>
                      <a:pt x="0" y="107"/>
                      <a:pt x="5" y="81"/>
                    </a:cubicBezTo>
                    <a:cubicBezTo>
                      <a:pt x="14" y="34"/>
                      <a:pt x="54" y="0"/>
                      <a:pt x="102" y="0"/>
                    </a:cubicBezTo>
                    <a:cubicBezTo>
                      <a:pt x="108" y="0"/>
                      <a:pt x="114" y="0"/>
                      <a:pt x="120" y="1"/>
                    </a:cubicBezTo>
                    <a:cubicBezTo>
                      <a:pt x="173" y="11"/>
                      <a:pt x="209" y="63"/>
                      <a:pt x="199" y="116"/>
                    </a:cubicBezTo>
                    <a:cubicBezTo>
                      <a:pt x="191" y="163"/>
                      <a:pt x="150" y="197"/>
                      <a:pt x="102" y="197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61"/>
              <p:cNvSpPr>
                <a:spLocks noEditPoints="1" noChangeArrowheads="1"/>
              </p:cNvSpPr>
              <p:nvPr/>
            </p:nvSpPr>
            <p:spPr bwMode="auto">
              <a:xfrm>
                <a:off x="95250" y="88900"/>
                <a:ext cx="1230313" cy="1174750"/>
              </a:xfrm>
              <a:custGeom>
                <a:avLst/>
                <a:gdLst>
                  <a:gd name="T0" fmla="*/ 2147483647 w 180"/>
                  <a:gd name="T1" fmla="*/ 94392193 h 171"/>
                  <a:gd name="T2" fmla="*/ 2147483647 w 180"/>
                  <a:gd name="T3" fmla="*/ 0 h 171"/>
                  <a:gd name="T4" fmla="*/ 186870875 w 180"/>
                  <a:gd name="T5" fmla="*/ 2147483647 h 171"/>
                  <a:gd name="T6" fmla="*/ 840925771 w 180"/>
                  <a:gd name="T7" fmla="*/ 2147483647 h 171"/>
                  <a:gd name="T8" fmla="*/ 2147483647 w 180"/>
                  <a:gd name="T9" fmla="*/ 2147483647 h 171"/>
                  <a:gd name="T10" fmla="*/ 2147483647 w 180"/>
                  <a:gd name="T11" fmla="*/ 2147483647 h 171"/>
                  <a:gd name="T12" fmla="*/ 2147483647 w 180"/>
                  <a:gd name="T13" fmla="*/ 2147483647 h 171"/>
                  <a:gd name="T14" fmla="*/ 2147483647 w 180"/>
                  <a:gd name="T15" fmla="*/ 94392193 h 171"/>
                  <a:gd name="T16" fmla="*/ 2147483647 w 180"/>
                  <a:gd name="T17" fmla="*/ 2147483647 h 171"/>
                  <a:gd name="T18" fmla="*/ 2147483647 w 180"/>
                  <a:gd name="T19" fmla="*/ 2147483647 h 171"/>
                  <a:gd name="T20" fmla="*/ 2147483647 w 180"/>
                  <a:gd name="T21" fmla="*/ 2147483647 h 171"/>
                  <a:gd name="T22" fmla="*/ 981085762 w 180"/>
                  <a:gd name="T23" fmla="*/ 2147483647 h 171"/>
                  <a:gd name="T24" fmla="*/ 373748584 w 180"/>
                  <a:gd name="T25" fmla="*/ 2147483647 h 171"/>
                  <a:gd name="T26" fmla="*/ 2147483647 w 180"/>
                  <a:gd name="T27" fmla="*/ 188784386 h 171"/>
                  <a:gd name="T28" fmla="*/ 2147483647 w 180"/>
                  <a:gd name="T29" fmla="*/ 235973613 h 171"/>
                  <a:gd name="T30" fmla="*/ 2147483647 w 180"/>
                  <a:gd name="T31" fmla="*/ 2147483647 h 1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0"/>
                  <a:gd name="T49" fmla="*/ 0 h 171"/>
                  <a:gd name="T50" fmla="*/ 180 w 180"/>
                  <a:gd name="T51" fmla="*/ 171 h 1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0" h="171">
                    <a:moveTo>
                      <a:pt x="103" y="2"/>
                    </a:moveTo>
                    <a:cubicBezTo>
                      <a:pt x="98" y="1"/>
                      <a:pt x="93" y="0"/>
                      <a:pt x="88" y="0"/>
                    </a:cubicBezTo>
                    <a:cubicBezTo>
                      <a:pt x="47" y="0"/>
                      <a:pt x="12" y="30"/>
                      <a:pt x="4" y="70"/>
                    </a:cubicBezTo>
                    <a:cubicBezTo>
                      <a:pt x="0" y="92"/>
                      <a:pt x="5" y="115"/>
                      <a:pt x="18" y="134"/>
                    </a:cubicBezTo>
                    <a:cubicBezTo>
                      <a:pt x="31" y="152"/>
                      <a:pt x="50" y="165"/>
                      <a:pt x="73" y="169"/>
                    </a:cubicBezTo>
                    <a:cubicBezTo>
                      <a:pt x="78" y="170"/>
                      <a:pt x="83" y="171"/>
                      <a:pt x="88" y="171"/>
                    </a:cubicBezTo>
                    <a:cubicBezTo>
                      <a:pt x="129" y="171"/>
                      <a:pt x="164" y="141"/>
                      <a:pt x="172" y="101"/>
                    </a:cubicBezTo>
                    <a:cubicBezTo>
                      <a:pt x="180" y="55"/>
                      <a:pt x="150" y="10"/>
                      <a:pt x="103" y="2"/>
                    </a:cubicBezTo>
                    <a:close/>
                    <a:moveTo>
                      <a:pt x="169" y="100"/>
                    </a:moveTo>
                    <a:cubicBezTo>
                      <a:pt x="161" y="139"/>
                      <a:pt x="128" y="167"/>
                      <a:pt x="88" y="167"/>
                    </a:cubicBezTo>
                    <a:cubicBezTo>
                      <a:pt x="83" y="167"/>
                      <a:pt x="78" y="167"/>
                      <a:pt x="73" y="166"/>
                    </a:cubicBezTo>
                    <a:cubicBezTo>
                      <a:pt x="52" y="162"/>
                      <a:pt x="33" y="150"/>
                      <a:pt x="21" y="132"/>
                    </a:cubicBezTo>
                    <a:cubicBezTo>
                      <a:pt x="8" y="114"/>
                      <a:pt x="4" y="92"/>
                      <a:pt x="8" y="71"/>
                    </a:cubicBezTo>
                    <a:cubicBezTo>
                      <a:pt x="15" y="32"/>
                      <a:pt x="49" y="4"/>
                      <a:pt x="88" y="4"/>
                    </a:cubicBezTo>
                    <a:cubicBezTo>
                      <a:pt x="93" y="4"/>
                      <a:pt x="98" y="4"/>
                      <a:pt x="103" y="5"/>
                    </a:cubicBezTo>
                    <a:cubicBezTo>
                      <a:pt x="147" y="13"/>
                      <a:pt x="177" y="56"/>
                      <a:pt x="169" y="100"/>
                    </a:cubicBezTo>
                    <a:close/>
                  </a:path>
                </a:pathLst>
              </a:custGeom>
              <a:solidFill>
                <a:srgbClr val="F2EE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05" name="文本框 64"/>
          <p:cNvSpPr>
            <a:spLocks noChangeArrowheads="1"/>
          </p:cNvSpPr>
          <p:nvPr/>
        </p:nvSpPr>
        <p:spPr bwMode="auto">
          <a:xfrm>
            <a:off x="419100" y="69850"/>
            <a:ext cx="65915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rgbClr val="30586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endParaRPr lang="zh-CN" altLang="en-US" sz="6000" b="1" dirty="0">
              <a:solidFill>
                <a:srgbClr val="30586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 rot="1328039">
            <a:off x="3880695" y="4645369"/>
            <a:ext cx="365125" cy="2047984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6" name="矩形 30"/>
          <p:cNvSpPr>
            <a:spLocks noChangeArrowheads="1"/>
          </p:cNvSpPr>
          <p:nvPr/>
        </p:nvSpPr>
        <p:spPr bwMode="auto">
          <a:xfrm rot="20664538">
            <a:off x="7792461" y="4821099"/>
            <a:ext cx="363538" cy="2004913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 rot="19667002">
            <a:off x="4184195" y="5557577"/>
            <a:ext cx="365125" cy="1117821"/>
          </a:xfrm>
          <a:prstGeom prst="rect">
            <a:avLst/>
          </a:prstGeom>
          <a:solidFill>
            <a:srgbClr val="30586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7" grpId="0" animBg="1"/>
      <p:bldP spid="75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Pages>0</Pages>
  <Words>847</Words>
  <Characters>0</Characters>
  <Application>Microsoft Macintosh PowerPoint</Application>
  <DocSecurity>0</DocSecurity>
  <PresentationFormat>宽屏</PresentationFormat>
  <Lines>0</Lines>
  <Paragraphs>75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Calibri</vt:lpstr>
      <vt:lpstr>Calibri Light</vt:lpstr>
      <vt:lpstr>DengXian</vt:lpstr>
      <vt:lpstr>Microsoft YaHei</vt:lpstr>
      <vt:lpstr>Times New Roman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xiaofan Zhou</dc:creator>
  <cp:lastModifiedBy>Microsoft Office 用户</cp:lastModifiedBy>
  <cp:revision>66</cp:revision>
  <dcterms:created xsi:type="dcterms:W3CDTF">2015-07-19T07:21:00Z</dcterms:created>
  <dcterms:modified xsi:type="dcterms:W3CDTF">2018-01-07T15:04:13Z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