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3"/>
  </p:normalViewPr>
  <p:slideViewPr>
    <p:cSldViewPr snapToGrid="0">
      <p:cViewPr varScale="1">
        <p:scale>
          <a:sx n="135" d="100"/>
          <a:sy n="135" d="100"/>
        </p:scale>
        <p:origin x="9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63df1ba86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63df1ba86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63df1ba86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e63df1ba86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63df1ba86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e63df1ba86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63df1ba86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e63df1ba86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6f9e470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6f9e470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e470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e470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63df1ba8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e63df1ba86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63df1ba86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63df1ba86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e63df1ba86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e63df1ba86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63df1ba8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63df1ba8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e63df1ba8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e63df1ba8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63df1ba8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63df1ba8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board.heroku.com/apps/predictstockapp/deploy/githu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Stock Price Market Prediction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Python and  Machine Learning Model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1225"/>
            <a:ext cx="8466451" cy="349987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 txBox="1"/>
          <p:nvPr/>
        </p:nvSpPr>
        <p:spPr>
          <a:xfrm>
            <a:off x="598100" y="695075"/>
            <a:ext cx="7578300" cy="9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90500" marR="190500" lvl="0" indent="0" algn="l" rtl="0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Fig 7 The image below  only shows the current stock price for the 3M (MMM) stocks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marL="190500" marR="190500" lvl="0" indent="0" algn="l" rtl="0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</a:t>
            </a:r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tools we are using to make the dashboard interactive: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Dash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Plotly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Python (py)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Heroku app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75" y="1581851"/>
            <a:ext cx="9143998" cy="342049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/>
          <p:cNvSpPr txBox="1"/>
          <p:nvPr/>
        </p:nvSpPr>
        <p:spPr>
          <a:xfrm>
            <a:off x="290675" y="553325"/>
            <a:ext cx="7569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D1C1D"/>
                </a:solidFill>
                <a:latin typeface="Roboto"/>
                <a:ea typeface="Roboto"/>
                <a:cs typeface="Roboto"/>
                <a:sym typeface="Roboto"/>
              </a:rPr>
              <a:t>Below is the image of sample stock MMM that interactive dashboard created for client to predict the growth of portfolio</a:t>
            </a:r>
            <a:endParaRPr sz="1300">
              <a:solidFill>
                <a:srgbClr val="1D1C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26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185" name="Google Shape;185;p26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86" name="Google Shape;186;p26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87" name="Google Shape;187;p26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88" name="Google Shape;188;p26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89" name="Google Shape;189;p26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90" name="Google Shape;190;p26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91" name="Google Shape;191;p26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92" name="Google Shape;192;p26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93" name="Google Shape;193;p26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94" name="Google Shape;194;p26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195" name="Google Shape;195;p26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6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for herokuapp</a:t>
            </a:r>
            <a:endParaRPr/>
          </a:p>
        </p:txBody>
      </p:sp>
      <p:sp>
        <p:nvSpPr>
          <p:cNvPr id="197" name="Google Shape;197;p2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Deployment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https://dashboard.heroku.com/apps/predictstockapp/deploy/github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8" name="Google Shape;198;p26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99" name="Google Shape;199;p26"/>
            <p:cNvSpPr/>
            <p:nvPr/>
          </p:nvSpPr>
          <p:spPr>
            <a:xfrm>
              <a:off x="1000000" y="2440003"/>
              <a:ext cx="4144235" cy="1631269"/>
            </a:xfrm>
            <a:custGeom>
              <a:avLst/>
              <a:gdLst/>
              <a:ahLst/>
              <a:cxnLst/>
              <a:rect l="l" t="t" r="r" b="b"/>
              <a:pathLst>
                <a:path w="165422" h="90088" extrusionOk="0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200" name="Google Shape;200;p26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6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6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6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6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" name="Google Shape;208;p26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name="adj1" fmla="val -21432"/>
              <a:gd name="adj2" fmla="val 84969"/>
              <a:gd name="adj3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" name="Google Shape;209;p26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10" name="Google Shape;210;p26"/>
            <p:cNvSpPr/>
            <p:nvPr/>
          </p:nvSpPr>
          <p:spPr>
            <a:xfrm>
              <a:off x="1000025" y="2083952"/>
              <a:ext cx="4156550" cy="1576975"/>
            </a:xfrm>
            <a:custGeom>
              <a:avLst/>
              <a:gdLst/>
              <a:ahLst/>
              <a:cxnLst/>
              <a:rect l="l" t="t" r="r" b="b"/>
              <a:pathLst>
                <a:path w="166262" h="63079" extrusionOk="0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211" name="Google Shape;211;p26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6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26"/>
          <p:cNvSpPr txBox="1">
            <a:spLocks noGrp="1"/>
          </p:cNvSpPr>
          <p:nvPr>
            <p:ph type="body" idx="2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4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Purpose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The purpose of this project is to create interactive dashboard that helps  with stock price prediction using </a:t>
            </a:r>
            <a:r>
              <a:rPr lang="en" sz="1600"/>
              <a:t>neural network machine </a:t>
            </a:r>
            <a:r>
              <a:rPr lang="en" sz="1600" dirty="0"/>
              <a:t>learning model.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14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Question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4294967295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What is the expected value of the customers' stocks based on their portfolio in the future? (prediction)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- What is the future value of the customers' stocks based on their current portfolio?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3" name="Google Shape;103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5" name="Google Shape;105;p14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DataSource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- Data is gathered from yahoo finance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-This interactive dashboad helps with Stock Price Prediction. This dashboard has been created using SP500 historical data obtained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6"/>
          <p:cNvSpPr txBox="1"/>
          <p:nvPr/>
        </p:nvSpPr>
        <p:spPr>
          <a:xfrm>
            <a:off x="432950" y="530775"/>
            <a:ext cx="71496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Fig 1 below shows the snapshot of the process to import the dependencies for the data extraction from Yahoo Finance to the PostgreSQL database.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51" y="1465950"/>
            <a:ext cx="8115958" cy="36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2650"/>
            <a:ext cx="8222100" cy="382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568700" y="568700"/>
            <a:ext cx="68496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Fig 2 below shows the snapshot of the process to extract data using Yfinance API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1" name="Google Shape;13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12100"/>
            <a:ext cx="7784000" cy="38789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 txBox="1"/>
          <p:nvPr/>
        </p:nvSpPr>
        <p:spPr>
          <a:xfrm>
            <a:off x="353850" y="530775"/>
            <a:ext cx="654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Fig 3 below shows the snapshot of dataframe extracted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for machine learning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5850"/>
            <a:ext cx="8222101" cy="376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/>
        </p:nvSpPr>
        <p:spPr>
          <a:xfrm>
            <a:off x="530775" y="593975"/>
            <a:ext cx="68496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Fig 4 below shows the snapshot of the process to improve accuracy of data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99475"/>
            <a:ext cx="8036749" cy="389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 txBox="1"/>
          <p:nvPr/>
        </p:nvSpPr>
        <p:spPr>
          <a:xfrm>
            <a:off x="391775" y="505500"/>
            <a:ext cx="72792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90500" marR="190500" lvl="0" indent="0" algn="l" rtl="0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Fig 5 The image below shows the data fit using train and test model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6950"/>
            <a:ext cx="8340050" cy="366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/>
        </p:nvSpPr>
        <p:spPr>
          <a:xfrm>
            <a:off x="518150" y="695075"/>
            <a:ext cx="7873200" cy="6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90500" marR="190500" lvl="0" indent="0" algn="l" rtl="0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1D1C1D"/>
                </a:solidFill>
                <a:highlight>
                  <a:srgbClr val="F8F8F8"/>
                </a:highlight>
              </a:rPr>
              <a:t>Fig 6 The image below shows  for the testing vs. training data with sample data</a:t>
            </a:r>
            <a:endParaRPr sz="115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Macintosh PowerPoint</Application>
  <PresentationFormat>On-screen Show (16:9)</PresentationFormat>
  <Paragraphs>33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Roboto</vt:lpstr>
      <vt:lpstr>Arial</vt:lpstr>
      <vt:lpstr>Geometric</vt:lpstr>
      <vt:lpstr>Stock Price Market Prediction</vt:lpstr>
      <vt:lpstr>Summary</vt:lpstr>
      <vt:lpstr>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Visualization</vt:lpstr>
      <vt:lpstr>Dashboard</vt:lpstr>
      <vt:lpstr>PowerPoint Presentation</vt:lpstr>
      <vt:lpstr>Link for herokuapp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Market Prediction</dc:title>
  <cp:lastModifiedBy>Saurabh  Bhardwaj</cp:lastModifiedBy>
  <cp:revision>1</cp:revision>
  <dcterms:modified xsi:type="dcterms:W3CDTF">2021-07-28T00:02:01Z</dcterms:modified>
</cp:coreProperties>
</file>