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5F660-0FA1-49ED-8445-2591E830ACD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70FA6-1F52-4D27-A500-9452AEB8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86ebcac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86ebcac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86ebcac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86ebcac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86ebcac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a86ebcac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86ebcac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86ebcac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86ebcac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86ebcac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86ebcac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86ebcac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86ebcac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86ebcac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86ebcac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86ebcac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Переваги: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Має мінімалістичний та спокійний інтерфейс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На головній сторінці вказані фото готелів  при відкритті сайті зразу можна обрати дату та час і почати пошук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Недоліки: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при переході на “Показати ціни” юзеру відкривається інший сайт “Booking.com”, на противагу тому, що сайт міг би включати функцію порівняння цін на власному сайті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86ebcac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86ebcac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86ebcac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86ebcac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86ebcac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86ebcac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86ebcac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86ebcac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This is a Pear Deck Multiple Choice Slide. Your current options are: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 To edit the type of question or choices, go back to the "Ask Students a Question" in the Pear Deck sidebar.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86ebcac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86ebcac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05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42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" smtClean="0"/>
              <a:pPr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3660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C01E-AC1D-448A-A3C7-E84A54E99BC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9D0A16-7A75-40C1-B021-F30D980A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invisionapp.com/freehand/document/KGMOweeWr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://dontchangethislink.peardeckmagic.zone/?eyJ0eXBlIjoiZ29vZ2xlLXNsaWRlcy1hZGRvbi1yZXNwb25zZS1mb290ZXIiLCJsYXN0RWRpdGVkQnkiOiJ1bmtub3duIiwicHJlc2VudGF0aW9uSWQiOiIxS3Z2WW5FaDFCVWV6MVlTRHRUS0tHOUdZa0FBNFhXZkh1dk1yeng3RkRpWSIsImNvbnRlbnRJZCI6ImN1c3RvbS1yZXNwb25zZS1tdWx0aXBsZUNob2ljZSIsInNsaWRlSWQiOiJnMTFhODZlYmNhYzRfMF8xMjciLCJjb250ZW50SW5zdGFuY2VJZCI6IjFLdnZZbkVoMUJVZXoxWVNEdFRLS0c5R1lrQUE0WFdmSHV2TXJ6eDdGRGlZLzU0NzZkOGIxLTA4ZjgtNDljNy1iMDdjLTA5ZmM1MDQ4MjBiNyJ9pearId=magic-pear-metadata-identifi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434401" y="2708904"/>
            <a:ext cx="3323198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dirty="0"/>
              <a:t>TourFirm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47115" y="4824919"/>
            <a:ext cx="2308352" cy="18002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br>
              <a:rPr lang="uk" dirty="0"/>
            </a:br>
            <a:r>
              <a:rPr lang="uk" dirty="0"/>
              <a:t>Nadia Hurska, 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uk" dirty="0"/>
              <a:t>Olya Bilynska, </a:t>
            </a:r>
            <a:endParaRPr lang="en-US" dirty="0"/>
          </a:p>
          <a:p>
            <a:pPr algn="l">
              <a:spcBef>
                <a:spcPts val="0"/>
              </a:spcBef>
            </a:pPr>
            <a:r>
              <a:rPr lang="uk" dirty="0"/>
              <a:t>Diana Kuzmenko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4723849" y="3572503"/>
            <a:ext cx="274430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uk" sz="1600" b="1" dirty="0">
                <a:latin typeface="Lato"/>
                <a:ea typeface="Lato"/>
                <a:cs typeface="Lato"/>
                <a:sym typeface="Lato"/>
              </a:rPr>
              <a:t>Modern technologies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2483167" y="1579901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61" name="Google Shape;161;p22"/>
          <p:cNvSpPr txBox="1"/>
          <p:nvPr/>
        </p:nvSpPr>
        <p:spPr>
          <a:xfrm>
            <a:off x="196367" y="2356500"/>
            <a:ext cx="119184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Customers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 The customers will be users, who plan to travel abroad.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System Features Functional Requirements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sort hotels.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book a hotel.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choose start and end date for booking.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choose price from/to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view own booking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Users should be able to see all available hotels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2483167" y="1523754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196367" y="2356500"/>
            <a:ext cx="119184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User Interfaces  Software: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Java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 Database software: MySQL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Hardware Interfaces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Both Mac and Windows operating systems through their default web browser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b="1" dirty="0">
                <a:latin typeface="Lato"/>
                <a:ea typeface="Lato"/>
                <a:cs typeface="Lato"/>
                <a:sym typeface="Lato"/>
              </a:rPr>
              <a:t>Performance Requirements 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application should load and be usable within 6 seconds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application should update the interface on interaction within 5 seconds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database should be normalized to prevent redundant data and improve performance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 database should be distributed to prevent outages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43067" y="95453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General requirements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2435041" y="1491670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uk" dirty="0"/>
              <a:t>how the system will function  the technology used to develop the project, and  Overall Description </a:t>
            </a:r>
            <a:endParaRPr dirty="0"/>
          </a:p>
        </p:txBody>
      </p:sp>
      <p:sp>
        <p:nvSpPr>
          <p:cNvPr id="175" name="Google Shape;175;p24"/>
          <p:cNvSpPr txBox="1"/>
          <p:nvPr/>
        </p:nvSpPr>
        <p:spPr>
          <a:xfrm>
            <a:off x="196367" y="2356500"/>
            <a:ext cx="119184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Lato"/>
              <a:buChar char="●"/>
            </a:pPr>
            <a:r>
              <a:rPr lang="uk" sz="2400" b="1">
                <a:latin typeface="Lato"/>
                <a:ea typeface="Lato"/>
                <a:cs typeface="Lato"/>
                <a:sym typeface="Lato"/>
              </a:rPr>
              <a:t>Safety Requirements 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Databases should use sharding to be redundant to prevent loss of data.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400" b="1">
                <a:latin typeface="Lato"/>
                <a:ea typeface="Lato"/>
                <a:cs typeface="Lato"/>
                <a:sym typeface="Lato"/>
              </a:rPr>
              <a:t>Security Requirements 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Any keys used for the project should be stored securely.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Only the Java should be able to connect to the databases.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buSzPts val="1400"/>
              <a:buFont typeface="Lato"/>
              <a:buChar char="○"/>
            </a:pPr>
            <a:r>
              <a:rPr lang="uk" sz="2400">
                <a:latin typeface="Lato"/>
                <a:ea typeface="Lato"/>
                <a:cs typeface="Lato"/>
                <a:sym typeface="Lato"/>
              </a:rPr>
              <a:t>Databases should be behind a firewall.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1219170"/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ctrTitle"/>
          </p:nvPr>
        </p:nvSpPr>
        <p:spPr>
          <a:xfrm>
            <a:off x="970600" y="647400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/>
              <a:t>Users: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2" y="2727457"/>
            <a:ext cx="5067167" cy="40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766" y="581001"/>
            <a:ext cx="6156468" cy="421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8C9E-F0C9-2EE9-9526-46098D53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6232-9A76-B5BC-35D5-0C7ED856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D7E48-CAEC-84EE-9CB1-2C026E82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1" y="121841"/>
            <a:ext cx="9027790" cy="5789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B35B7-6757-0CB3-C6C4-01F5BD0D3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4"/>
          <a:stretch/>
        </p:blipFill>
        <p:spPr>
          <a:xfrm>
            <a:off x="874967" y="5807413"/>
            <a:ext cx="9027790" cy="7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89A-279B-3BAF-72F0-3338DAE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56" y="98260"/>
            <a:ext cx="8911687" cy="1280890"/>
          </a:xfrm>
        </p:spPr>
        <p:txBody>
          <a:bodyPr/>
          <a:lstStyle/>
          <a:p>
            <a:r>
              <a:rPr lang="en-US" dirty="0"/>
              <a:t>Wireframe: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30C0-7C11-E7AC-3332-9C6019D7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2BFA-5265-D3C5-1256-DA3CD821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08817"/>
            <a:ext cx="11939752" cy="5352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C8FF4-33AD-5ECF-9788-232EA73090E9}"/>
              </a:ext>
            </a:extLst>
          </p:cNvPr>
          <p:cNvSpPr txBox="1"/>
          <p:nvPr/>
        </p:nvSpPr>
        <p:spPr>
          <a:xfrm>
            <a:off x="3134654" y="6390408"/>
            <a:ext cx="712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  <a:hlinkClick r:id="rId3" tooltip="https://projects.invisionapp.com/freehand/document/KGMOweeWr"/>
              </a:rPr>
              <a:t>https://projects.invisionapp.com/freehand/document/KGMOweeWr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1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AF0C-2FDB-2293-59F5-C746EF98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D68B-959B-53D1-B14D-2FE87CB8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59D74-3456-ECBC-7965-A4495556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4" y="268013"/>
            <a:ext cx="12000256" cy="64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dirty="0"/>
              <a:t>Thanks for your attention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970600" y="879200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uk" sz="4267"/>
              <a:t>Plan:</a:t>
            </a:r>
            <a:endParaRPr sz="4267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240733" y="1993633"/>
            <a:ext cx="10250800" cy="33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Analysis of similar projects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Describe advantages and disadvantages of similar projects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SMART model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Goals of our app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 requirements to our project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 functionality 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09376" algn="l">
              <a:spcBef>
                <a:spcPts val="0"/>
              </a:spcBef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Users, their needs and how our app helm them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1178" y="39170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462" y="1355834"/>
            <a:ext cx="9801473" cy="520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92123" y="3189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922674" y="1227000"/>
            <a:ext cx="4492000" cy="28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uk" dirty="0"/>
              <a:t>Advantages:  </a:t>
            </a:r>
            <a:endParaRPr dirty="0"/>
          </a:p>
          <a:p>
            <a:pPr marL="488734" indent="-285750">
              <a:spcBef>
                <a:spcPts val="1600"/>
              </a:spcBef>
              <a:buSzPct val="100000"/>
            </a:pPr>
            <a:r>
              <a:rPr lang="uk" dirty="0"/>
              <a:t>It has friendly minimalistic and calm interfac</a:t>
            </a:r>
            <a:r>
              <a:rPr lang="en-US" dirty="0"/>
              <a:t>e</a:t>
            </a:r>
          </a:p>
          <a:p>
            <a:pPr marL="488734" indent="-285750">
              <a:spcBef>
                <a:spcPts val="1600"/>
              </a:spcBef>
              <a:buSzPct val="100000"/>
            </a:pPr>
            <a:r>
              <a:rPr lang="uk" dirty="0"/>
              <a:t>There are photos with hotels on the main page</a:t>
            </a:r>
            <a:endParaRPr dirty="0"/>
          </a:p>
          <a:p>
            <a:pPr indent="-406601">
              <a:buSzPct val="100000"/>
            </a:pPr>
            <a:r>
              <a:rPr lang="uk" dirty="0"/>
              <a:t>When you just open a website you can choose date and time and start the search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45" y="1032567"/>
            <a:ext cx="5907065" cy="30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750" y="5324593"/>
            <a:ext cx="6595250" cy="1425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74800" y="4178687"/>
            <a:ext cx="5521200" cy="307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Disadvantages:  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14856">
              <a:lnSpc>
                <a:spcPct val="115000"/>
              </a:lnSpc>
              <a:spcBef>
                <a:spcPts val="1600"/>
              </a:spcBef>
              <a:buClr>
                <a:schemeClr val="accent1"/>
              </a:buClr>
              <a:buSzPts val="1300"/>
              <a:buFont typeface="Lato"/>
              <a:buChar char="●"/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click on the button “Показати ціни” user can see other site -  “Booking.com”, as opposed to the fact that the site could include a price comparison feature on its own site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600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70812" y="27662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166333" y="1717600"/>
            <a:ext cx="5474800" cy="37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733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the design of the page is not fully thought out, and you can see that the titles are added characters that do not fit very well into the overall picture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18" y="1717616"/>
            <a:ext cx="6342084" cy="15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74200" y="3685634"/>
            <a:ext cx="7715200" cy="112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duplicated names which are not needed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600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096400" y="5564667"/>
            <a:ext cx="7715200" cy="55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uk" sz="17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 languages on the same page</a:t>
            </a:r>
            <a:endParaRPr sz="17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17" y="4660232"/>
            <a:ext cx="6884037" cy="196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202" y="3081049"/>
            <a:ext cx="6370132" cy="18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63067" y="431119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367" y="1540367"/>
            <a:ext cx="8980867" cy="51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562434" y="26558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 dirty="0"/>
              <a:t>Competitors</a:t>
            </a:r>
            <a:endParaRPr dirty="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2" y="1494475"/>
            <a:ext cx="6990967" cy="40469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7302766" y="357953"/>
            <a:ext cx="4326800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uk" sz="2000" dirty="0">
                <a:latin typeface="Lato"/>
                <a:ea typeface="Lato"/>
                <a:cs typeface="Lato"/>
                <a:sym typeface="Lato"/>
              </a:rPr>
              <a:t>Advantages: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it has bright and patriotic interface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communication with support via viber is available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there is detailed information on how to use the site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you can choose date on the home page and search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r>
              <a:rPr lang="uk" sz="2000" dirty="0">
                <a:latin typeface="Lato"/>
                <a:ea typeface="Lato"/>
                <a:cs typeface="Lato"/>
                <a:sym typeface="Lato"/>
              </a:rPr>
              <a:t>Disadvantages: 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contains many pop-ups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/>
            <a:r>
              <a:rPr lang="uk" sz="2000" dirty="0">
                <a:latin typeface="Lato"/>
                <a:ea typeface="Lato"/>
                <a:cs typeface="Lato"/>
                <a:sym typeface="Lato"/>
              </a:rPr>
              <a:t>at the first open site (advertising, viber, location)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buSzPts val="1400"/>
              <a:buFont typeface="Lato"/>
              <a:buChar char="●"/>
            </a:pPr>
            <a:r>
              <a:rPr lang="uk" sz="2000" dirty="0">
                <a:latin typeface="Lato"/>
                <a:ea typeface="Lato"/>
                <a:cs typeface="Lato"/>
                <a:sym typeface="Lato"/>
              </a:rPr>
              <a:t>hotel search is carried out using the third-party site "Booking.com"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64500" y="874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uk"/>
              <a:t>Goals of our app: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l="2076" t="1011" r="12243" b="80859"/>
          <a:stretch/>
        </p:blipFill>
        <p:spPr>
          <a:xfrm>
            <a:off x="811234" y="1725016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l="2073" t="19723" r="12244" b="62146"/>
          <a:stretch/>
        </p:blipFill>
        <p:spPr>
          <a:xfrm>
            <a:off x="2058467" y="2751601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l="2073" t="37567" r="12244" b="44302"/>
          <a:stretch/>
        </p:blipFill>
        <p:spPr>
          <a:xfrm>
            <a:off x="3732017" y="3820833"/>
            <a:ext cx="3808500" cy="1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l="2073" t="55731" r="12244" b="25127"/>
          <a:stretch/>
        </p:blipFill>
        <p:spPr>
          <a:xfrm>
            <a:off x="5141534" y="4798651"/>
            <a:ext cx="3808500" cy="131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l="3480" t="74089" r="12245" b="6770"/>
          <a:stretch/>
        </p:blipFill>
        <p:spPr>
          <a:xfrm>
            <a:off x="7336236" y="5545333"/>
            <a:ext cx="3746067" cy="131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>
            <a:hlinkClick r:id="rId4"/>
          </p:cNvPr>
          <p:cNvSpPr/>
          <p:nvPr/>
        </p:nvSpPr>
        <p:spPr>
          <a:xfrm>
            <a:off x="0" y="6942667"/>
            <a:ext cx="16800" cy="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4734" y="1078834"/>
            <a:ext cx="2835567" cy="2835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 descr="Treemap chart&#10;&#10;Description automatically generated with low confidence">
            <a:extLst>
              <a:ext uri="{FF2B5EF4-FFF2-40B4-BE49-F238E27FC236}">
                <a16:creationId xmlns:a16="http://schemas.microsoft.com/office/drawing/2014/main" id="{C0688655-A16F-4168-BCCE-9B90E1526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41008"/>
            <a:ext cx="10683890" cy="6700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51</TotalTime>
  <Words>604</Words>
  <Application>Microsoft Office PowerPoint</Application>
  <PresentationFormat>Widescreen</PresentationFormat>
  <Paragraphs>84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Lato</vt:lpstr>
      <vt:lpstr>Roboto</vt:lpstr>
      <vt:lpstr>Wingdings 3</vt:lpstr>
      <vt:lpstr>Wisp</vt:lpstr>
      <vt:lpstr>TourFirm</vt:lpstr>
      <vt:lpstr>Plan:</vt:lpstr>
      <vt:lpstr>Competitors</vt:lpstr>
      <vt:lpstr>Competitors</vt:lpstr>
      <vt:lpstr>Competitors</vt:lpstr>
      <vt:lpstr>Competitors</vt:lpstr>
      <vt:lpstr>Competitors</vt:lpstr>
      <vt:lpstr>Goals of our app:</vt:lpstr>
      <vt:lpstr>PowerPoint Presentation</vt:lpstr>
      <vt:lpstr>General requirements</vt:lpstr>
      <vt:lpstr>General requirements</vt:lpstr>
      <vt:lpstr>General requirements</vt:lpstr>
      <vt:lpstr>Users:</vt:lpstr>
      <vt:lpstr>PowerPoint Presentation</vt:lpstr>
      <vt:lpstr>Wireframe:</vt:lpstr>
      <vt:lpstr>PowerPoint Presentation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TourFirm</dc:title>
  <dc:creator>Diana Kuzmenko</dc:creator>
  <cp:lastModifiedBy>Diana Kuzmenko</cp:lastModifiedBy>
  <cp:revision>3</cp:revision>
  <dcterms:created xsi:type="dcterms:W3CDTF">2022-03-24T14:54:57Z</dcterms:created>
  <dcterms:modified xsi:type="dcterms:W3CDTF">2022-05-19T11:11:47Z</dcterms:modified>
</cp:coreProperties>
</file>