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Robo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Lato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a86ebcac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a86ebcac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a86ebcac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a86ebcac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a86ebcac4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a86ebcac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a86ebcac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a86ebcac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a86ebcac4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a86ebcac4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a86ebcac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a86ebcac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a86ebcac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a86ebcac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a86ebcac4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a86ebcac4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Переваги:  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Має мінімалістичний та спокійний інтерфейс  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На головній сторінці вказані фото готелів  при відкритті сайті зразу можна обрати дату та час і почати пошук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Недоліки:  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при переході на “Показати ціни” юзеру відкривається інший сайт “Booking.com”, на противагу тому, що сайт міг би включати функцію порівняння цін на власному сайті 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a86ebcac4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a86ebcac4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a86ebcac4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a86ebcac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a86ebcac4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a86ebcac4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a86ebcac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a86ebcac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🍐 This is a Pear Deck Multiple Choice Slide. Your current options are: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🍐  To edit the type of question or choices, go back to the "Ask Students a Question" in the Pear Deck sidebar.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a86ebcac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a86ebcac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hyperlink" Target="http://dontchangethislink.peardeckmagic.zone?eyJ0eXBlIjoiZ29vZ2xlLXNsaWRlcy1hZGRvbi1yZXNwb25zZS1mb290ZXIiLCJsYXN0RWRpdGVkQnkiOiJ1bmtub3duIiwicHJlc2VudGF0aW9uSWQiOiIxS3Z2WW5FaDFCVWV6MVlTRHRUS0tHOUdZa0FBNFhXZkh1dk1yeng3RkRpWSIsImNvbnRlbnRJZCI6ImN1c3RvbS1yZXNwb25zZS1tdWx0aXBsZUNob2ljZSIsInNsaWRlSWQiOiJnMTFhODZlYmNhYzRfMF8xMjciLCJjb250ZW50SW5zdGFuY2VJZCI6IjFLdnZZbkVoMUJVZXoxWVNEdFRLS0c5R1lrQUE0WFdmSHV2TXJ6eDdGRGlZLzU0NzZkOGIxLTA4ZjgtNDljNy1iMDdjLTA5ZmM1MDQ4MjBiNyJ9pearId=magic-pear-metadata-identifier" TargetMode="External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2990850" y="1899525"/>
            <a:ext cx="31623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TourFirm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336900" y="4469975"/>
            <a:ext cx="37047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uk"/>
            </a:br>
            <a:r>
              <a:rPr lang="uk"/>
              <a:t>Nadia Hurska, Olya Bilynska, Diana Kuzmenko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3292825" y="2716225"/>
            <a:ext cx="19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Lato"/>
                <a:ea typeface="Lato"/>
                <a:cs typeface="Lato"/>
                <a:sym typeface="Lato"/>
              </a:rPr>
              <a:t>Modern technologies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257300" y="715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General requirements</a:t>
            </a:r>
            <a:endParaRPr/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1862375" y="12511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how the system will function  the technology used to develop the project, and  Overall Description </a:t>
            </a:r>
            <a:endParaRPr/>
          </a:p>
        </p:txBody>
      </p:sp>
      <p:sp>
        <p:nvSpPr>
          <p:cNvPr id="161" name="Google Shape;161;p22"/>
          <p:cNvSpPr txBox="1"/>
          <p:nvPr/>
        </p:nvSpPr>
        <p:spPr>
          <a:xfrm>
            <a:off x="147275" y="1767375"/>
            <a:ext cx="8938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uk">
                <a:latin typeface="Lato"/>
                <a:ea typeface="Lato"/>
                <a:cs typeface="Lato"/>
                <a:sym typeface="Lato"/>
              </a:rPr>
              <a:t>Customers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uk">
                <a:latin typeface="Lato"/>
                <a:ea typeface="Lato"/>
                <a:cs typeface="Lato"/>
                <a:sym typeface="Lato"/>
              </a:rPr>
              <a:t> The customers will be users, who plan to travel abroad.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uk">
                <a:latin typeface="Lato"/>
                <a:ea typeface="Lato"/>
                <a:cs typeface="Lato"/>
                <a:sym typeface="Lato"/>
              </a:rPr>
              <a:t>System Features Functional Requirements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uk">
                <a:latin typeface="Lato"/>
                <a:ea typeface="Lato"/>
                <a:cs typeface="Lato"/>
                <a:sym typeface="Lato"/>
              </a:rPr>
              <a:t>Users should be able to sort hotels.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uk">
                <a:latin typeface="Lato"/>
                <a:ea typeface="Lato"/>
                <a:cs typeface="Lato"/>
                <a:sym typeface="Lato"/>
              </a:rPr>
              <a:t>Users should be able to book a hotel.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uk">
                <a:latin typeface="Lato"/>
                <a:ea typeface="Lato"/>
                <a:cs typeface="Lato"/>
                <a:sym typeface="Lato"/>
              </a:rPr>
              <a:t>Users should be choose start and end date for booking. 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uk">
                <a:latin typeface="Lato"/>
                <a:ea typeface="Lato"/>
                <a:cs typeface="Lato"/>
                <a:sym typeface="Lato"/>
              </a:rPr>
              <a:t>Users should be able to choose price from/to 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uk">
                <a:latin typeface="Lato"/>
                <a:ea typeface="Lato"/>
                <a:cs typeface="Lato"/>
                <a:sym typeface="Lato"/>
              </a:rPr>
              <a:t>Users should be able to view own booking 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uk">
                <a:latin typeface="Lato"/>
                <a:ea typeface="Lato"/>
                <a:cs typeface="Lato"/>
                <a:sym typeface="Lato"/>
              </a:rPr>
              <a:t>Users should be able to see all available hotels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257300" y="715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General requirements</a:t>
            </a:r>
            <a:endParaRPr/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1862375" y="12511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how the system will function  the technology used to develop the project, and  Overall Description </a:t>
            </a:r>
            <a:endParaRPr/>
          </a:p>
        </p:txBody>
      </p:sp>
      <p:sp>
        <p:nvSpPr>
          <p:cNvPr id="168" name="Google Shape;168;p23"/>
          <p:cNvSpPr txBox="1"/>
          <p:nvPr/>
        </p:nvSpPr>
        <p:spPr>
          <a:xfrm>
            <a:off x="147275" y="1767375"/>
            <a:ext cx="8938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uk">
                <a:latin typeface="Lato"/>
                <a:ea typeface="Lato"/>
                <a:cs typeface="Lato"/>
                <a:sym typeface="Lato"/>
              </a:rPr>
              <a:t>User Interfaces  Software: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uk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uk">
                <a:latin typeface="Lato"/>
                <a:ea typeface="Lato"/>
                <a:cs typeface="Lato"/>
                <a:sym typeface="Lato"/>
              </a:rPr>
              <a:t>Java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b="1" lang="uk">
                <a:latin typeface="Lato"/>
                <a:ea typeface="Lato"/>
                <a:cs typeface="Lato"/>
                <a:sym typeface="Lato"/>
              </a:rPr>
              <a:t> Database software: MySQL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uk">
                <a:latin typeface="Lato"/>
                <a:ea typeface="Lato"/>
                <a:cs typeface="Lato"/>
                <a:sym typeface="Lato"/>
              </a:rPr>
              <a:t>Hardware Interfaces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uk">
                <a:latin typeface="Lato"/>
                <a:ea typeface="Lato"/>
                <a:cs typeface="Lato"/>
                <a:sym typeface="Lato"/>
              </a:rPr>
              <a:t>Both Mac and Windows operating systems through their default web browser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uk">
                <a:latin typeface="Lato"/>
                <a:ea typeface="Lato"/>
                <a:cs typeface="Lato"/>
                <a:sym typeface="Lato"/>
              </a:rPr>
              <a:t>Performance Requirements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uk">
                <a:latin typeface="Lato"/>
                <a:ea typeface="Lato"/>
                <a:cs typeface="Lato"/>
                <a:sym typeface="Lato"/>
              </a:rPr>
              <a:t>The application should load and be usable within 6 seconds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uk">
                <a:latin typeface="Lato"/>
                <a:ea typeface="Lato"/>
                <a:cs typeface="Lato"/>
                <a:sym typeface="Lato"/>
              </a:rPr>
              <a:t>The application should update the interface on interaction within 5 seconds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uk">
                <a:latin typeface="Lato"/>
                <a:ea typeface="Lato"/>
                <a:cs typeface="Lato"/>
                <a:sym typeface="Lato"/>
              </a:rPr>
              <a:t>The database should be normalized to prevent redundant data and improve performance 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uk">
                <a:latin typeface="Lato"/>
                <a:ea typeface="Lato"/>
                <a:cs typeface="Lato"/>
                <a:sym typeface="Lato"/>
              </a:rPr>
              <a:t>The database should be distributed to prevent outages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257300" y="715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General requirements</a:t>
            </a:r>
            <a:endParaRPr/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1862375" y="12511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how the system will function  the technology used to develop the project, and  Overall Description </a:t>
            </a:r>
            <a:endParaRPr/>
          </a:p>
        </p:txBody>
      </p:sp>
      <p:sp>
        <p:nvSpPr>
          <p:cNvPr id="175" name="Google Shape;175;p24"/>
          <p:cNvSpPr txBox="1"/>
          <p:nvPr/>
        </p:nvSpPr>
        <p:spPr>
          <a:xfrm>
            <a:off x="147275" y="1767375"/>
            <a:ext cx="8938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uk">
                <a:latin typeface="Lato"/>
                <a:ea typeface="Lato"/>
                <a:cs typeface="Lato"/>
                <a:sym typeface="Lato"/>
              </a:rPr>
              <a:t>Safety Requirements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uk">
                <a:latin typeface="Lato"/>
                <a:ea typeface="Lato"/>
                <a:cs typeface="Lato"/>
                <a:sym typeface="Lato"/>
              </a:rPr>
              <a:t>Databases should use sharding to be redundant to prevent loss of data.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uk">
                <a:latin typeface="Lato"/>
                <a:ea typeface="Lato"/>
                <a:cs typeface="Lato"/>
                <a:sym typeface="Lato"/>
              </a:rPr>
              <a:t>Security Requirements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uk">
                <a:latin typeface="Lato"/>
                <a:ea typeface="Lato"/>
                <a:cs typeface="Lato"/>
                <a:sym typeface="Lato"/>
              </a:rPr>
              <a:t>Any keys used for the project should be stored securely.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uk">
                <a:latin typeface="Lato"/>
                <a:ea typeface="Lato"/>
                <a:cs typeface="Lato"/>
                <a:sym typeface="Lato"/>
              </a:rPr>
              <a:t>Only the Java should be able to connect to the databases. 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uk">
                <a:latin typeface="Lato"/>
                <a:ea typeface="Lato"/>
                <a:cs typeface="Lato"/>
                <a:sym typeface="Lato"/>
              </a:rPr>
              <a:t>Databases should be behind a firewall.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ctrTitle"/>
          </p:nvPr>
        </p:nvSpPr>
        <p:spPr>
          <a:xfrm>
            <a:off x="727950" y="4855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Users:</a:t>
            </a:r>
            <a:endParaRPr/>
          </a:p>
        </p:txBody>
      </p:sp>
      <p:sp>
        <p:nvSpPr>
          <p:cNvPr id="181" name="Google Shape;181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75175"/>
            <a:ext cx="4212525" cy="329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9824" y="435750"/>
            <a:ext cx="4617351" cy="316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Thanks for your attention.</a:t>
            </a:r>
            <a:endParaRPr/>
          </a:p>
        </p:txBody>
      </p:sp>
      <p:sp>
        <p:nvSpPr>
          <p:cNvPr id="189" name="Google Shape;189;p26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727950" y="6594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/>
              <a:t>Plan:</a:t>
            </a:r>
            <a:endParaRPr sz="3200"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930550" y="1495225"/>
            <a:ext cx="76881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704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Roboto"/>
              <a:buChar char="●"/>
            </a:pPr>
            <a:r>
              <a:rPr lang="uk" sz="123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Analysis</a:t>
            </a:r>
            <a:r>
              <a:rPr lang="uk" sz="123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of similar projects</a:t>
            </a:r>
            <a:endParaRPr sz="123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704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Roboto"/>
              <a:buChar char="●"/>
            </a:pPr>
            <a:r>
              <a:rPr lang="uk" sz="123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Describe advantages and disadvantages of similar projects</a:t>
            </a:r>
            <a:endParaRPr sz="123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704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Roboto"/>
              <a:buChar char="●"/>
            </a:pPr>
            <a:r>
              <a:rPr lang="uk" sz="123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SMART model</a:t>
            </a:r>
            <a:endParaRPr sz="123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704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Roboto"/>
              <a:buChar char="●"/>
            </a:pPr>
            <a:r>
              <a:rPr lang="uk" sz="123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Goals of our app</a:t>
            </a:r>
            <a:endParaRPr sz="123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704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Roboto"/>
              <a:buChar char="●"/>
            </a:pPr>
            <a:r>
              <a:rPr lang="uk" sz="123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General requirements to our project</a:t>
            </a:r>
            <a:endParaRPr sz="123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704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Roboto"/>
              <a:buChar char="●"/>
            </a:pPr>
            <a:r>
              <a:rPr lang="uk" sz="123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Main functionality </a:t>
            </a:r>
            <a:endParaRPr sz="123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704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5"/>
              <a:buFont typeface="Roboto"/>
              <a:buChar char="●"/>
            </a:pPr>
            <a:r>
              <a:rPr lang="uk" sz="123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Users, their needs and how our app helm them</a:t>
            </a:r>
            <a:endParaRPr sz="123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659125" y="695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Competitors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700" y="1275800"/>
            <a:ext cx="6800775" cy="35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659125" y="695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Competitors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5103325" y="1454600"/>
            <a:ext cx="3369000" cy="21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Advantages</a:t>
            </a:r>
            <a:r>
              <a:rPr lang="uk"/>
              <a:t>:  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uk"/>
              <a:t>It has friendly </a:t>
            </a:r>
            <a:r>
              <a:rPr lang="uk"/>
              <a:t>minimalistic</a:t>
            </a:r>
            <a:r>
              <a:rPr lang="uk"/>
              <a:t> and calm interface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uk"/>
              <a:t>There are photos with hotels on the main page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uk"/>
              <a:t>When you just open a website you can choose date and time and start the 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50" y="1381700"/>
            <a:ext cx="4430299" cy="229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3983" y="3677925"/>
            <a:ext cx="5170024" cy="122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0" y="3677925"/>
            <a:ext cx="4140900" cy="22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Disadvantages</a:t>
            </a: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After click on the button “Показати ціни” user can see other site -  “Booking.com”, as opposed to the fact that the site could include a price comparison feature on its own site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659125" y="695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Competitors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5374750" y="1288200"/>
            <a:ext cx="4106100" cy="28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не до кінця продумано дизайн сторінки, і можна помітити, що до назв додано знаки, які не дуже вписуються в загальну картину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13" y="1288212"/>
            <a:ext cx="4756563" cy="116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580650" y="2764225"/>
            <a:ext cx="57864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duplicated</a:t>
            </a:r>
            <a:r>
              <a:rPr lang="uk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names which are not needed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5322300" y="4173500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Lato"/>
                <a:ea typeface="Lato"/>
                <a:cs typeface="Lato"/>
                <a:sym typeface="Lato"/>
              </a:rPr>
              <a:t>different </a:t>
            </a:r>
            <a:r>
              <a:rPr lang="uk">
                <a:latin typeface="Lato"/>
                <a:ea typeface="Lato"/>
                <a:cs typeface="Lato"/>
                <a:sym typeface="Lato"/>
              </a:rPr>
              <a:t>languages</a:t>
            </a:r>
            <a:r>
              <a:rPr lang="uk">
                <a:latin typeface="Lato"/>
                <a:ea typeface="Lato"/>
                <a:cs typeface="Lato"/>
                <a:sym typeface="Lato"/>
              </a:rPr>
              <a:t> on the same page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" y="3548421"/>
            <a:ext cx="5341245" cy="141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5865" y="2447100"/>
            <a:ext cx="4777599" cy="141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659125" y="695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Competitors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525" y="1155275"/>
            <a:ext cx="6735650" cy="389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659125" y="695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Competitors</a:t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5" y="1346162"/>
            <a:ext cx="5243225" cy="303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5565425" y="1155275"/>
            <a:ext cx="32451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Lato"/>
                <a:ea typeface="Lato"/>
                <a:cs typeface="Lato"/>
                <a:sym typeface="Lato"/>
              </a:rPr>
              <a:t>Advantages: 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uk">
                <a:latin typeface="Lato"/>
                <a:ea typeface="Lato"/>
                <a:cs typeface="Lato"/>
                <a:sym typeface="Lato"/>
              </a:rPr>
              <a:t>it has bright and patriotic interface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uk">
                <a:latin typeface="Lato"/>
                <a:ea typeface="Lato"/>
                <a:cs typeface="Lato"/>
                <a:sym typeface="Lato"/>
              </a:rPr>
              <a:t>communication with support via viber is available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uk">
                <a:latin typeface="Lato"/>
                <a:ea typeface="Lato"/>
                <a:cs typeface="Lato"/>
                <a:sym typeface="Lato"/>
              </a:rPr>
              <a:t>there is detailed information on how to use the site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uk">
                <a:latin typeface="Lato"/>
                <a:ea typeface="Lato"/>
                <a:cs typeface="Lato"/>
                <a:sym typeface="Lato"/>
              </a:rPr>
              <a:t>you can choose date on the home page and search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Lato"/>
                <a:ea typeface="Lato"/>
                <a:cs typeface="Lato"/>
                <a:sym typeface="Lato"/>
              </a:rPr>
              <a:t>Disadvantages: 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uk">
                <a:latin typeface="Lato"/>
                <a:ea typeface="Lato"/>
                <a:cs typeface="Lato"/>
                <a:sym typeface="Lato"/>
              </a:rPr>
              <a:t>contains many pop-ups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Lato"/>
                <a:ea typeface="Lato"/>
                <a:cs typeface="Lato"/>
                <a:sym typeface="Lato"/>
              </a:rPr>
              <a:t>at the first open site (advertising, viber, location)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uk">
                <a:latin typeface="Lato"/>
                <a:ea typeface="Lato"/>
                <a:cs typeface="Lato"/>
                <a:sym typeface="Lato"/>
              </a:rPr>
              <a:t>hotel search is carried out using the third-party site "Booking.com"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498375" y="655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Goals of our app: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 b="80859" l="0" r="12242" t="0"/>
          <a:stretch/>
        </p:blipFill>
        <p:spPr>
          <a:xfrm>
            <a:off x="539225" y="1241787"/>
            <a:ext cx="2925575" cy="9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 rotWithShape="1">
          <a:blip r:embed="rId3">
            <a:alphaModFix/>
          </a:blip>
          <a:srcRect b="62146" l="2073" r="12244" t="19723"/>
          <a:stretch/>
        </p:blipFill>
        <p:spPr>
          <a:xfrm>
            <a:off x="1543850" y="2063700"/>
            <a:ext cx="2856375" cy="93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 b="43292" l="2073" r="12244" t="37567"/>
          <a:stretch/>
        </p:blipFill>
        <p:spPr>
          <a:xfrm>
            <a:off x="2799012" y="2865625"/>
            <a:ext cx="2856375" cy="9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 rotWithShape="1">
          <a:blip r:embed="rId3">
            <a:alphaModFix/>
          </a:blip>
          <a:srcRect b="25127" l="2073" r="12244" t="55731"/>
          <a:stretch/>
        </p:blipFill>
        <p:spPr>
          <a:xfrm>
            <a:off x="3856150" y="3598988"/>
            <a:ext cx="2856375" cy="9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 rotWithShape="1">
          <a:blip r:embed="rId3">
            <a:alphaModFix/>
          </a:blip>
          <a:srcRect b="6770" l="3480" r="12245" t="74089"/>
          <a:stretch/>
        </p:blipFill>
        <p:spPr>
          <a:xfrm>
            <a:off x="5336675" y="4235100"/>
            <a:ext cx="2809550" cy="98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>
            <a:hlinkClick r:id="rId4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3550" y="809125"/>
            <a:ext cx="2126675" cy="212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20" y="0"/>
            <a:ext cx="820156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