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10400" y="1220400"/>
            <a:ext cx="7772400" cy="146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안양발전소 </a:t>
            </a:r>
            <a:br/>
            <a:r>
              <a:t>구축 신호 분석 보고서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0400" y="3888000"/>
            <a:ext cx="7772400" cy="146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 b="1">
                <a:solidFill>
                  <a:srgbClr val="6C6E69"/>
                </a:solidFill>
              </a:defRPr>
            </a:pPr>
            <a:r>
              <a:t>구축 엔지니어: 이동혁</a:t>
            </a:r>
            <a:br/>
            <a:r>
              <a:t>분석일: 2023.03.02</a:t>
            </a:r>
            <a:br/>
            <a:r>
              <a:t>분석 알고리즘 버전: 1.0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대상 모터 목록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저압모터1</a:t>
            </a:r>
          </a:p>
          <a:p>
            <a:pPr>
              <a:defRPr sz="2000" b="1"/>
            </a:pPr>
            <a:r>
              <a:t>저압모터2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360000"/>
            <a:ext cx="1044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저압모터1 신호 분석 - 운전신호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6000" y="900000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운전신호 (RST 상)</a:t>
            </a:r>
          </a:p>
        </p:txBody>
      </p:sp>
      <p:pic>
        <p:nvPicPr>
          <p:cNvPr id="4" name="Picture 3" descr="rst_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209600"/>
            <a:ext cx="4921200" cy="246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4400" y="900000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FFT 분석</a:t>
            </a:r>
          </a:p>
        </p:txBody>
      </p:sp>
      <p:pic>
        <p:nvPicPr>
          <p:cNvPr id="6" name="Picture 5" descr="fft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00" y="1209600"/>
            <a:ext cx="4921200" cy="246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800" y="3834000"/>
            <a:ext cx="7639200" cy="25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총 분석 신호: 4 개</a:t>
            </a:r>
            <a:br/>
            <a:r>
              <a:t>RMS-A 평균값: 28.64 A, 표준편차: 1.63</a:t>
            </a:r>
            <a:br/>
            <a:r>
              <a:t>RMS-A 최대 Peak-to-peak: 11.99 A</a:t>
            </a:r>
            <a:br/>
            <a:r>
              <a:t>주파수 분석</a:t>
            </a:r>
            <a:br/>
            <a:r>
              <a:t> - R상 main 주파수: 37.78 A, 50.20 Hz. THD 5.16%</a:t>
            </a:r>
            <a:br/>
            <a:r>
              <a:t> - S상 main 주파수: 36.57 A, 50.20 Hz. THD 5.35%</a:t>
            </a:r>
            <a:br/>
            <a:r>
              <a:t> - T상 main 주파수: 37.36 A, 50.20 Hz. THD 5.94%</a:t>
            </a:r>
            <a:br/>
          </a:p>
        </p:txBody>
      </p:sp>
      <p:sp>
        <p:nvSpPr>
          <p:cNvPr id="8" name="TextBox 7"/>
          <p:cNvSpPr txBox="1"/>
          <p:nvPr/>
        </p:nvSpPr>
        <p:spPr>
          <a:xfrm>
            <a:off x="9558000" y="3834000"/>
            <a:ext cx="112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순간 최대 변동폭 (RMS-A)</a:t>
            </a:r>
          </a:p>
        </p:txBody>
      </p:sp>
      <p:pic>
        <p:nvPicPr>
          <p:cNvPr id="9" name="Picture 8" descr="p2p_max_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200" y="4140000"/>
            <a:ext cx="2473200" cy="1236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360000"/>
            <a:ext cx="1044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저압모터1 신호 분석 - 기타 신호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6000" y="900000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기동 순간 신호</a:t>
            </a:r>
          </a:p>
        </p:txBody>
      </p:sp>
      <p:pic>
        <p:nvPicPr>
          <p:cNvPr id="4" name="Picture 3" descr="base_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209600"/>
            <a:ext cx="4921200" cy="223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4400" y="900000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정지 신호</a:t>
            </a:r>
          </a:p>
        </p:txBody>
      </p:sp>
      <p:pic>
        <p:nvPicPr>
          <p:cNvPr id="6" name="Picture 5" descr="base_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00" y="1209600"/>
            <a:ext cx="4921200" cy="2233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6000" y="3794399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정지 순간 신호</a:t>
            </a:r>
          </a:p>
        </p:txBody>
      </p:sp>
      <p:pic>
        <p:nvPicPr>
          <p:cNvPr id="8" name="Picture 7" descr="base_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4100400"/>
            <a:ext cx="4921200" cy="22334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360000"/>
            <a:ext cx="1044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저압모터2 신호 분석 - 운전신호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6000" y="900000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운전신호 (RST 상)</a:t>
            </a:r>
          </a:p>
        </p:txBody>
      </p:sp>
      <p:pic>
        <p:nvPicPr>
          <p:cNvPr id="4" name="Picture 3" descr="rst_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209600"/>
            <a:ext cx="4921200" cy="246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4400" y="900000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FFT 분석</a:t>
            </a:r>
          </a:p>
        </p:txBody>
      </p:sp>
      <p:pic>
        <p:nvPicPr>
          <p:cNvPr id="6" name="Picture 5" descr="fft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00" y="1209600"/>
            <a:ext cx="4921200" cy="246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800" y="3834000"/>
            <a:ext cx="7639200" cy="25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총 분석 신호: 6 개</a:t>
            </a:r>
            <a:br/>
            <a:r>
              <a:t>RMS-A 평균값: 0.02 A, 표준편차: 0.01</a:t>
            </a:r>
            <a:br/>
            <a:r>
              <a:t>RMS-A 최대 Peak-to-peak: 0.05 A</a:t>
            </a:r>
            <a:br/>
            <a:r>
              <a:t>주파수 분석</a:t>
            </a:r>
            <a:br/>
            <a:r>
              <a:t> - R상 main 주파수: 0.00 A, 1385.70 Hz. THD 6520.34%</a:t>
            </a:r>
            <a:br/>
            <a:r>
              <a:t> - S상 main 주파수: 0.00 A, 1695.20 Hz. THD 6790.57%</a:t>
            </a:r>
            <a:br/>
            <a:r>
              <a:t> - T상 main 주파수: 0.00 A, 3.10 Hz. THD 6951.84%</a:t>
            </a:r>
            <a:br/>
          </a:p>
        </p:txBody>
      </p:sp>
      <p:sp>
        <p:nvSpPr>
          <p:cNvPr id="8" name="TextBox 7"/>
          <p:cNvSpPr txBox="1"/>
          <p:nvPr/>
        </p:nvSpPr>
        <p:spPr>
          <a:xfrm>
            <a:off x="9558000" y="3834000"/>
            <a:ext cx="112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순간 최대 변동폭 (RMS-A)</a:t>
            </a:r>
          </a:p>
        </p:txBody>
      </p:sp>
      <p:pic>
        <p:nvPicPr>
          <p:cNvPr id="9" name="Picture 8" descr="p2p_max_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200" y="4140000"/>
            <a:ext cx="2473200" cy="123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360000"/>
            <a:ext cx="1044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저압모터2 신호 분석 - 기타 신호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6000" y="900000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기동 순간 신호</a:t>
            </a:r>
          </a:p>
        </p:txBody>
      </p:sp>
      <p:pic>
        <p:nvPicPr>
          <p:cNvPr id="4" name="Picture 3" descr="base_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209600"/>
            <a:ext cx="4921200" cy="223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4400" y="900000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정지 신호</a:t>
            </a:r>
          </a:p>
        </p:txBody>
      </p:sp>
      <p:pic>
        <p:nvPicPr>
          <p:cNvPr id="6" name="Picture 5" descr="base_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00" y="1209600"/>
            <a:ext cx="4921200" cy="2233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6000" y="3794399"/>
            <a:ext cx="943200" cy="30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정지 순간 신호</a:t>
            </a:r>
          </a:p>
        </p:txBody>
      </p:sp>
      <p:pic>
        <p:nvPicPr>
          <p:cNvPr id="8" name="Picture 7" descr="base_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4100400"/>
            <a:ext cx="4921200" cy="22334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