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3" r:id="rId4"/>
    <p:sldId id="261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c2fc31f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c2fc31f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90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2433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0181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69419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7054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058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6282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026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67860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82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0056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8362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12766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6586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0444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189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5161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5714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1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Segunda Previa IA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37150" y="3157300"/>
            <a:ext cx="4560248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PRESENTADO POR: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Valentina Hurtado Suárez – 1193066859 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15B595-2584-4403-B4F2-3929B471CC9A}"/>
              </a:ext>
            </a:extLst>
          </p:cNvPr>
          <p:cNvSpPr txBox="1"/>
          <p:nvPr/>
        </p:nvSpPr>
        <p:spPr>
          <a:xfrm>
            <a:off x="352539" y="308471"/>
            <a:ext cx="377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RECORRIDO EN PROFUNDIDAD</a:t>
            </a:r>
            <a:endParaRPr lang="es-CO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17CD4BA-EEFE-4CF8-9BCA-C086E654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29" y="1057064"/>
            <a:ext cx="2258460" cy="1514686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68187082-7113-40BA-86E0-812E72EA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838" y="256852"/>
            <a:ext cx="3267531" cy="4629796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D4677CAC-ED12-4FE7-932D-29C202173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827" y="2951012"/>
            <a:ext cx="2258461" cy="943107"/>
          </a:xfrm>
          <a:prstGeom prst="rect">
            <a:avLst/>
          </a:prstGeom>
        </p:spPr>
      </p:pic>
      <p:pic>
        <p:nvPicPr>
          <p:cNvPr id="12" name="Imagen 11" descr="Diagrama&#10;&#10;Descripción generada automáticamente">
            <a:extLst>
              <a:ext uri="{FF2B5EF4-FFF2-40B4-BE49-F238E27FC236}">
                <a16:creationId xmlns:a16="http://schemas.microsoft.com/office/drawing/2014/main" id="{DD164723-6350-4BC5-97B8-347B6BC20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86" y="817575"/>
            <a:ext cx="312879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279831-0AF0-4E04-A75A-B901E5730D2A}"/>
              </a:ext>
            </a:extLst>
          </p:cNvPr>
          <p:cNvSpPr txBox="1"/>
          <p:nvPr/>
        </p:nvSpPr>
        <p:spPr>
          <a:xfrm>
            <a:off x="154236" y="154236"/>
            <a:ext cx="26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RECORRIDO EN AMPLITUD</a:t>
            </a:r>
            <a:endParaRPr lang="es-CO" dirty="0"/>
          </a:p>
        </p:txBody>
      </p:sp>
      <p:pic>
        <p:nvPicPr>
          <p:cNvPr id="4" name="Imagen 3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39640657-C671-4DAF-BA4E-074085F2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8" y="692889"/>
            <a:ext cx="3150824" cy="4296375"/>
          </a:xfrm>
          <a:prstGeom prst="rect">
            <a:avLst/>
          </a:prstGeom>
        </p:spPr>
      </p:pic>
      <p:pic>
        <p:nvPicPr>
          <p:cNvPr id="5" name="Google Shape;141;p14">
            <a:extLst>
              <a:ext uri="{FF2B5EF4-FFF2-40B4-BE49-F238E27FC236}">
                <a16:creationId xmlns:a16="http://schemas.microsoft.com/office/drawing/2014/main" id="{9C2F1246-4AEC-4D31-8C1E-271FBE6D1F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238" t="61597" r="63790" b="8545"/>
          <a:stretch/>
        </p:blipFill>
        <p:spPr>
          <a:xfrm>
            <a:off x="3117772" y="692889"/>
            <a:ext cx="3150824" cy="23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7;p15">
            <a:extLst>
              <a:ext uri="{FF2B5EF4-FFF2-40B4-BE49-F238E27FC236}">
                <a16:creationId xmlns:a16="http://schemas.microsoft.com/office/drawing/2014/main" id="{CB7A57CF-8C36-411A-A4C2-AB85A999E8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149" t="10266" r="64064" b="39085"/>
          <a:stretch/>
        </p:blipFill>
        <p:spPr>
          <a:xfrm>
            <a:off x="6235546" y="1504491"/>
            <a:ext cx="2908454" cy="3639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88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0" y="123457"/>
            <a:ext cx="2965529" cy="50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+mn-lt"/>
              </a:rPr>
              <a:t>Búsqueda</a:t>
            </a:r>
            <a:r>
              <a:rPr lang="es" sz="2900" dirty="0"/>
              <a:t> </a:t>
            </a:r>
            <a:r>
              <a:rPr lang="es" sz="1800" dirty="0">
                <a:latin typeface="+mn-lt"/>
              </a:rPr>
              <a:t>heurística</a:t>
            </a:r>
            <a:r>
              <a:rPr lang="es" sz="2900" dirty="0"/>
              <a:t> </a:t>
            </a:r>
            <a:endParaRPr sz="2900" dirty="0"/>
          </a:p>
        </p:txBody>
      </p:sp>
      <p:sp>
        <p:nvSpPr>
          <p:cNvPr id="165" name="Google Shape;165;p18"/>
          <p:cNvSpPr txBox="1"/>
          <p:nvPr/>
        </p:nvSpPr>
        <p:spPr>
          <a:xfrm>
            <a:off x="391713" y="627961"/>
            <a:ext cx="7986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  <a:ea typeface="Montserrat"/>
                <a:cs typeface="Montserrat"/>
                <a:sym typeface="Montserrat"/>
              </a:rPr>
              <a:t>Los métodos de búsqueda heurísticas están orientados a reducir la cantidad de búsqueda requerida para encontrar una solución, buscando reducir el tamaño del arbol contando nodos poco prometedores. </a:t>
            </a:r>
            <a:endParaRPr sz="2400" dirty="0">
              <a:solidFill>
                <a:schemeClr val="lt1"/>
              </a:solidFill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92F8106-7BD3-4189-8C07-FFDAEF8B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230" y="1515041"/>
            <a:ext cx="4077269" cy="339137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49</Words>
  <Application>Microsoft Office PowerPoint</Application>
  <PresentationFormat>Presentación en pantalla (16:9)</PresentationFormat>
  <Paragraphs>7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Segunda Previa IA</vt:lpstr>
      <vt:lpstr>Presentación de PowerPoint</vt:lpstr>
      <vt:lpstr>Presentación de PowerPoint</vt:lpstr>
      <vt:lpstr>Búsqueda heurística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Previa IA</dc:title>
  <dc:creator>Usuario</dc:creator>
  <cp:lastModifiedBy>valentina hurtado</cp:lastModifiedBy>
  <cp:revision>1</cp:revision>
  <dcterms:modified xsi:type="dcterms:W3CDTF">2021-12-23T11:25:15Z</dcterms:modified>
</cp:coreProperties>
</file>